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5143500" cx="9144000"/>
  <p:notesSz cx="6858000" cy="9144000"/>
  <p:embeddedFontLst>
    <p:embeddedFont>
      <p:font typeface="Sue Ellen Francisco"/>
      <p:regular r:id="rId19"/>
    </p:embeddedFont>
    <p:embeddedFont>
      <p:font typeface="Barlow Semi Condensed Light"/>
      <p:regular r:id="rId20"/>
      <p:bold r:id="rId21"/>
      <p:italic r:id="rId22"/>
      <p:boldItalic r:id="rId23"/>
    </p:embeddedFont>
    <p:embeddedFont>
      <p:font typeface="Barlow Semi Condensed"/>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BarlowSemiCondensedLight-regular.fntdata"/><Relationship Id="rId22" Type="http://schemas.openxmlformats.org/officeDocument/2006/relationships/font" Target="fonts/BarlowSemiCondensedLight-italic.fntdata"/><Relationship Id="rId21" Type="http://schemas.openxmlformats.org/officeDocument/2006/relationships/font" Target="fonts/BarlowSemiCondensedLight-bold.fntdata"/><Relationship Id="rId24" Type="http://schemas.openxmlformats.org/officeDocument/2006/relationships/font" Target="fonts/BarlowSemiCondensed-regular.fntdata"/><Relationship Id="rId23" Type="http://schemas.openxmlformats.org/officeDocument/2006/relationships/font" Target="fonts/BarlowSemiCondensedLight-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BarlowSemiCondensed-italic.fntdata"/><Relationship Id="rId25" Type="http://schemas.openxmlformats.org/officeDocument/2006/relationships/font" Target="fonts/BarlowSemiCondensed-bold.fntdata"/><Relationship Id="rId27" Type="http://schemas.openxmlformats.org/officeDocument/2006/relationships/font" Target="fonts/BarlowSemiCondensed-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SueEllenFrancisco-regular.fnt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79a51b9ee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79a51b9e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Good morning. We’re Bram, Jordan, and Mike, and we’re going to go through a presentation based upon the first chapter in Hasinoff and Mandzuk’s book “Case studies in educational foundations: Canadian perspectives.” This chapter of the book is entitled “Why the Foundations of Education Matter”</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5" name="Shape 815"/>
        <p:cNvGrpSpPr/>
        <p:nvPr/>
      </p:nvGrpSpPr>
      <p:grpSpPr>
        <a:xfrm>
          <a:off x="0" y="0"/>
          <a:ext cx="0" cy="0"/>
          <a:chOff x="0" y="0"/>
          <a:chExt cx="0" cy="0"/>
        </a:xfrm>
      </p:grpSpPr>
      <p:sp>
        <p:nvSpPr>
          <p:cNvPr id="816" name="Google Shape;816;gba6f5db3d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7" name="Google Shape;817;gba6f5db3d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reviewed and summarized the essay. Jordan discussed the key </a:t>
            </a:r>
            <a:r>
              <a:rPr lang="en"/>
              <a:t>messages of the essay, and its purpose. </a:t>
            </a:r>
            <a:endParaRPr/>
          </a:p>
          <a:p>
            <a:pPr indent="0" lvl="0" marL="0" rtl="0" algn="l">
              <a:spcBef>
                <a:spcPts val="0"/>
              </a:spcBef>
              <a:spcAft>
                <a:spcPts val="0"/>
              </a:spcAft>
              <a:buNone/>
            </a:pPr>
            <a:r>
              <a:rPr lang="en"/>
              <a:t>He then shared two key passages involving the rural teacher and the politicization of education. </a:t>
            </a:r>
            <a:endParaRPr/>
          </a:p>
          <a:p>
            <a:pPr indent="0" lvl="0" marL="0" rtl="0" algn="l">
              <a:spcBef>
                <a:spcPts val="0"/>
              </a:spcBef>
              <a:spcAft>
                <a:spcPts val="0"/>
              </a:spcAft>
              <a:buNone/>
            </a:pPr>
            <a:r>
              <a:rPr lang="en"/>
              <a:t>After that we saw the rendition of the essay in pictorial form in the drawing of the cave, one-room schoolhouse chimney, and train tunnel. </a:t>
            </a:r>
            <a:endParaRPr/>
          </a:p>
          <a:p>
            <a:pPr indent="0" lvl="0" marL="0" rtl="0" algn="l">
              <a:spcBef>
                <a:spcPts val="0"/>
              </a:spcBef>
              <a:spcAft>
                <a:spcPts val="0"/>
              </a:spcAft>
              <a:buNone/>
            </a:pPr>
            <a:r>
              <a:rPr lang="en"/>
              <a:t>Next Bram shared the webbing map that showed the connections between key ideas and words found within the essay. </a:t>
            </a:r>
            <a:endParaRPr/>
          </a:p>
          <a:p>
            <a:pPr indent="0" lvl="0" marL="0" rtl="0" algn="l">
              <a:spcBef>
                <a:spcPts val="0"/>
              </a:spcBef>
              <a:spcAft>
                <a:spcPts val="0"/>
              </a:spcAft>
              <a:buNone/>
            </a:pPr>
            <a:r>
              <a:rPr lang="en"/>
              <a:t>Finally we left you with questions that still remain after reading the essay.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Now it’s your turn to ask us questions about either the essay or presentation before we move into an activity.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gba6f5db3d5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3" name="Google Shape;843;gba6f5db3d5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t>We’re going to have a discussion amongst table groups. The purpose is to apply some of the chapters context to our actual future classrooms and teaching philosophies. Come up with arguments that both agree and disagree with the song lyrics you’ve been given.</a:t>
            </a:r>
            <a:endParaRPr/>
          </a:p>
          <a:p>
            <a:pPr indent="0" lvl="0" marL="0" rtl="0" algn="l">
              <a:lnSpc>
                <a:spcPct val="115000"/>
              </a:lnSpc>
              <a:spcBef>
                <a:spcPts val="1200"/>
              </a:spcBef>
              <a:spcAft>
                <a:spcPts val="0"/>
              </a:spcAft>
              <a:buClr>
                <a:schemeClr val="dk1"/>
              </a:buClr>
              <a:buSzPts val="1100"/>
              <a:buFont typeface="Arial"/>
              <a:buNone/>
            </a:pPr>
            <a:r>
              <a:rPr lang="en"/>
              <a:t>You’ll note at the bottom of each page are some questions to generate some thoughts for your discussion. You can choose to answer those questions, or take your discussion in another direction. What is important is to make arguments in favour and against the lyrics of the song you’ve been provided.</a:t>
            </a:r>
            <a:endParaRPr/>
          </a:p>
          <a:p>
            <a:pPr indent="0" lvl="0" marL="0" rtl="0" algn="l">
              <a:lnSpc>
                <a:spcPct val="115000"/>
              </a:lnSpc>
              <a:spcBef>
                <a:spcPts val="1200"/>
              </a:spcBef>
              <a:spcAft>
                <a:spcPts val="0"/>
              </a:spcAft>
              <a:buNone/>
            </a:pPr>
            <a:r>
              <a:rPr lang="en"/>
              <a:t>At the end we’ll come back to the larger group and you’ll read your lyrics and quickly summarize an argument that backs up the lyrics and another that opposes them.</a:t>
            </a:r>
            <a:endParaRPr/>
          </a:p>
          <a:p>
            <a:pPr indent="0" lvl="0" marL="0" rtl="0" algn="l">
              <a:lnSpc>
                <a:spcPct val="115000"/>
              </a:lnSpc>
              <a:spcBef>
                <a:spcPts val="1200"/>
              </a:spcBef>
              <a:spcAft>
                <a:spcPts val="0"/>
              </a:spcAft>
              <a:buNone/>
            </a:pPr>
            <a:r>
              <a:rPr lang="en"/>
              <a:t>I have more songs than we’ll be able to look at, so if you want to let me know your preferred genre or artist, I will give you that set of lyrics.</a:t>
            </a:r>
            <a:endParaRPr/>
          </a:p>
          <a:p>
            <a:pPr indent="0" lvl="0" marL="0" rtl="0" algn="l">
              <a:lnSpc>
                <a:spcPct val="115000"/>
              </a:lnSpc>
              <a:spcBef>
                <a:spcPts val="1200"/>
              </a:spcBef>
              <a:spcAft>
                <a:spcPts val="1200"/>
              </a:spcAft>
              <a:buNone/>
            </a:pPr>
            <a:r>
              <a:rPr lang="en"/>
              <a:t>Any questions?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3" name="Shape 893"/>
        <p:cNvGrpSpPr/>
        <p:nvPr/>
      </p:nvGrpSpPr>
      <p:grpSpPr>
        <a:xfrm>
          <a:off x="0" y="0"/>
          <a:ext cx="0" cy="0"/>
          <a:chOff x="0" y="0"/>
          <a:chExt cx="0" cy="0"/>
        </a:xfrm>
      </p:grpSpPr>
      <p:sp>
        <p:nvSpPr>
          <p:cNvPr id="894" name="Google Shape;894;g2acc8322a4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5" name="Google Shape;895;g2acc8322a4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are some of the essay’s concepts to think about when having your discussions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9" name="Shape 899"/>
        <p:cNvGrpSpPr/>
        <p:nvPr/>
      </p:nvGrpSpPr>
      <p:grpSpPr>
        <a:xfrm>
          <a:off x="0" y="0"/>
          <a:ext cx="0" cy="0"/>
          <a:chOff x="0" y="0"/>
          <a:chExt cx="0" cy="0"/>
        </a:xfrm>
      </p:grpSpPr>
      <p:sp>
        <p:nvSpPr>
          <p:cNvPr id="900" name="Google Shape;900;g2655bd2f3c9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1" name="Google Shape;901;g2655bd2f3c9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are some of the essay’s concepts to think about when having your discussions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6" name="Shape 906"/>
        <p:cNvGrpSpPr/>
        <p:nvPr/>
      </p:nvGrpSpPr>
      <p:grpSpPr>
        <a:xfrm>
          <a:off x="0" y="0"/>
          <a:ext cx="0" cy="0"/>
          <a:chOff x="0" y="0"/>
          <a:chExt cx="0" cy="0"/>
        </a:xfrm>
      </p:grpSpPr>
      <p:sp>
        <p:nvSpPr>
          <p:cNvPr id="907" name="Google Shape;907;g2652e106d3f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8" name="Google Shape;908;g2652e106d3f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ba6f5db3d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4" name="Google Shape;574;gba6f5db3d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want to acknowledge that we are presenting today from the traditional, unceded territory of the Tk’emlups te Secwepemc. </a:t>
            </a:r>
            <a:endParaRPr/>
          </a:p>
          <a:p>
            <a:pPr indent="0" lvl="0" marL="0" rtl="0" algn="l">
              <a:spcBef>
                <a:spcPts val="0"/>
              </a:spcBef>
              <a:spcAft>
                <a:spcPts val="0"/>
              </a:spcAft>
              <a:buNone/>
            </a:pPr>
            <a:r>
              <a:rPr lang="en"/>
              <a:t>We are </a:t>
            </a:r>
            <a:r>
              <a:rPr lang="en"/>
              <a:t>uninvited</a:t>
            </a:r>
            <a:r>
              <a:rPr lang="en"/>
              <a:t> guests on the land, and acknowledge the that knowledge of historical injustices will be foundational to our future classrooms. </a:t>
            </a:r>
            <a:endParaRPr/>
          </a:p>
          <a:p>
            <a:pPr indent="0" lvl="0" marL="0" rtl="0" algn="l">
              <a:spcBef>
                <a:spcPts val="0"/>
              </a:spcBef>
              <a:spcAft>
                <a:spcPts val="0"/>
              </a:spcAft>
              <a:buNone/>
            </a:pPr>
            <a:r>
              <a:rPr lang="en"/>
              <a:t>As Joanne Chrona notes:</a:t>
            </a:r>
            <a:endParaRPr/>
          </a:p>
          <a:p>
            <a:pPr indent="0" lvl="0" marL="0" rtl="0" algn="l">
              <a:spcBef>
                <a:spcPts val="0"/>
              </a:spcBef>
              <a:spcAft>
                <a:spcPts val="0"/>
              </a:spcAft>
              <a:buNone/>
            </a:pPr>
            <a:r>
              <a:rPr lang="en"/>
              <a:t>The first peoples principles of learning include the fact that there are diverse learning styles and needs among all learners. There isn’t a separation between the concept of </a:t>
            </a:r>
            <a:r>
              <a:rPr lang="en"/>
              <a:t>education and the rest of a person’s experience. And furthermore, heritage and culture are complex constructs. </a:t>
            </a:r>
            <a:endParaRPr/>
          </a:p>
          <a:p>
            <a:pPr indent="0" lvl="0" marL="0" rtl="0" algn="l">
              <a:spcBef>
                <a:spcPts val="0"/>
              </a:spcBef>
              <a:spcAft>
                <a:spcPts val="0"/>
              </a:spcAft>
              <a:buNone/>
            </a:pPr>
            <a:r>
              <a:rPr lang="en"/>
              <a:t>We will see throughout this presentation that teacher candidates benefit from reflecting on history, philosophy, and sociology of education to improve their teaching, and this is interwoven in the First Peoples principles of learning as well.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gba6f5db3d5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0" name="Google Shape;650;gba6f5db3d5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We’re going to summarize the essay, and point out its message. </a:t>
            </a:r>
            <a:endParaRPr/>
          </a:p>
          <a:p>
            <a:pPr indent="0" lvl="0" marL="0" rtl="0" algn="l">
              <a:spcBef>
                <a:spcPts val="0"/>
              </a:spcBef>
              <a:spcAft>
                <a:spcPts val="0"/>
              </a:spcAft>
              <a:buNone/>
            </a:pPr>
            <a:r>
              <a:rPr lang="en"/>
              <a:t>We’ll highlight a </a:t>
            </a:r>
            <a:r>
              <a:rPr lang="en"/>
              <a:t>couple</a:t>
            </a:r>
            <a:r>
              <a:rPr lang="en"/>
              <a:t> of key passages, and some of the remaining questions we have after reading it. </a:t>
            </a:r>
            <a:endParaRPr/>
          </a:p>
          <a:p>
            <a:pPr indent="0" lvl="0" marL="0" rtl="0" algn="l">
              <a:spcBef>
                <a:spcPts val="0"/>
              </a:spcBef>
              <a:spcAft>
                <a:spcPts val="0"/>
              </a:spcAft>
              <a:buNone/>
            </a:pPr>
            <a:r>
              <a:rPr lang="en"/>
              <a:t>We’ll also visually show the essay’s content in a drawing and a webbing map that shows the connections between important ideas, thoughts, and words contained in the essay. </a:t>
            </a:r>
            <a:endParaRPr/>
          </a:p>
          <a:p>
            <a:pPr indent="0" lvl="0" marL="0" rtl="0" algn="l">
              <a:spcBef>
                <a:spcPts val="0"/>
              </a:spcBef>
              <a:spcAft>
                <a:spcPts val="0"/>
              </a:spcAft>
              <a:buNone/>
            </a:pPr>
            <a:r>
              <a:rPr lang="en"/>
              <a:t>Finally, we’ll have you participate in small groups in an activity that is designed to get you thinking about the importance of reflecting on the history, philosophy, and sociology of education for developing your teaching philosophy. We hope that through the activity you’ll see different perspcectives from peers, as well as being forced to contemplate alternative views from your existing ones to help you to refine or entrench your beliefs, with respect to the essay’s message.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gba6f5db3d5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0" name="Google Shape;720;gba6f5db3d5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gc00eae5ad3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9" name="Google Shape;749;gc00eae5ad3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gc00eae5ad3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0" name="Google Shape;770;gc00eae5ad3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4" name="Shape 774"/>
        <p:cNvGrpSpPr/>
        <p:nvPr/>
      </p:nvGrpSpPr>
      <p:grpSpPr>
        <a:xfrm>
          <a:off x="0" y="0"/>
          <a:ext cx="0" cy="0"/>
          <a:chOff x="0" y="0"/>
          <a:chExt cx="0" cy="0"/>
        </a:xfrm>
      </p:grpSpPr>
      <p:sp>
        <p:nvSpPr>
          <p:cNvPr id="775" name="Google Shape;775;g2652e106d3f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6" name="Google Shape;776;g2652e106d3f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g2652e106d3f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2" name="Google Shape;782;g2652e106d3f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1" name="Shape 801"/>
        <p:cNvGrpSpPr/>
        <p:nvPr/>
      </p:nvGrpSpPr>
      <p:grpSpPr>
        <a:xfrm>
          <a:off x="0" y="0"/>
          <a:ext cx="0" cy="0"/>
          <a:chOff x="0" y="0"/>
          <a:chExt cx="0" cy="0"/>
        </a:xfrm>
      </p:grpSpPr>
      <p:sp>
        <p:nvSpPr>
          <p:cNvPr id="802" name="Google Shape;802;g2655bd2f3c9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3" name="Google Shape;803;g2655bd2f3c9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5.jp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5.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5.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p:nvPr/>
        </p:nvSpPr>
        <p:spPr>
          <a:xfrm>
            <a:off x="5019525" y="839900"/>
            <a:ext cx="4188696" cy="3305266"/>
          </a:xfrm>
          <a:custGeom>
            <a:rect b="b" l="l" r="r" t="t"/>
            <a:pathLst>
              <a:path extrusionOk="0" h="71169" w="90191">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p:nvPr/>
        </p:nvSpPr>
        <p:spPr>
          <a:xfrm>
            <a:off x="5464359" y="1180268"/>
            <a:ext cx="2995566" cy="2485638"/>
          </a:xfrm>
          <a:custGeom>
            <a:rect b="b" l="l" r="r" t="t"/>
            <a:pathLst>
              <a:path extrusionOk="0" h="91933" w="110793">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 name="Google Shape;56;p13"/>
          <p:cNvGrpSpPr/>
          <p:nvPr/>
        </p:nvGrpSpPr>
        <p:grpSpPr>
          <a:xfrm>
            <a:off x="280664" y="659771"/>
            <a:ext cx="4764984" cy="3823959"/>
            <a:chOff x="2728875" y="1053525"/>
            <a:chExt cx="4520000" cy="3627700"/>
          </a:xfrm>
        </p:grpSpPr>
        <p:sp>
          <p:nvSpPr>
            <p:cNvPr id="57" name="Google Shape;57;p13"/>
            <p:cNvSpPr/>
            <p:nvPr/>
          </p:nvSpPr>
          <p:spPr>
            <a:xfrm>
              <a:off x="7200550" y="2233200"/>
              <a:ext cx="25" cy="25"/>
            </a:xfrm>
            <a:custGeom>
              <a:rect b="b" l="l" r="r" t="t"/>
              <a:pathLst>
                <a:path extrusionOk="0" h="1" w="1">
                  <a:moveTo>
                    <a:pt x="1" y="1"/>
                  </a:moveTo>
                  <a:cubicBezTo>
                    <a:pt x="1" y="1"/>
                    <a:pt x="1" y="1"/>
                    <a:pt x="1" y="1"/>
                  </a:cubicBez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p:nvPr/>
          </p:nvSpPr>
          <p:spPr>
            <a:xfrm>
              <a:off x="7200550" y="2233200"/>
              <a:ext cx="825" cy="25"/>
            </a:xfrm>
            <a:custGeom>
              <a:rect b="b" l="l" r="r" t="t"/>
              <a:pathLst>
                <a:path extrusionOk="0" h="1" w="33">
                  <a:moveTo>
                    <a:pt x="1" y="1"/>
                  </a:moveTo>
                  <a:lnTo>
                    <a:pt x="32" y="1"/>
                  </a:lnTo>
                  <a:cubicBezTo>
                    <a:pt x="1" y="1"/>
                    <a:pt x="1" y="1"/>
                    <a:pt x="1" y="1"/>
                  </a:cubicBezTo>
                  <a:cubicBezTo>
                    <a:pt x="1" y="1"/>
                    <a:pt x="1" y="1"/>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3"/>
            <p:cNvSpPr/>
            <p:nvPr/>
          </p:nvSpPr>
          <p:spPr>
            <a:xfrm>
              <a:off x="7131675" y="2640950"/>
              <a:ext cx="24575" cy="19800"/>
            </a:xfrm>
            <a:custGeom>
              <a:rect b="b" l="l" r="r" t="t"/>
              <a:pathLst>
                <a:path extrusionOk="0" h="792" w="983">
                  <a:moveTo>
                    <a:pt x="127" y="0"/>
                  </a:moveTo>
                  <a:cubicBezTo>
                    <a:pt x="96" y="32"/>
                    <a:pt x="64" y="32"/>
                    <a:pt x="32" y="63"/>
                  </a:cubicBezTo>
                  <a:cubicBezTo>
                    <a:pt x="32" y="95"/>
                    <a:pt x="1" y="158"/>
                    <a:pt x="32" y="190"/>
                  </a:cubicBezTo>
                  <a:cubicBezTo>
                    <a:pt x="286" y="380"/>
                    <a:pt x="507" y="602"/>
                    <a:pt x="761" y="792"/>
                  </a:cubicBezTo>
                  <a:cubicBezTo>
                    <a:pt x="761" y="792"/>
                    <a:pt x="792" y="792"/>
                    <a:pt x="824" y="792"/>
                  </a:cubicBezTo>
                  <a:cubicBezTo>
                    <a:pt x="856" y="792"/>
                    <a:pt x="919" y="760"/>
                    <a:pt x="951" y="728"/>
                  </a:cubicBezTo>
                  <a:cubicBezTo>
                    <a:pt x="951" y="697"/>
                    <a:pt x="982" y="602"/>
                    <a:pt x="951" y="570"/>
                  </a:cubicBezTo>
                  <a:cubicBezTo>
                    <a:pt x="697" y="380"/>
                    <a:pt x="476" y="190"/>
                    <a:pt x="222" y="32"/>
                  </a:cubicBezTo>
                  <a:cubicBezTo>
                    <a:pt x="191" y="0"/>
                    <a:pt x="159" y="0"/>
                    <a:pt x="12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3"/>
            <p:cNvSpPr/>
            <p:nvPr/>
          </p:nvSpPr>
          <p:spPr>
            <a:xfrm>
              <a:off x="7171275" y="1979850"/>
              <a:ext cx="15050" cy="6350"/>
            </a:xfrm>
            <a:custGeom>
              <a:rect b="b" l="l" r="r" t="t"/>
              <a:pathLst>
                <a:path extrusionOk="0" h="254" w="602">
                  <a:moveTo>
                    <a:pt x="127" y="254"/>
                  </a:moveTo>
                  <a:cubicBezTo>
                    <a:pt x="253" y="254"/>
                    <a:pt x="380" y="222"/>
                    <a:pt x="602" y="159"/>
                  </a:cubicBezTo>
                  <a:cubicBezTo>
                    <a:pt x="380" y="96"/>
                    <a:pt x="285" y="32"/>
                    <a:pt x="158" y="1"/>
                  </a:cubicBezTo>
                  <a:cubicBezTo>
                    <a:pt x="127" y="1"/>
                    <a:pt x="63" y="32"/>
                    <a:pt x="32" y="32"/>
                  </a:cubicBezTo>
                  <a:cubicBezTo>
                    <a:pt x="0" y="64"/>
                    <a:pt x="0" y="127"/>
                    <a:pt x="0" y="191"/>
                  </a:cubicBezTo>
                  <a:cubicBezTo>
                    <a:pt x="32" y="222"/>
                    <a:pt x="95" y="254"/>
                    <a:pt x="127" y="25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p:nvPr/>
          </p:nvSpPr>
          <p:spPr>
            <a:xfrm>
              <a:off x="7128500" y="1984600"/>
              <a:ext cx="8750" cy="8725"/>
            </a:xfrm>
            <a:custGeom>
              <a:rect b="b" l="l" r="r" t="t"/>
              <a:pathLst>
                <a:path extrusionOk="0" h="349" w="350">
                  <a:moveTo>
                    <a:pt x="159" y="1"/>
                  </a:moveTo>
                  <a:cubicBezTo>
                    <a:pt x="96" y="32"/>
                    <a:pt x="1" y="96"/>
                    <a:pt x="1" y="127"/>
                  </a:cubicBezTo>
                  <a:cubicBezTo>
                    <a:pt x="33" y="191"/>
                    <a:pt x="64" y="254"/>
                    <a:pt x="128" y="349"/>
                  </a:cubicBezTo>
                  <a:cubicBezTo>
                    <a:pt x="223" y="254"/>
                    <a:pt x="286" y="191"/>
                    <a:pt x="318" y="127"/>
                  </a:cubicBezTo>
                  <a:cubicBezTo>
                    <a:pt x="349" y="64"/>
                    <a:pt x="223" y="1"/>
                    <a:pt x="15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3"/>
            <p:cNvSpPr/>
            <p:nvPr/>
          </p:nvSpPr>
          <p:spPr>
            <a:xfrm>
              <a:off x="7146725" y="1947400"/>
              <a:ext cx="6350" cy="9525"/>
            </a:xfrm>
            <a:custGeom>
              <a:rect b="b" l="l" r="r" t="t"/>
              <a:pathLst>
                <a:path extrusionOk="0" h="381" w="254">
                  <a:moveTo>
                    <a:pt x="95" y="0"/>
                  </a:moveTo>
                  <a:cubicBezTo>
                    <a:pt x="32" y="95"/>
                    <a:pt x="0" y="158"/>
                    <a:pt x="0" y="190"/>
                  </a:cubicBezTo>
                  <a:cubicBezTo>
                    <a:pt x="0" y="285"/>
                    <a:pt x="32" y="380"/>
                    <a:pt x="159" y="348"/>
                  </a:cubicBezTo>
                  <a:cubicBezTo>
                    <a:pt x="222" y="317"/>
                    <a:pt x="254" y="222"/>
                    <a:pt x="222" y="158"/>
                  </a:cubicBezTo>
                  <a:cubicBezTo>
                    <a:pt x="222" y="95"/>
                    <a:pt x="159" y="63"/>
                    <a:pt x="9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3"/>
            <p:cNvSpPr/>
            <p:nvPr/>
          </p:nvSpPr>
          <p:spPr>
            <a:xfrm>
              <a:off x="7181550" y="1971925"/>
              <a:ext cx="7150" cy="6375"/>
            </a:xfrm>
            <a:custGeom>
              <a:rect b="b" l="l" r="r" t="t"/>
              <a:pathLst>
                <a:path extrusionOk="0" h="255" w="286">
                  <a:moveTo>
                    <a:pt x="96" y="254"/>
                  </a:moveTo>
                  <a:cubicBezTo>
                    <a:pt x="159" y="223"/>
                    <a:pt x="191" y="191"/>
                    <a:pt x="286" y="128"/>
                  </a:cubicBezTo>
                  <a:cubicBezTo>
                    <a:pt x="222" y="64"/>
                    <a:pt x="159" y="1"/>
                    <a:pt x="96" y="1"/>
                  </a:cubicBezTo>
                  <a:cubicBezTo>
                    <a:pt x="64" y="1"/>
                    <a:pt x="1" y="64"/>
                    <a:pt x="1" y="128"/>
                  </a:cubicBezTo>
                  <a:cubicBezTo>
                    <a:pt x="1" y="159"/>
                    <a:pt x="64" y="254"/>
                    <a:pt x="96" y="25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3"/>
            <p:cNvSpPr/>
            <p:nvPr/>
          </p:nvSpPr>
          <p:spPr>
            <a:xfrm>
              <a:off x="7157025" y="1948975"/>
              <a:ext cx="8725" cy="5575"/>
            </a:xfrm>
            <a:custGeom>
              <a:rect b="b" l="l" r="r" t="t"/>
              <a:pathLst>
                <a:path extrusionOk="0" h="223" w="349">
                  <a:moveTo>
                    <a:pt x="348" y="127"/>
                  </a:moveTo>
                  <a:cubicBezTo>
                    <a:pt x="253" y="64"/>
                    <a:pt x="222" y="0"/>
                    <a:pt x="158" y="0"/>
                  </a:cubicBezTo>
                  <a:cubicBezTo>
                    <a:pt x="127" y="0"/>
                    <a:pt x="63" y="32"/>
                    <a:pt x="0" y="64"/>
                  </a:cubicBezTo>
                  <a:cubicBezTo>
                    <a:pt x="32" y="95"/>
                    <a:pt x="63" y="190"/>
                    <a:pt x="127" y="190"/>
                  </a:cubicBezTo>
                  <a:cubicBezTo>
                    <a:pt x="158" y="222"/>
                    <a:pt x="222" y="159"/>
                    <a:pt x="348" y="12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3"/>
            <p:cNvSpPr/>
            <p:nvPr/>
          </p:nvSpPr>
          <p:spPr>
            <a:xfrm>
              <a:off x="7135625" y="2009150"/>
              <a:ext cx="5575" cy="5550"/>
            </a:xfrm>
            <a:custGeom>
              <a:rect b="b" l="l" r="r" t="t"/>
              <a:pathLst>
                <a:path extrusionOk="0" h="222" w="223">
                  <a:moveTo>
                    <a:pt x="96" y="0"/>
                  </a:moveTo>
                  <a:cubicBezTo>
                    <a:pt x="64" y="32"/>
                    <a:pt x="33" y="64"/>
                    <a:pt x="1" y="64"/>
                  </a:cubicBezTo>
                  <a:cubicBezTo>
                    <a:pt x="33" y="127"/>
                    <a:pt x="64" y="190"/>
                    <a:pt x="96" y="222"/>
                  </a:cubicBezTo>
                  <a:cubicBezTo>
                    <a:pt x="96" y="222"/>
                    <a:pt x="191" y="190"/>
                    <a:pt x="223" y="159"/>
                  </a:cubicBezTo>
                  <a:cubicBezTo>
                    <a:pt x="223" y="95"/>
                    <a:pt x="223" y="32"/>
                    <a:pt x="9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3"/>
            <p:cNvSpPr/>
            <p:nvPr/>
          </p:nvSpPr>
          <p:spPr>
            <a:xfrm>
              <a:off x="7129300" y="1932350"/>
              <a:ext cx="5575" cy="7150"/>
            </a:xfrm>
            <a:custGeom>
              <a:rect b="b" l="l" r="r" t="t"/>
              <a:pathLst>
                <a:path extrusionOk="0" h="286" w="223">
                  <a:moveTo>
                    <a:pt x="96" y="254"/>
                  </a:moveTo>
                  <a:cubicBezTo>
                    <a:pt x="159" y="285"/>
                    <a:pt x="222" y="222"/>
                    <a:pt x="191" y="159"/>
                  </a:cubicBezTo>
                  <a:cubicBezTo>
                    <a:pt x="191" y="127"/>
                    <a:pt x="159" y="64"/>
                    <a:pt x="127" y="0"/>
                  </a:cubicBezTo>
                  <a:cubicBezTo>
                    <a:pt x="64" y="95"/>
                    <a:pt x="1" y="127"/>
                    <a:pt x="1" y="159"/>
                  </a:cubicBezTo>
                  <a:cubicBezTo>
                    <a:pt x="1" y="222"/>
                    <a:pt x="64" y="254"/>
                    <a:pt x="96" y="25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3"/>
            <p:cNvSpPr/>
            <p:nvPr/>
          </p:nvSpPr>
          <p:spPr>
            <a:xfrm>
              <a:off x="7135625" y="1959275"/>
              <a:ext cx="4000" cy="5550"/>
            </a:xfrm>
            <a:custGeom>
              <a:rect b="b" l="l" r="r" t="t"/>
              <a:pathLst>
                <a:path extrusionOk="0" h="222" w="160">
                  <a:moveTo>
                    <a:pt x="64" y="222"/>
                  </a:moveTo>
                  <a:cubicBezTo>
                    <a:pt x="96" y="190"/>
                    <a:pt x="159" y="158"/>
                    <a:pt x="159" y="127"/>
                  </a:cubicBezTo>
                  <a:cubicBezTo>
                    <a:pt x="159" y="95"/>
                    <a:pt x="128" y="63"/>
                    <a:pt x="64" y="0"/>
                  </a:cubicBezTo>
                  <a:cubicBezTo>
                    <a:pt x="33" y="32"/>
                    <a:pt x="1" y="95"/>
                    <a:pt x="1" y="127"/>
                  </a:cubicBezTo>
                  <a:cubicBezTo>
                    <a:pt x="1" y="158"/>
                    <a:pt x="33" y="190"/>
                    <a:pt x="64" y="22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3"/>
            <p:cNvSpPr/>
            <p:nvPr/>
          </p:nvSpPr>
          <p:spPr>
            <a:xfrm>
              <a:off x="7145925" y="1986975"/>
              <a:ext cx="3975" cy="4775"/>
            </a:xfrm>
            <a:custGeom>
              <a:rect b="b" l="l" r="r" t="t"/>
              <a:pathLst>
                <a:path extrusionOk="0" h="191" w="159">
                  <a:moveTo>
                    <a:pt x="64" y="1"/>
                  </a:moveTo>
                  <a:cubicBezTo>
                    <a:pt x="32" y="1"/>
                    <a:pt x="1" y="64"/>
                    <a:pt x="1" y="96"/>
                  </a:cubicBezTo>
                  <a:cubicBezTo>
                    <a:pt x="1" y="127"/>
                    <a:pt x="64" y="159"/>
                    <a:pt x="96" y="191"/>
                  </a:cubicBezTo>
                  <a:cubicBezTo>
                    <a:pt x="127" y="127"/>
                    <a:pt x="159" y="96"/>
                    <a:pt x="159" y="64"/>
                  </a:cubicBezTo>
                  <a:cubicBezTo>
                    <a:pt x="159" y="32"/>
                    <a:pt x="96" y="1"/>
                    <a:pt x="6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3"/>
            <p:cNvSpPr/>
            <p:nvPr/>
          </p:nvSpPr>
          <p:spPr>
            <a:xfrm>
              <a:off x="7160975" y="1989350"/>
              <a:ext cx="4775" cy="4775"/>
            </a:xfrm>
            <a:custGeom>
              <a:rect b="b" l="l" r="r" t="t"/>
              <a:pathLst>
                <a:path extrusionOk="0" h="191" w="191">
                  <a:moveTo>
                    <a:pt x="95" y="1"/>
                  </a:moveTo>
                  <a:cubicBezTo>
                    <a:pt x="64" y="1"/>
                    <a:pt x="32" y="32"/>
                    <a:pt x="0" y="64"/>
                  </a:cubicBezTo>
                  <a:cubicBezTo>
                    <a:pt x="32" y="96"/>
                    <a:pt x="32" y="159"/>
                    <a:pt x="64" y="191"/>
                  </a:cubicBezTo>
                  <a:cubicBezTo>
                    <a:pt x="127" y="159"/>
                    <a:pt x="159" y="159"/>
                    <a:pt x="190" y="127"/>
                  </a:cubicBezTo>
                  <a:cubicBezTo>
                    <a:pt x="159" y="64"/>
                    <a:pt x="127" y="32"/>
                    <a:pt x="9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3"/>
            <p:cNvSpPr/>
            <p:nvPr/>
          </p:nvSpPr>
          <p:spPr>
            <a:xfrm>
              <a:off x="7166525" y="2006775"/>
              <a:ext cx="4775" cy="5550"/>
            </a:xfrm>
            <a:custGeom>
              <a:rect b="b" l="l" r="r" t="t"/>
              <a:pathLst>
                <a:path extrusionOk="0" h="222" w="191">
                  <a:moveTo>
                    <a:pt x="0" y="95"/>
                  </a:moveTo>
                  <a:cubicBezTo>
                    <a:pt x="0" y="127"/>
                    <a:pt x="63" y="159"/>
                    <a:pt x="63" y="222"/>
                  </a:cubicBezTo>
                  <a:cubicBezTo>
                    <a:pt x="127" y="190"/>
                    <a:pt x="158" y="159"/>
                    <a:pt x="158" y="127"/>
                  </a:cubicBezTo>
                  <a:cubicBezTo>
                    <a:pt x="190" y="95"/>
                    <a:pt x="127" y="64"/>
                    <a:pt x="95" y="0"/>
                  </a:cubicBezTo>
                  <a:cubicBezTo>
                    <a:pt x="63" y="32"/>
                    <a:pt x="0" y="64"/>
                    <a:pt x="0" y="95"/>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3"/>
            <p:cNvSpPr/>
            <p:nvPr/>
          </p:nvSpPr>
          <p:spPr>
            <a:xfrm>
              <a:off x="7187100" y="1929175"/>
              <a:ext cx="3975" cy="4000"/>
            </a:xfrm>
            <a:custGeom>
              <a:rect b="b" l="l" r="r" t="t"/>
              <a:pathLst>
                <a:path extrusionOk="0" h="160" w="159">
                  <a:moveTo>
                    <a:pt x="159" y="64"/>
                  </a:moveTo>
                  <a:cubicBezTo>
                    <a:pt x="159" y="32"/>
                    <a:pt x="95" y="1"/>
                    <a:pt x="95" y="1"/>
                  </a:cubicBezTo>
                  <a:cubicBezTo>
                    <a:pt x="64" y="32"/>
                    <a:pt x="32" y="64"/>
                    <a:pt x="0" y="127"/>
                  </a:cubicBezTo>
                  <a:cubicBezTo>
                    <a:pt x="64" y="127"/>
                    <a:pt x="95" y="159"/>
                    <a:pt x="127" y="159"/>
                  </a:cubicBezTo>
                  <a:cubicBezTo>
                    <a:pt x="159" y="127"/>
                    <a:pt x="159" y="96"/>
                    <a:pt x="159" y="6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3"/>
            <p:cNvSpPr/>
            <p:nvPr/>
          </p:nvSpPr>
          <p:spPr>
            <a:xfrm>
              <a:off x="7156225" y="1909400"/>
              <a:ext cx="3975" cy="3975"/>
            </a:xfrm>
            <a:custGeom>
              <a:rect b="b" l="l" r="r" t="t"/>
              <a:pathLst>
                <a:path extrusionOk="0" h="159" w="159">
                  <a:moveTo>
                    <a:pt x="159" y="127"/>
                  </a:moveTo>
                  <a:cubicBezTo>
                    <a:pt x="127" y="95"/>
                    <a:pt x="127" y="63"/>
                    <a:pt x="95" y="32"/>
                  </a:cubicBezTo>
                  <a:cubicBezTo>
                    <a:pt x="95" y="0"/>
                    <a:pt x="32" y="32"/>
                    <a:pt x="32" y="32"/>
                  </a:cubicBezTo>
                  <a:cubicBezTo>
                    <a:pt x="0" y="95"/>
                    <a:pt x="32" y="127"/>
                    <a:pt x="32" y="158"/>
                  </a:cubicBezTo>
                  <a:cubicBezTo>
                    <a:pt x="95" y="158"/>
                    <a:pt x="127" y="127"/>
                    <a:pt x="159" y="12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3"/>
            <p:cNvSpPr/>
            <p:nvPr/>
          </p:nvSpPr>
          <p:spPr>
            <a:xfrm>
              <a:off x="7194225" y="1982225"/>
              <a:ext cx="3975" cy="7150"/>
            </a:xfrm>
            <a:custGeom>
              <a:rect b="b" l="l" r="r" t="t"/>
              <a:pathLst>
                <a:path extrusionOk="0" h="286" w="159">
                  <a:moveTo>
                    <a:pt x="159" y="191"/>
                  </a:moveTo>
                  <a:cubicBezTo>
                    <a:pt x="159" y="159"/>
                    <a:pt x="127" y="127"/>
                    <a:pt x="95" y="1"/>
                  </a:cubicBezTo>
                  <a:cubicBezTo>
                    <a:pt x="32" y="159"/>
                    <a:pt x="32" y="191"/>
                    <a:pt x="0" y="254"/>
                  </a:cubicBezTo>
                  <a:cubicBezTo>
                    <a:pt x="64" y="254"/>
                    <a:pt x="95" y="286"/>
                    <a:pt x="127" y="286"/>
                  </a:cubicBezTo>
                  <a:cubicBezTo>
                    <a:pt x="127" y="286"/>
                    <a:pt x="159" y="222"/>
                    <a:pt x="159" y="19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3"/>
            <p:cNvSpPr/>
            <p:nvPr/>
          </p:nvSpPr>
          <p:spPr>
            <a:xfrm>
              <a:off x="7207675" y="1956100"/>
              <a:ext cx="4000" cy="3200"/>
            </a:xfrm>
            <a:custGeom>
              <a:rect b="b" l="l" r="r" t="t"/>
              <a:pathLst>
                <a:path extrusionOk="0" h="128" w="160">
                  <a:moveTo>
                    <a:pt x="159" y="32"/>
                  </a:moveTo>
                  <a:cubicBezTo>
                    <a:pt x="127" y="32"/>
                    <a:pt x="96" y="0"/>
                    <a:pt x="64" y="0"/>
                  </a:cubicBezTo>
                  <a:cubicBezTo>
                    <a:pt x="32" y="0"/>
                    <a:pt x="32" y="64"/>
                    <a:pt x="1" y="64"/>
                  </a:cubicBezTo>
                  <a:cubicBezTo>
                    <a:pt x="64" y="95"/>
                    <a:pt x="96" y="95"/>
                    <a:pt x="127" y="127"/>
                  </a:cubicBezTo>
                  <a:cubicBezTo>
                    <a:pt x="127" y="127"/>
                    <a:pt x="159" y="64"/>
                    <a:pt x="159" y="3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3"/>
            <p:cNvSpPr/>
            <p:nvPr/>
          </p:nvSpPr>
          <p:spPr>
            <a:xfrm>
              <a:off x="7159400" y="1926800"/>
              <a:ext cx="1600" cy="3200"/>
            </a:xfrm>
            <a:custGeom>
              <a:rect b="b" l="l" r="r" t="t"/>
              <a:pathLst>
                <a:path extrusionOk="0" h="128" w="64">
                  <a:moveTo>
                    <a:pt x="32" y="127"/>
                  </a:moveTo>
                  <a:cubicBezTo>
                    <a:pt x="32" y="96"/>
                    <a:pt x="63" y="64"/>
                    <a:pt x="63" y="32"/>
                  </a:cubicBezTo>
                  <a:cubicBezTo>
                    <a:pt x="63" y="32"/>
                    <a:pt x="32" y="32"/>
                    <a:pt x="32" y="1"/>
                  </a:cubicBezTo>
                  <a:cubicBezTo>
                    <a:pt x="32" y="32"/>
                    <a:pt x="0" y="64"/>
                    <a:pt x="0" y="96"/>
                  </a:cubicBezTo>
                  <a:cubicBezTo>
                    <a:pt x="0" y="96"/>
                    <a:pt x="32" y="96"/>
                    <a:pt x="32" y="12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3"/>
            <p:cNvSpPr/>
            <p:nvPr/>
          </p:nvSpPr>
          <p:spPr>
            <a:xfrm>
              <a:off x="7140375" y="1752625"/>
              <a:ext cx="2400" cy="2400"/>
            </a:xfrm>
            <a:custGeom>
              <a:rect b="b" l="l" r="r" t="t"/>
              <a:pathLst>
                <a:path extrusionOk="0" h="96" w="96">
                  <a:moveTo>
                    <a:pt x="1" y="32"/>
                  </a:moveTo>
                  <a:cubicBezTo>
                    <a:pt x="1" y="64"/>
                    <a:pt x="1" y="96"/>
                    <a:pt x="33" y="96"/>
                  </a:cubicBezTo>
                  <a:cubicBezTo>
                    <a:pt x="33" y="96"/>
                    <a:pt x="64" y="96"/>
                    <a:pt x="96" y="64"/>
                  </a:cubicBezTo>
                  <a:cubicBezTo>
                    <a:pt x="96" y="64"/>
                    <a:pt x="96" y="1"/>
                    <a:pt x="64" y="1"/>
                  </a:cubicBezTo>
                  <a:cubicBezTo>
                    <a:pt x="33" y="1"/>
                    <a:pt x="1" y="32"/>
                    <a:pt x="1" y="3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3"/>
            <p:cNvSpPr/>
            <p:nvPr/>
          </p:nvSpPr>
          <p:spPr>
            <a:xfrm>
              <a:off x="7126125" y="1764500"/>
              <a:ext cx="3200" cy="3200"/>
            </a:xfrm>
            <a:custGeom>
              <a:rect b="b" l="l" r="r" t="t"/>
              <a:pathLst>
                <a:path extrusionOk="0" h="128" w="128">
                  <a:moveTo>
                    <a:pt x="1" y="32"/>
                  </a:moveTo>
                  <a:cubicBezTo>
                    <a:pt x="1" y="64"/>
                    <a:pt x="1" y="96"/>
                    <a:pt x="33" y="127"/>
                  </a:cubicBezTo>
                  <a:cubicBezTo>
                    <a:pt x="64" y="96"/>
                    <a:pt x="96" y="96"/>
                    <a:pt x="128" y="64"/>
                  </a:cubicBezTo>
                  <a:cubicBezTo>
                    <a:pt x="96" y="32"/>
                    <a:pt x="96" y="1"/>
                    <a:pt x="64" y="1"/>
                  </a:cubicBezTo>
                  <a:cubicBezTo>
                    <a:pt x="33" y="1"/>
                    <a:pt x="1" y="32"/>
                    <a:pt x="1" y="3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3"/>
            <p:cNvSpPr/>
            <p:nvPr/>
          </p:nvSpPr>
          <p:spPr>
            <a:xfrm>
              <a:off x="4831700" y="4146000"/>
              <a:ext cx="258925" cy="21400"/>
            </a:xfrm>
            <a:custGeom>
              <a:rect b="b" l="l" r="r" t="t"/>
              <a:pathLst>
                <a:path extrusionOk="0" h="856" w="10357">
                  <a:moveTo>
                    <a:pt x="10357" y="507"/>
                  </a:moveTo>
                  <a:cubicBezTo>
                    <a:pt x="10293" y="476"/>
                    <a:pt x="10230" y="412"/>
                    <a:pt x="10135" y="381"/>
                  </a:cubicBezTo>
                  <a:cubicBezTo>
                    <a:pt x="9945" y="349"/>
                    <a:pt x="9755" y="349"/>
                    <a:pt x="9565" y="349"/>
                  </a:cubicBezTo>
                  <a:cubicBezTo>
                    <a:pt x="8583" y="349"/>
                    <a:pt x="7602" y="381"/>
                    <a:pt x="6588" y="349"/>
                  </a:cubicBezTo>
                  <a:cubicBezTo>
                    <a:pt x="5258" y="317"/>
                    <a:pt x="3928" y="317"/>
                    <a:pt x="2598" y="254"/>
                  </a:cubicBezTo>
                  <a:cubicBezTo>
                    <a:pt x="1996" y="222"/>
                    <a:pt x="1394" y="96"/>
                    <a:pt x="793" y="64"/>
                  </a:cubicBezTo>
                  <a:cubicBezTo>
                    <a:pt x="539" y="32"/>
                    <a:pt x="286" y="32"/>
                    <a:pt x="64" y="1"/>
                  </a:cubicBezTo>
                  <a:cubicBezTo>
                    <a:pt x="64" y="159"/>
                    <a:pt x="33" y="349"/>
                    <a:pt x="1" y="507"/>
                  </a:cubicBezTo>
                  <a:cubicBezTo>
                    <a:pt x="539" y="539"/>
                    <a:pt x="1078" y="602"/>
                    <a:pt x="1584" y="666"/>
                  </a:cubicBezTo>
                  <a:cubicBezTo>
                    <a:pt x="2249" y="729"/>
                    <a:pt x="2914" y="824"/>
                    <a:pt x="3548" y="824"/>
                  </a:cubicBezTo>
                  <a:cubicBezTo>
                    <a:pt x="5543" y="856"/>
                    <a:pt x="7507" y="856"/>
                    <a:pt x="9502" y="856"/>
                  </a:cubicBezTo>
                  <a:cubicBezTo>
                    <a:pt x="9692" y="856"/>
                    <a:pt x="9882" y="824"/>
                    <a:pt x="10072" y="792"/>
                  </a:cubicBezTo>
                  <a:cubicBezTo>
                    <a:pt x="10198" y="761"/>
                    <a:pt x="10325" y="729"/>
                    <a:pt x="10357" y="50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3"/>
            <p:cNvSpPr/>
            <p:nvPr/>
          </p:nvSpPr>
          <p:spPr>
            <a:xfrm>
              <a:off x="4160325" y="2466750"/>
              <a:ext cx="1475800" cy="2214475"/>
            </a:xfrm>
            <a:custGeom>
              <a:rect b="b" l="l" r="r" t="t"/>
              <a:pathLst>
                <a:path extrusionOk="0" h="88579" w="59032">
                  <a:moveTo>
                    <a:pt x="54091" y="71763"/>
                  </a:moveTo>
                  <a:cubicBezTo>
                    <a:pt x="54060" y="71319"/>
                    <a:pt x="54028" y="70844"/>
                    <a:pt x="53933" y="70369"/>
                  </a:cubicBezTo>
                  <a:cubicBezTo>
                    <a:pt x="53680" y="69324"/>
                    <a:pt x="53458" y="68279"/>
                    <a:pt x="53141" y="67266"/>
                  </a:cubicBezTo>
                  <a:cubicBezTo>
                    <a:pt x="52761" y="65936"/>
                    <a:pt x="52286" y="64637"/>
                    <a:pt x="51843" y="63339"/>
                  </a:cubicBezTo>
                  <a:cubicBezTo>
                    <a:pt x="51589" y="62515"/>
                    <a:pt x="51336" y="61692"/>
                    <a:pt x="51273" y="60837"/>
                  </a:cubicBezTo>
                  <a:cubicBezTo>
                    <a:pt x="51241" y="60552"/>
                    <a:pt x="51209" y="60267"/>
                    <a:pt x="51209" y="59950"/>
                  </a:cubicBezTo>
                  <a:cubicBezTo>
                    <a:pt x="51209" y="59918"/>
                    <a:pt x="51241" y="59887"/>
                    <a:pt x="51273" y="59887"/>
                  </a:cubicBezTo>
                  <a:cubicBezTo>
                    <a:pt x="51684" y="59633"/>
                    <a:pt x="51843" y="59253"/>
                    <a:pt x="51811" y="58778"/>
                  </a:cubicBezTo>
                  <a:cubicBezTo>
                    <a:pt x="51779" y="58398"/>
                    <a:pt x="51779" y="58018"/>
                    <a:pt x="51748" y="57638"/>
                  </a:cubicBezTo>
                  <a:cubicBezTo>
                    <a:pt x="51875" y="57543"/>
                    <a:pt x="52001" y="57480"/>
                    <a:pt x="52128" y="57385"/>
                  </a:cubicBezTo>
                  <a:cubicBezTo>
                    <a:pt x="52698" y="57037"/>
                    <a:pt x="53046" y="56625"/>
                    <a:pt x="52951" y="55896"/>
                  </a:cubicBezTo>
                  <a:cubicBezTo>
                    <a:pt x="52920" y="55358"/>
                    <a:pt x="52951" y="54820"/>
                    <a:pt x="52951" y="54281"/>
                  </a:cubicBezTo>
                  <a:cubicBezTo>
                    <a:pt x="52983" y="53331"/>
                    <a:pt x="52983" y="52350"/>
                    <a:pt x="53046" y="51400"/>
                  </a:cubicBezTo>
                  <a:cubicBezTo>
                    <a:pt x="53110" y="50069"/>
                    <a:pt x="53236" y="48739"/>
                    <a:pt x="53363" y="47378"/>
                  </a:cubicBezTo>
                  <a:cubicBezTo>
                    <a:pt x="53363" y="47251"/>
                    <a:pt x="53395" y="47093"/>
                    <a:pt x="53426" y="46934"/>
                  </a:cubicBezTo>
                  <a:cubicBezTo>
                    <a:pt x="53648" y="45889"/>
                    <a:pt x="53806" y="44812"/>
                    <a:pt x="53965" y="43767"/>
                  </a:cubicBezTo>
                  <a:cubicBezTo>
                    <a:pt x="54186" y="41804"/>
                    <a:pt x="54503" y="39840"/>
                    <a:pt x="54630" y="37845"/>
                  </a:cubicBezTo>
                  <a:cubicBezTo>
                    <a:pt x="54693" y="36863"/>
                    <a:pt x="54756" y="35913"/>
                    <a:pt x="54725" y="34932"/>
                  </a:cubicBezTo>
                  <a:cubicBezTo>
                    <a:pt x="54693" y="34235"/>
                    <a:pt x="54598" y="33570"/>
                    <a:pt x="54345" y="32937"/>
                  </a:cubicBezTo>
                  <a:cubicBezTo>
                    <a:pt x="54060" y="32176"/>
                    <a:pt x="53743" y="31448"/>
                    <a:pt x="53426" y="30720"/>
                  </a:cubicBezTo>
                  <a:cubicBezTo>
                    <a:pt x="53078" y="29960"/>
                    <a:pt x="52445" y="29516"/>
                    <a:pt x="51684" y="29263"/>
                  </a:cubicBezTo>
                  <a:cubicBezTo>
                    <a:pt x="51399" y="29168"/>
                    <a:pt x="51083" y="29136"/>
                    <a:pt x="50766" y="29105"/>
                  </a:cubicBezTo>
                  <a:cubicBezTo>
                    <a:pt x="49183" y="28978"/>
                    <a:pt x="47568" y="28978"/>
                    <a:pt x="45952" y="29136"/>
                  </a:cubicBezTo>
                  <a:cubicBezTo>
                    <a:pt x="45066" y="29231"/>
                    <a:pt x="44179" y="29326"/>
                    <a:pt x="43292" y="29485"/>
                  </a:cubicBezTo>
                  <a:cubicBezTo>
                    <a:pt x="42690" y="29580"/>
                    <a:pt x="42057" y="29801"/>
                    <a:pt x="41519" y="30118"/>
                  </a:cubicBezTo>
                  <a:cubicBezTo>
                    <a:pt x="40474" y="30688"/>
                    <a:pt x="39524" y="31353"/>
                    <a:pt x="38637" y="32081"/>
                  </a:cubicBezTo>
                  <a:cubicBezTo>
                    <a:pt x="38573" y="32145"/>
                    <a:pt x="38510" y="32272"/>
                    <a:pt x="38383" y="32176"/>
                  </a:cubicBezTo>
                  <a:cubicBezTo>
                    <a:pt x="38605" y="31701"/>
                    <a:pt x="38922" y="31321"/>
                    <a:pt x="39270" y="30941"/>
                  </a:cubicBezTo>
                  <a:cubicBezTo>
                    <a:pt x="39650" y="30530"/>
                    <a:pt x="40030" y="30118"/>
                    <a:pt x="40347" y="29675"/>
                  </a:cubicBezTo>
                  <a:cubicBezTo>
                    <a:pt x="40600" y="29326"/>
                    <a:pt x="40854" y="29010"/>
                    <a:pt x="41202" y="28788"/>
                  </a:cubicBezTo>
                  <a:cubicBezTo>
                    <a:pt x="42089" y="28155"/>
                    <a:pt x="43007" y="27490"/>
                    <a:pt x="44021" y="27078"/>
                  </a:cubicBezTo>
                  <a:cubicBezTo>
                    <a:pt x="44179" y="27014"/>
                    <a:pt x="44306" y="26919"/>
                    <a:pt x="44432" y="26856"/>
                  </a:cubicBezTo>
                  <a:cubicBezTo>
                    <a:pt x="45446" y="26349"/>
                    <a:pt x="46459" y="25843"/>
                    <a:pt x="47536" y="25494"/>
                  </a:cubicBezTo>
                  <a:cubicBezTo>
                    <a:pt x="48486" y="25209"/>
                    <a:pt x="49436" y="24829"/>
                    <a:pt x="50354" y="24418"/>
                  </a:cubicBezTo>
                  <a:cubicBezTo>
                    <a:pt x="51273" y="24038"/>
                    <a:pt x="52065" y="23436"/>
                    <a:pt x="52698" y="22676"/>
                  </a:cubicBezTo>
                  <a:cubicBezTo>
                    <a:pt x="52888" y="22454"/>
                    <a:pt x="53015" y="22232"/>
                    <a:pt x="53078" y="21947"/>
                  </a:cubicBezTo>
                  <a:cubicBezTo>
                    <a:pt x="53110" y="21662"/>
                    <a:pt x="53141" y="21409"/>
                    <a:pt x="53173" y="21124"/>
                  </a:cubicBezTo>
                  <a:cubicBezTo>
                    <a:pt x="53236" y="20522"/>
                    <a:pt x="52951" y="20047"/>
                    <a:pt x="52540" y="19636"/>
                  </a:cubicBezTo>
                  <a:cubicBezTo>
                    <a:pt x="52476" y="19572"/>
                    <a:pt x="52381" y="19509"/>
                    <a:pt x="52286" y="19446"/>
                  </a:cubicBezTo>
                  <a:cubicBezTo>
                    <a:pt x="52318" y="19382"/>
                    <a:pt x="52318" y="19351"/>
                    <a:pt x="52350" y="19351"/>
                  </a:cubicBezTo>
                  <a:cubicBezTo>
                    <a:pt x="52413" y="19287"/>
                    <a:pt x="52445" y="19256"/>
                    <a:pt x="52540" y="19192"/>
                  </a:cubicBezTo>
                  <a:cubicBezTo>
                    <a:pt x="53110" y="18876"/>
                    <a:pt x="53521" y="18401"/>
                    <a:pt x="53775" y="17799"/>
                  </a:cubicBezTo>
                  <a:cubicBezTo>
                    <a:pt x="53933" y="17482"/>
                    <a:pt x="54091" y="17165"/>
                    <a:pt x="54186" y="16817"/>
                  </a:cubicBezTo>
                  <a:cubicBezTo>
                    <a:pt x="54661" y="15582"/>
                    <a:pt x="55105" y="14347"/>
                    <a:pt x="55548" y="13080"/>
                  </a:cubicBezTo>
                  <a:cubicBezTo>
                    <a:pt x="55611" y="12890"/>
                    <a:pt x="55675" y="12700"/>
                    <a:pt x="55770" y="12478"/>
                  </a:cubicBezTo>
                  <a:cubicBezTo>
                    <a:pt x="56245" y="11275"/>
                    <a:pt x="56688" y="10040"/>
                    <a:pt x="57037" y="8805"/>
                  </a:cubicBezTo>
                  <a:cubicBezTo>
                    <a:pt x="57163" y="8361"/>
                    <a:pt x="57322" y="7918"/>
                    <a:pt x="57480" y="7475"/>
                  </a:cubicBezTo>
                  <a:cubicBezTo>
                    <a:pt x="57892" y="6303"/>
                    <a:pt x="58303" y="5163"/>
                    <a:pt x="58747" y="4023"/>
                  </a:cubicBezTo>
                  <a:cubicBezTo>
                    <a:pt x="59000" y="3326"/>
                    <a:pt x="59032" y="2661"/>
                    <a:pt x="59000" y="1933"/>
                  </a:cubicBezTo>
                  <a:cubicBezTo>
                    <a:pt x="59000" y="1901"/>
                    <a:pt x="59000" y="1869"/>
                    <a:pt x="59000" y="1838"/>
                  </a:cubicBezTo>
                  <a:cubicBezTo>
                    <a:pt x="58937" y="1426"/>
                    <a:pt x="58715" y="1046"/>
                    <a:pt x="58177" y="1141"/>
                  </a:cubicBezTo>
                  <a:cubicBezTo>
                    <a:pt x="58018" y="1173"/>
                    <a:pt x="57828" y="1141"/>
                    <a:pt x="57670" y="1109"/>
                  </a:cubicBezTo>
                  <a:cubicBezTo>
                    <a:pt x="56657" y="856"/>
                    <a:pt x="55643" y="603"/>
                    <a:pt x="54630" y="349"/>
                  </a:cubicBezTo>
                  <a:cubicBezTo>
                    <a:pt x="54440" y="318"/>
                    <a:pt x="54281" y="254"/>
                    <a:pt x="54123" y="191"/>
                  </a:cubicBezTo>
                  <a:cubicBezTo>
                    <a:pt x="53996" y="159"/>
                    <a:pt x="53901" y="96"/>
                    <a:pt x="53806" y="64"/>
                  </a:cubicBezTo>
                  <a:cubicBezTo>
                    <a:pt x="53616" y="1"/>
                    <a:pt x="53490" y="64"/>
                    <a:pt x="53426" y="254"/>
                  </a:cubicBezTo>
                  <a:cubicBezTo>
                    <a:pt x="53395" y="476"/>
                    <a:pt x="53236" y="603"/>
                    <a:pt x="53046" y="729"/>
                  </a:cubicBezTo>
                  <a:cubicBezTo>
                    <a:pt x="52920" y="824"/>
                    <a:pt x="52761" y="919"/>
                    <a:pt x="52603" y="1014"/>
                  </a:cubicBezTo>
                  <a:cubicBezTo>
                    <a:pt x="51304" y="1584"/>
                    <a:pt x="50069" y="2281"/>
                    <a:pt x="48834" y="2946"/>
                  </a:cubicBezTo>
                  <a:cubicBezTo>
                    <a:pt x="48803" y="2946"/>
                    <a:pt x="48803" y="2946"/>
                    <a:pt x="48771" y="2978"/>
                  </a:cubicBezTo>
                  <a:cubicBezTo>
                    <a:pt x="48074" y="3263"/>
                    <a:pt x="47377" y="3643"/>
                    <a:pt x="46712" y="4055"/>
                  </a:cubicBezTo>
                  <a:cubicBezTo>
                    <a:pt x="45477" y="4846"/>
                    <a:pt x="44084" y="5385"/>
                    <a:pt x="42817" y="6113"/>
                  </a:cubicBezTo>
                  <a:cubicBezTo>
                    <a:pt x="42785" y="6145"/>
                    <a:pt x="42754" y="6145"/>
                    <a:pt x="42722" y="6176"/>
                  </a:cubicBezTo>
                  <a:cubicBezTo>
                    <a:pt x="42152" y="6366"/>
                    <a:pt x="41677" y="6715"/>
                    <a:pt x="41202" y="7063"/>
                  </a:cubicBezTo>
                  <a:cubicBezTo>
                    <a:pt x="41012" y="7221"/>
                    <a:pt x="40854" y="7411"/>
                    <a:pt x="40822" y="7696"/>
                  </a:cubicBezTo>
                  <a:cubicBezTo>
                    <a:pt x="40790" y="7791"/>
                    <a:pt x="40759" y="7886"/>
                    <a:pt x="40759" y="7981"/>
                  </a:cubicBezTo>
                  <a:cubicBezTo>
                    <a:pt x="40505" y="9185"/>
                    <a:pt x="40189" y="10388"/>
                    <a:pt x="39809" y="11592"/>
                  </a:cubicBezTo>
                  <a:cubicBezTo>
                    <a:pt x="39555" y="12352"/>
                    <a:pt x="39302" y="13143"/>
                    <a:pt x="39144" y="13935"/>
                  </a:cubicBezTo>
                  <a:cubicBezTo>
                    <a:pt x="38890" y="15075"/>
                    <a:pt x="38542" y="16184"/>
                    <a:pt x="38225" y="17324"/>
                  </a:cubicBezTo>
                  <a:cubicBezTo>
                    <a:pt x="38035" y="18021"/>
                    <a:pt x="37813" y="18749"/>
                    <a:pt x="37655" y="19477"/>
                  </a:cubicBezTo>
                  <a:cubicBezTo>
                    <a:pt x="37592" y="19857"/>
                    <a:pt x="37433" y="20206"/>
                    <a:pt x="37180" y="20586"/>
                  </a:cubicBezTo>
                  <a:cubicBezTo>
                    <a:pt x="37053" y="20396"/>
                    <a:pt x="36958" y="20237"/>
                    <a:pt x="36895" y="20079"/>
                  </a:cubicBezTo>
                  <a:cubicBezTo>
                    <a:pt x="36515" y="19414"/>
                    <a:pt x="36072" y="18781"/>
                    <a:pt x="35533" y="18274"/>
                  </a:cubicBezTo>
                  <a:cubicBezTo>
                    <a:pt x="35312" y="18052"/>
                    <a:pt x="35153" y="17830"/>
                    <a:pt x="35090" y="17545"/>
                  </a:cubicBezTo>
                  <a:cubicBezTo>
                    <a:pt x="35058" y="17419"/>
                    <a:pt x="35058" y="17260"/>
                    <a:pt x="34995" y="17134"/>
                  </a:cubicBezTo>
                  <a:cubicBezTo>
                    <a:pt x="34837" y="16595"/>
                    <a:pt x="34678" y="16025"/>
                    <a:pt x="34488" y="15455"/>
                  </a:cubicBezTo>
                  <a:cubicBezTo>
                    <a:pt x="34457" y="15360"/>
                    <a:pt x="34425" y="15234"/>
                    <a:pt x="34362" y="15139"/>
                  </a:cubicBezTo>
                  <a:cubicBezTo>
                    <a:pt x="34267" y="14980"/>
                    <a:pt x="34108" y="14885"/>
                    <a:pt x="33981" y="14917"/>
                  </a:cubicBezTo>
                  <a:cubicBezTo>
                    <a:pt x="33823" y="14980"/>
                    <a:pt x="33791" y="15107"/>
                    <a:pt x="33791" y="15265"/>
                  </a:cubicBezTo>
                  <a:cubicBezTo>
                    <a:pt x="33760" y="15519"/>
                    <a:pt x="33760" y="15804"/>
                    <a:pt x="33760" y="16057"/>
                  </a:cubicBezTo>
                  <a:cubicBezTo>
                    <a:pt x="33760" y="16532"/>
                    <a:pt x="33791" y="17007"/>
                    <a:pt x="33791" y="17482"/>
                  </a:cubicBezTo>
                  <a:cubicBezTo>
                    <a:pt x="33823" y="17735"/>
                    <a:pt x="33791" y="17989"/>
                    <a:pt x="33601" y="18242"/>
                  </a:cubicBezTo>
                  <a:cubicBezTo>
                    <a:pt x="33475" y="18464"/>
                    <a:pt x="33380" y="18749"/>
                    <a:pt x="33285" y="19002"/>
                  </a:cubicBezTo>
                  <a:cubicBezTo>
                    <a:pt x="33000" y="19794"/>
                    <a:pt x="32620" y="20586"/>
                    <a:pt x="32145" y="21282"/>
                  </a:cubicBezTo>
                  <a:cubicBezTo>
                    <a:pt x="31986" y="21472"/>
                    <a:pt x="31955" y="21662"/>
                    <a:pt x="32018" y="21884"/>
                  </a:cubicBezTo>
                  <a:cubicBezTo>
                    <a:pt x="32081" y="22106"/>
                    <a:pt x="32113" y="22359"/>
                    <a:pt x="32113" y="22581"/>
                  </a:cubicBezTo>
                  <a:cubicBezTo>
                    <a:pt x="32145" y="23911"/>
                    <a:pt x="32081" y="25209"/>
                    <a:pt x="31670" y="26508"/>
                  </a:cubicBezTo>
                  <a:cubicBezTo>
                    <a:pt x="31511" y="26983"/>
                    <a:pt x="31321" y="27426"/>
                    <a:pt x="31036" y="27806"/>
                  </a:cubicBezTo>
                  <a:cubicBezTo>
                    <a:pt x="30783" y="28155"/>
                    <a:pt x="30498" y="28471"/>
                    <a:pt x="30245" y="28820"/>
                  </a:cubicBezTo>
                  <a:cubicBezTo>
                    <a:pt x="29928" y="29263"/>
                    <a:pt x="29611" y="29675"/>
                    <a:pt x="29358" y="30118"/>
                  </a:cubicBezTo>
                  <a:cubicBezTo>
                    <a:pt x="28946" y="30941"/>
                    <a:pt x="28534" y="31796"/>
                    <a:pt x="28123" y="32652"/>
                  </a:cubicBezTo>
                  <a:cubicBezTo>
                    <a:pt x="28028" y="32842"/>
                    <a:pt x="27933" y="33063"/>
                    <a:pt x="27806" y="33253"/>
                  </a:cubicBezTo>
                  <a:cubicBezTo>
                    <a:pt x="27711" y="33475"/>
                    <a:pt x="27616" y="33665"/>
                    <a:pt x="27553" y="33855"/>
                  </a:cubicBezTo>
                  <a:cubicBezTo>
                    <a:pt x="26951" y="33887"/>
                    <a:pt x="26413" y="33918"/>
                    <a:pt x="25843" y="33950"/>
                  </a:cubicBezTo>
                  <a:cubicBezTo>
                    <a:pt x="25811" y="33918"/>
                    <a:pt x="25779" y="33855"/>
                    <a:pt x="25748" y="33760"/>
                  </a:cubicBezTo>
                  <a:cubicBezTo>
                    <a:pt x="25431" y="32842"/>
                    <a:pt x="25146" y="31923"/>
                    <a:pt x="24829" y="31005"/>
                  </a:cubicBezTo>
                  <a:cubicBezTo>
                    <a:pt x="24544" y="30213"/>
                    <a:pt x="24132" y="29453"/>
                    <a:pt x="23689" y="28693"/>
                  </a:cubicBezTo>
                  <a:cubicBezTo>
                    <a:pt x="23087" y="27648"/>
                    <a:pt x="22327" y="26729"/>
                    <a:pt x="21599" y="25748"/>
                  </a:cubicBezTo>
                  <a:cubicBezTo>
                    <a:pt x="21504" y="25589"/>
                    <a:pt x="21377" y="25463"/>
                    <a:pt x="21251" y="25304"/>
                  </a:cubicBezTo>
                  <a:cubicBezTo>
                    <a:pt x="20617" y="24608"/>
                    <a:pt x="20015" y="23943"/>
                    <a:pt x="19414" y="23246"/>
                  </a:cubicBezTo>
                  <a:cubicBezTo>
                    <a:pt x="18844" y="22581"/>
                    <a:pt x="18147" y="22042"/>
                    <a:pt x="17419" y="21567"/>
                  </a:cubicBezTo>
                  <a:cubicBezTo>
                    <a:pt x="16405" y="20966"/>
                    <a:pt x="15392" y="20364"/>
                    <a:pt x="14347" y="19794"/>
                  </a:cubicBezTo>
                  <a:cubicBezTo>
                    <a:pt x="13713" y="19477"/>
                    <a:pt x="13048" y="19161"/>
                    <a:pt x="12383" y="18907"/>
                  </a:cubicBezTo>
                  <a:cubicBezTo>
                    <a:pt x="11180" y="18464"/>
                    <a:pt x="9945" y="18116"/>
                    <a:pt x="8805" y="17545"/>
                  </a:cubicBezTo>
                  <a:cubicBezTo>
                    <a:pt x="8330" y="17292"/>
                    <a:pt x="7823" y="17197"/>
                    <a:pt x="7284" y="17165"/>
                  </a:cubicBezTo>
                  <a:cubicBezTo>
                    <a:pt x="6778" y="17165"/>
                    <a:pt x="6239" y="17165"/>
                    <a:pt x="5733" y="17134"/>
                  </a:cubicBezTo>
                  <a:cubicBezTo>
                    <a:pt x="5384" y="17134"/>
                    <a:pt x="5068" y="17197"/>
                    <a:pt x="4751" y="17292"/>
                  </a:cubicBezTo>
                  <a:cubicBezTo>
                    <a:pt x="3769" y="17609"/>
                    <a:pt x="2914" y="18084"/>
                    <a:pt x="2059" y="18654"/>
                  </a:cubicBezTo>
                  <a:cubicBezTo>
                    <a:pt x="1109" y="19287"/>
                    <a:pt x="602" y="20206"/>
                    <a:pt x="254" y="21219"/>
                  </a:cubicBezTo>
                  <a:cubicBezTo>
                    <a:pt x="191" y="21441"/>
                    <a:pt x="159" y="21631"/>
                    <a:pt x="127" y="21852"/>
                  </a:cubicBezTo>
                  <a:cubicBezTo>
                    <a:pt x="1" y="22517"/>
                    <a:pt x="32" y="23183"/>
                    <a:pt x="32" y="23848"/>
                  </a:cubicBezTo>
                  <a:cubicBezTo>
                    <a:pt x="32" y="24228"/>
                    <a:pt x="96" y="24576"/>
                    <a:pt x="222" y="24924"/>
                  </a:cubicBezTo>
                  <a:cubicBezTo>
                    <a:pt x="507" y="25653"/>
                    <a:pt x="951" y="26254"/>
                    <a:pt x="1647" y="26666"/>
                  </a:cubicBezTo>
                  <a:cubicBezTo>
                    <a:pt x="2376" y="27078"/>
                    <a:pt x="3104" y="27521"/>
                    <a:pt x="3864" y="27901"/>
                  </a:cubicBezTo>
                  <a:cubicBezTo>
                    <a:pt x="4561" y="28218"/>
                    <a:pt x="5289" y="28345"/>
                    <a:pt x="6018" y="28155"/>
                  </a:cubicBezTo>
                  <a:cubicBezTo>
                    <a:pt x="7063" y="27901"/>
                    <a:pt x="8045" y="27458"/>
                    <a:pt x="8678" y="26508"/>
                  </a:cubicBezTo>
                  <a:cubicBezTo>
                    <a:pt x="8710" y="26476"/>
                    <a:pt x="8741" y="26444"/>
                    <a:pt x="8773" y="26413"/>
                  </a:cubicBezTo>
                  <a:cubicBezTo>
                    <a:pt x="9248" y="25938"/>
                    <a:pt x="9438" y="25336"/>
                    <a:pt x="9660" y="24734"/>
                  </a:cubicBezTo>
                  <a:cubicBezTo>
                    <a:pt x="9881" y="24196"/>
                    <a:pt x="9850" y="23626"/>
                    <a:pt x="9818" y="23056"/>
                  </a:cubicBezTo>
                  <a:cubicBezTo>
                    <a:pt x="9818" y="22898"/>
                    <a:pt x="9818" y="22739"/>
                    <a:pt x="9818" y="22581"/>
                  </a:cubicBezTo>
                  <a:cubicBezTo>
                    <a:pt x="9945" y="22549"/>
                    <a:pt x="10040" y="22549"/>
                    <a:pt x="10135" y="22549"/>
                  </a:cubicBezTo>
                  <a:cubicBezTo>
                    <a:pt x="10673" y="22644"/>
                    <a:pt x="11243" y="22708"/>
                    <a:pt x="11781" y="22834"/>
                  </a:cubicBezTo>
                  <a:cubicBezTo>
                    <a:pt x="12637" y="23088"/>
                    <a:pt x="13492" y="23341"/>
                    <a:pt x="14315" y="23658"/>
                  </a:cubicBezTo>
                  <a:cubicBezTo>
                    <a:pt x="15297" y="23974"/>
                    <a:pt x="16183" y="24513"/>
                    <a:pt x="17102" y="24988"/>
                  </a:cubicBezTo>
                  <a:cubicBezTo>
                    <a:pt x="17260" y="25051"/>
                    <a:pt x="17355" y="25146"/>
                    <a:pt x="17482" y="25241"/>
                  </a:cubicBezTo>
                  <a:cubicBezTo>
                    <a:pt x="17704" y="25368"/>
                    <a:pt x="17894" y="25494"/>
                    <a:pt x="18084" y="25621"/>
                  </a:cubicBezTo>
                  <a:cubicBezTo>
                    <a:pt x="18305" y="25779"/>
                    <a:pt x="18559" y="25938"/>
                    <a:pt x="18780" y="26128"/>
                  </a:cubicBezTo>
                  <a:cubicBezTo>
                    <a:pt x="19192" y="26476"/>
                    <a:pt x="19604" y="26856"/>
                    <a:pt x="20015" y="27173"/>
                  </a:cubicBezTo>
                  <a:cubicBezTo>
                    <a:pt x="20680" y="27680"/>
                    <a:pt x="21346" y="28186"/>
                    <a:pt x="21884" y="28851"/>
                  </a:cubicBezTo>
                  <a:cubicBezTo>
                    <a:pt x="22137" y="29168"/>
                    <a:pt x="22454" y="29485"/>
                    <a:pt x="22707" y="29833"/>
                  </a:cubicBezTo>
                  <a:cubicBezTo>
                    <a:pt x="23151" y="30403"/>
                    <a:pt x="23594" y="30941"/>
                    <a:pt x="23911" y="31606"/>
                  </a:cubicBezTo>
                  <a:cubicBezTo>
                    <a:pt x="23942" y="31701"/>
                    <a:pt x="23942" y="31828"/>
                    <a:pt x="23974" y="31923"/>
                  </a:cubicBezTo>
                  <a:cubicBezTo>
                    <a:pt x="23309" y="32018"/>
                    <a:pt x="22676" y="32113"/>
                    <a:pt x="22042" y="32208"/>
                  </a:cubicBezTo>
                  <a:cubicBezTo>
                    <a:pt x="21187" y="32335"/>
                    <a:pt x="20332" y="32525"/>
                    <a:pt x="19509" y="32778"/>
                  </a:cubicBezTo>
                  <a:cubicBezTo>
                    <a:pt x="19034" y="32937"/>
                    <a:pt x="18590" y="33158"/>
                    <a:pt x="18179" y="33412"/>
                  </a:cubicBezTo>
                  <a:cubicBezTo>
                    <a:pt x="17925" y="33538"/>
                    <a:pt x="17704" y="33760"/>
                    <a:pt x="17545" y="33982"/>
                  </a:cubicBezTo>
                  <a:cubicBezTo>
                    <a:pt x="16912" y="34868"/>
                    <a:pt x="16247" y="35755"/>
                    <a:pt x="15772" y="36737"/>
                  </a:cubicBezTo>
                  <a:cubicBezTo>
                    <a:pt x="15613" y="37117"/>
                    <a:pt x="15392" y="37497"/>
                    <a:pt x="15455" y="37940"/>
                  </a:cubicBezTo>
                  <a:cubicBezTo>
                    <a:pt x="15423" y="37972"/>
                    <a:pt x="15392" y="38004"/>
                    <a:pt x="15360" y="38004"/>
                  </a:cubicBezTo>
                  <a:cubicBezTo>
                    <a:pt x="15202" y="38035"/>
                    <a:pt x="15043" y="38035"/>
                    <a:pt x="14885" y="38067"/>
                  </a:cubicBezTo>
                  <a:cubicBezTo>
                    <a:pt x="13112" y="38194"/>
                    <a:pt x="11338" y="38415"/>
                    <a:pt x="9628" y="38985"/>
                  </a:cubicBezTo>
                  <a:cubicBezTo>
                    <a:pt x="8805" y="39270"/>
                    <a:pt x="7981" y="39555"/>
                    <a:pt x="7158" y="39840"/>
                  </a:cubicBezTo>
                  <a:cubicBezTo>
                    <a:pt x="6841" y="39967"/>
                    <a:pt x="6524" y="40094"/>
                    <a:pt x="6144" y="40220"/>
                  </a:cubicBezTo>
                  <a:cubicBezTo>
                    <a:pt x="5954" y="40442"/>
                    <a:pt x="5891" y="40727"/>
                    <a:pt x="5891" y="41044"/>
                  </a:cubicBezTo>
                  <a:cubicBezTo>
                    <a:pt x="5891" y="41487"/>
                    <a:pt x="5859" y="41899"/>
                    <a:pt x="5891" y="42342"/>
                  </a:cubicBezTo>
                  <a:cubicBezTo>
                    <a:pt x="5891" y="42627"/>
                    <a:pt x="5828" y="42881"/>
                    <a:pt x="5701" y="43102"/>
                  </a:cubicBezTo>
                  <a:cubicBezTo>
                    <a:pt x="5448" y="43609"/>
                    <a:pt x="5226" y="44147"/>
                    <a:pt x="5099" y="44686"/>
                  </a:cubicBezTo>
                  <a:cubicBezTo>
                    <a:pt x="4878" y="45604"/>
                    <a:pt x="4941" y="46459"/>
                    <a:pt x="5733" y="47124"/>
                  </a:cubicBezTo>
                  <a:cubicBezTo>
                    <a:pt x="5891" y="47283"/>
                    <a:pt x="6049" y="47409"/>
                    <a:pt x="6239" y="47536"/>
                  </a:cubicBezTo>
                  <a:cubicBezTo>
                    <a:pt x="7094" y="48169"/>
                    <a:pt x="7950" y="48771"/>
                    <a:pt x="8836" y="49404"/>
                  </a:cubicBezTo>
                  <a:cubicBezTo>
                    <a:pt x="8995" y="49531"/>
                    <a:pt x="9185" y="49658"/>
                    <a:pt x="9375" y="49721"/>
                  </a:cubicBezTo>
                  <a:cubicBezTo>
                    <a:pt x="10198" y="50164"/>
                    <a:pt x="10768" y="50829"/>
                    <a:pt x="11275" y="51558"/>
                  </a:cubicBezTo>
                  <a:cubicBezTo>
                    <a:pt x="11211" y="51653"/>
                    <a:pt x="11211" y="51716"/>
                    <a:pt x="11180" y="51748"/>
                  </a:cubicBezTo>
                  <a:cubicBezTo>
                    <a:pt x="10958" y="51970"/>
                    <a:pt x="10863" y="52223"/>
                    <a:pt x="10800" y="52540"/>
                  </a:cubicBezTo>
                  <a:cubicBezTo>
                    <a:pt x="10673" y="53268"/>
                    <a:pt x="10610" y="54028"/>
                    <a:pt x="10610" y="54788"/>
                  </a:cubicBezTo>
                  <a:cubicBezTo>
                    <a:pt x="10610" y="55105"/>
                    <a:pt x="10578" y="55421"/>
                    <a:pt x="10546" y="55738"/>
                  </a:cubicBezTo>
                  <a:cubicBezTo>
                    <a:pt x="10451" y="56562"/>
                    <a:pt x="10356" y="57417"/>
                    <a:pt x="10356" y="58272"/>
                  </a:cubicBezTo>
                  <a:cubicBezTo>
                    <a:pt x="10356" y="58842"/>
                    <a:pt x="10325" y="59412"/>
                    <a:pt x="10325" y="59982"/>
                  </a:cubicBezTo>
                  <a:cubicBezTo>
                    <a:pt x="10293" y="60774"/>
                    <a:pt x="10293" y="61534"/>
                    <a:pt x="10261" y="62325"/>
                  </a:cubicBezTo>
                  <a:cubicBezTo>
                    <a:pt x="10261" y="62515"/>
                    <a:pt x="10293" y="62705"/>
                    <a:pt x="10388" y="62895"/>
                  </a:cubicBezTo>
                  <a:cubicBezTo>
                    <a:pt x="10451" y="63054"/>
                    <a:pt x="10483" y="63244"/>
                    <a:pt x="10483" y="63434"/>
                  </a:cubicBezTo>
                  <a:cubicBezTo>
                    <a:pt x="10483" y="63750"/>
                    <a:pt x="10515" y="64035"/>
                    <a:pt x="10546" y="64320"/>
                  </a:cubicBezTo>
                  <a:cubicBezTo>
                    <a:pt x="10578" y="64574"/>
                    <a:pt x="10578" y="64827"/>
                    <a:pt x="10483" y="65080"/>
                  </a:cubicBezTo>
                  <a:cubicBezTo>
                    <a:pt x="10420" y="65239"/>
                    <a:pt x="10388" y="65429"/>
                    <a:pt x="10356" y="65651"/>
                  </a:cubicBezTo>
                  <a:cubicBezTo>
                    <a:pt x="10293" y="66316"/>
                    <a:pt x="10261" y="66981"/>
                    <a:pt x="10166" y="67677"/>
                  </a:cubicBezTo>
                  <a:cubicBezTo>
                    <a:pt x="9913" y="69577"/>
                    <a:pt x="9818" y="71509"/>
                    <a:pt x="9786" y="73441"/>
                  </a:cubicBezTo>
                  <a:cubicBezTo>
                    <a:pt x="9755" y="74708"/>
                    <a:pt x="9786" y="75975"/>
                    <a:pt x="9755" y="77241"/>
                  </a:cubicBezTo>
                  <a:cubicBezTo>
                    <a:pt x="9755" y="79015"/>
                    <a:pt x="9945" y="80788"/>
                    <a:pt x="10451" y="82530"/>
                  </a:cubicBezTo>
                  <a:cubicBezTo>
                    <a:pt x="10103" y="83100"/>
                    <a:pt x="9976" y="84145"/>
                    <a:pt x="10166" y="84810"/>
                  </a:cubicBezTo>
                  <a:cubicBezTo>
                    <a:pt x="10515" y="84747"/>
                    <a:pt x="10103" y="84240"/>
                    <a:pt x="10293" y="83955"/>
                  </a:cubicBezTo>
                  <a:cubicBezTo>
                    <a:pt x="10293" y="83575"/>
                    <a:pt x="10546" y="83322"/>
                    <a:pt x="10705" y="83005"/>
                  </a:cubicBezTo>
                  <a:cubicBezTo>
                    <a:pt x="10800" y="82815"/>
                    <a:pt x="10800" y="82625"/>
                    <a:pt x="10863" y="82435"/>
                  </a:cubicBezTo>
                  <a:cubicBezTo>
                    <a:pt x="10926" y="82245"/>
                    <a:pt x="10926" y="82087"/>
                    <a:pt x="10863" y="81928"/>
                  </a:cubicBezTo>
                  <a:cubicBezTo>
                    <a:pt x="10483" y="80377"/>
                    <a:pt x="10325" y="78761"/>
                    <a:pt x="10325" y="77178"/>
                  </a:cubicBezTo>
                  <a:cubicBezTo>
                    <a:pt x="10325" y="76291"/>
                    <a:pt x="10325" y="75405"/>
                    <a:pt x="10325" y="74549"/>
                  </a:cubicBezTo>
                  <a:cubicBezTo>
                    <a:pt x="10325" y="72966"/>
                    <a:pt x="10388" y="71383"/>
                    <a:pt x="10483" y="69799"/>
                  </a:cubicBezTo>
                  <a:cubicBezTo>
                    <a:pt x="10578" y="68691"/>
                    <a:pt x="10673" y="67551"/>
                    <a:pt x="10768" y="66442"/>
                  </a:cubicBezTo>
                  <a:cubicBezTo>
                    <a:pt x="10831" y="65967"/>
                    <a:pt x="10831" y="65492"/>
                    <a:pt x="10863" y="64985"/>
                  </a:cubicBezTo>
                  <a:cubicBezTo>
                    <a:pt x="10926" y="64954"/>
                    <a:pt x="11021" y="64859"/>
                    <a:pt x="11148" y="64764"/>
                  </a:cubicBezTo>
                  <a:cubicBezTo>
                    <a:pt x="11148" y="64764"/>
                    <a:pt x="11180" y="64764"/>
                    <a:pt x="11211" y="64764"/>
                  </a:cubicBezTo>
                  <a:cubicBezTo>
                    <a:pt x="11306" y="64827"/>
                    <a:pt x="11401" y="64890"/>
                    <a:pt x="11496" y="64922"/>
                  </a:cubicBezTo>
                  <a:cubicBezTo>
                    <a:pt x="12066" y="65175"/>
                    <a:pt x="12605" y="65492"/>
                    <a:pt x="13207" y="65651"/>
                  </a:cubicBezTo>
                  <a:cubicBezTo>
                    <a:pt x="14220" y="65936"/>
                    <a:pt x="23341" y="67171"/>
                    <a:pt x="24386" y="67392"/>
                  </a:cubicBezTo>
                  <a:cubicBezTo>
                    <a:pt x="24861" y="67487"/>
                    <a:pt x="25336" y="67551"/>
                    <a:pt x="25811" y="67646"/>
                  </a:cubicBezTo>
                  <a:cubicBezTo>
                    <a:pt x="25811" y="67487"/>
                    <a:pt x="25843" y="67329"/>
                    <a:pt x="25874" y="67171"/>
                  </a:cubicBezTo>
                  <a:cubicBezTo>
                    <a:pt x="24829" y="66981"/>
                    <a:pt x="15708" y="65714"/>
                    <a:pt x="14695" y="65524"/>
                  </a:cubicBezTo>
                  <a:cubicBezTo>
                    <a:pt x="13523" y="65302"/>
                    <a:pt x="12447" y="64922"/>
                    <a:pt x="11370" y="64415"/>
                  </a:cubicBezTo>
                  <a:cubicBezTo>
                    <a:pt x="11306" y="64384"/>
                    <a:pt x="11211" y="64352"/>
                    <a:pt x="11116" y="64289"/>
                  </a:cubicBezTo>
                  <a:cubicBezTo>
                    <a:pt x="11116" y="64035"/>
                    <a:pt x="11116" y="63750"/>
                    <a:pt x="11053" y="63529"/>
                  </a:cubicBezTo>
                  <a:cubicBezTo>
                    <a:pt x="10990" y="63180"/>
                    <a:pt x="10958" y="62832"/>
                    <a:pt x="10958" y="62484"/>
                  </a:cubicBezTo>
                  <a:cubicBezTo>
                    <a:pt x="10958" y="61882"/>
                    <a:pt x="10990" y="61312"/>
                    <a:pt x="10863" y="60742"/>
                  </a:cubicBezTo>
                  <a:cubicBezTo>
                    <a:pt x="10831" y="60615"/>
                    <a:pt x="10831" y="60457"/>
                    <a:pt x="10831" y="60330"/>
                  </a:cubicBezTo>
                  <a:cubicBezTo>
                    <a:pt x="10831" y="59982"/>
                    <a:pt x="10863" y="59633"/>
                    <a:pt x="10863" y="59285"/>
                  </a:cubicBezTo>
                  <a:cubicBezTo>
                    <a:pt x="10926" y="58082"/>
                    <a:pt x="10926" y="56910"/>
                    <a:pt x="11085" y="55706"/>
                  </a:cubicBezTo>
                  <a:cubicBezTo>
                    <a:pt x="11148" y="55326"/>
                    <a:pt x="11148" y="54946"/>
                    <a:pt x="11148" y="54566"/>
                  </a:cubicBezTo>
                  <a:cubicBezTo>
                    <a:pt x="11180" y="53933"/>
                    <a:pt x="11211" y="53300"/>
                    <a:pt x="11338" y="52698"/>
                  </a:cubicBezTo>
                  <a:cubicBezTo>
                    <a:pt x="11401" y="52318"/>
                    <a:pt x="11591" y="52033"/>
                    <a:pt x="11908" y="51875"/>
                  </a:cubicBezTo>
                  <a:cubicBezTo>
                    <a:pt x="12827" y="51431"/>
                    <a:pt x="13745" y="50924"/>
                    <a:pt x="14758" y="50703"/>
                  </a:cubicBezTo>
                  <a:cubicBezTo>
                    <a:pt x="15487" y="50544"/>
                    <a:pt x="16215" y="50449"/>
                    <a:pt x="16944" y="50323"/>
                  </a:cubicBezTo>
                  <a:cubicBezTo>
                    <a:pt x="17704" y="50196"/>
                    <a:pt x="18464" y="50069"/>
                    <a:pt x="19224" y="49943"/>
                  </a:cubicBezTo>
                  <a:cubicBezTo>
                    <a:pt x="19350" y="49943"/>
                    <a:pt x="19477" y="49879"/>
                    <a:pt x="19604" y="49848"/>
                  </a:cubicBezTo>
                  <a:cubicBezTo>
                    <a:pt x="19287" y="49753"/>
                    <a:pt x="18970" y="49721"/>
                    <a:pt x="18654" y="49689"/>
                  </a:cubicBezTo>
                  <a:cubicBezTo>
                    <a:pt x="18527" y="49689"/>
                    <a:pt x="18432" y="49689"/>
                    <a:pt x="18305" y="49689"/>
                  </a:cubicBezTo>
                  <a:cubicBezTo>
                    <a:pt x="16310" y="49848"/>
                    <a:pt x="14315" y="50038"/>
                    <a:pt x="12510" y="50988"/>
                  </a:cubicBezTo>
                  <a:cubicBezTo>
                    <a:pt x="12415" y="51019"/>
                    <a:pt x="12320" y="51083"/>
                    <a:pt x="12225" y="50988"/>
                  </a:cubicBezTo>
                  <a:cubicBezTo>
                    <a:pt x="12193" y="50386"/>
                    <a:pt x="12447" y="50006"/>
                    <a:pt x="13017" y="49784"/>
                  </a:cubicBezTo>
                  <a:cubicBezTo>
                    <a:pt x="13270" y="49721"/>
                    <a:pt x="13523" y="49594"/>
                    <a:pt x="13777" y="49531"/>
                  </a:cubicBezTo>
                  <a:cubicBezTo>
                    <a:pt x="14188" y="49404"/>
                    <a:pt x="14600" y="49278"/>
                    <a:pt x="15012" y="49183"/>
                  </a:cubicBezTo>
                  <a:cubicBezTo>
                    <a:pt x="16690" y="48739"/>
                    <a:pt x="18400" y="48423"/>
                    <a:pt x="20079" y="48106"/>
                  </a:cubicBezTo>
                  <a:cubicBezTo>
                    <a:pt x="21567" y="47853"/>
                    <a:pt x="23056" y="47726"/>
                    <a:pt x="24544" y="47694"/>
                  </a:cubicBezTo>
                  <a:cubicBezTo>
                    <a:pt x="24861" y="47694"/>
                    <a:pt x="25146" y="47694"/>
                    <a:pt x="25463" y="47663"/>
                  </a:cubicBezTo>
                  <a:cubicBezTo>
                    <a:pt x="25621" y="47663"/>
                    <a:pt x="25779" y="47631"/>
                    <a:pt x="25938" y="47631"/>
                  </a:cubicBezTo>
                  <a:cubicBezTo>
                    <a:pt x="25304" y="47536"/>
                    <a:pt x="24671" y="47536"/>
                    <a:pt x="24037" y="47536"/>
                  </a:cubicBezTo>
                  <a:cubicBezTo>
                    <a:pt x="22011" y="47473"/>
                    <a:pt x="20015" y="47631"/>
                    <a:pt x="18020" y="48011"/>
                  </a:cubicBezTo>
                  <a:cubicBezTo>
                    <a:pt x="16595" y="48296"/>
                    <a:pt x="15170" y="48613"/>
                    <a:pt x="13777" y="49024"/>
                  </a:cubicBezTo>
                  <a:cubicBezTo>
                    <a:pt x="13333" y="49183"/>
                    <a:pt x="12858" y="49341"/>
                    <a:pt x="12447" y="49594"/>
                  </a:cubicBezTo>
                  <a:cubicBezTo>
                    <a:pt x="12130" y="49784"/>
                    <a:pt x="11908" y="50006"/>
                    <a:pt x="11845" y="50418"/>
                  </a:cubicBezTo>
                  <a:cubicBezTo>
                    <a:pt x="11845" y="50608"/>
                    <a:pt x="11813" y="50829"/>
                    <a:pt x="11655" y="51019"/>
                  </a:cubicBezTo>
                  <a:cubicBezTo>
                    <a:pt x="11560" y="50956"/>
                    <a:pt x="11496" y="50924"/>
                    <a:pt x="11465" y="50861"/>
                  </a:cubicBezTo>
                  <a:cubicBezTo>
                    <a:pt x="10926" y="50133"/>
                    <a:pt x="10293" y="49499"/>
                    <a:pt x="9470" y="49119"/>
                  </a:cubicBezTo>
                  <a:cubicBezTo>
                    <a:pt x="9438" y="49119"/>
                    <a:pt x="9406" y="49088"/>
                    <a:pt x="9375" y="49056"/>
                  </a:cubicBezTo>
                  <a:cubicBezTo>
                    <a:pt x="8361" y="48359"/>
                    <a:pt x="7379" y="47663"/>
                    <a:pt x="6398" y="46934"/>
                  </a:cubicBezTo>
                  <a:cubicBezTo>
                    <a:pt x="6144" y="46744"/>
                    <a:pt x="5923" y="46491"/>
                    <a:pt x="5733" y="46269"/>
                  </a:cubicBezTo>
                  <a:cubicBezTo>
                    <a:pt x="5638" y="46142"/>
                    <a:pt x="5606" y="45984"/>
                    <a:pt x="5574" y="45826"/>
                  </a:cubicBezTo>
                  <a:cubicBezTo>
                    <a:pt x="5543" y="45414"/>
                    <a:pt x="5574" y="45002"/>
                    <a:pt x="5701" y="44622"/>
                  </a:cubicBezTo>
                  <a:cubicBezTo>
                    <a:pt x="5923" y="43957"/>
                    <a:pt x="6239" y="43324"/>
                    <a:pt x="6588" y="42691"/>
                  </a:cubicBezTo>
                  <a:cubicBezTo>
                    <a:pt x="7031" y="41867"/>
                    <a:pt x="7664" y="41297"/>
                    <a:pt x="8551" y="40980"/>
                  </a:cubicBezTo>
                  <a:cubicBezTo>
                    <a:pt x="9660" y="40600"/>
                    <a:pt x="10800" y="40220"/>
                    <a:pt x="11908" y="39840"/>
                  </a:cubicBezTo>
                  <a:cubicBezTo>
                    <a:pt x="12510" y="39650"/>
                    <a:pt x="13143" y="39492"/>
                    <a:pt x="13777" y="39397"/>
                  </a:cubicBezTo>
                  <a:cubicBezTo>
                    <a:pt x="14853" y="39207"/>
                    <a:pt x="15930" y="39080"/>
                    <a:pt x="17007" y="39112"/>
                  </a:cubicBezTo>
                  <a:cubicBezTo>
                    <a:pt x="17609" y="39144"/>
                    <a:pt x="18210" y="39144"/>
                    <a:pt x="18812" y="39144"/>
                  </a:cubicBezTo>
                  <a:cubicBezTo>
                    <a:pt x="20332" y="39112"/>
                    <a:pt x="21821" y="39302"/>
                    <a:pt x="23309" y="39555"/>
                  </a:cubicBezTo>
                  <a:cubicBezTo>
                    <a:pt x="24576" y="39745"/>
                    <a:pt x="25811" y="39999"/>
                    <a:pt x="27046" y="40189"/>
                  </a:cubicBezTo>
                  <a:cubicBezTo>
                    <a:pt x="28249" y="40410"/>
                    <a:pt x="29453" y="40695"/>
                    <a:pt x="30593" y="41139"/>
                  </a:cubicBezTo>
                  <a:cubicBezTo>
                    <a:pt x="30625" y="41139"/>
                    <a:pt x="30688" y="41170"/>
                    <a:pt x="30751" y="41170"/>
                  </a:cubicBezTo>
                  <a:cubicBezTo>
                    <a:pt x="31448" y="41329"/>
                    <a:pt x="32050" y="41677"/>
                    <a:pt x="32651" y="42026"/>
                  </a:cubicBezTo>
                  <a:cubicBezTo>
                    <a:pt x="33000" y="42247"/>
                    <a:pt x="33348" y="42437"/>
                    <a:pt x="33760" y="42564"/>
                  </a:cubicBezTo>
                  <a:cubicBezTo>
                    <a:pt x="33918" y="42596"/>
                    <a:pt x="34108" y="42691"/>
                    <a:pt x="34267" y="42817"/>
                  </a:cubicBezTo>
                  <a:cubicBezTo>
                    <a:pt x="35217" y="43546"/>
                    <a:pt x="36135" y="44337"/>
                    <a:pt x="36895" y="45256"/>
                  </a:cubicBezTo>
                  <a:cubicBezTo>
                    <a:pt x="37687" y="46174"/>
                    <a:pt x="38288" y="47219"/>
                    <a:pt x="38985" y="48201"/>
                  </a:cubicBezTo>
                  <a:cubicBezTo>
                    <a:pt x="39112" y="48423"/>
                    <a:pt x="39207" y="48613"/>
                    <a:pt x="39239" y="48866"/>
                  </a:cubicBezTo>
                  <a:cubicBezTo>
                    <a:pt x="39334" y="49214"/>
                    <a:pt x="39460" y="49563"/>
                    <a:pt x="39587" y="49911"/>
                  </a:cubicBezTo>
                  <a:cubicBezTo>
                    <a:pt x="39745" y="50418"/>
                    <a:pt x="39935" y="50893"/>
                    <a:pt x="40094" y="51400"/>
                  </a:cubicBezTo>
                  <a:cubicBezTo>
                    <a:pt x="40379" y="52255"/>
                    <a:pt x="40632" y="53141"/>
                    <a:pt x="40759" y="54060"/>
                  </a:cubicBezTo>
                  <a:cubicBezTo>
                    <a:pt x="40885" y="55200"/>
                    <a:pt x="40917" y="56372"/>
                    <a:pt x="40917" y="57512"/>
                  </a:cubicBezTo>
                  <a:cubicBezTo>
                    <a:pt x="40949" y="59855"/>
                    <a:pt x="40917" y="62230"/>
                    <a:pt x="40917" y="64574"/>
                  </a:cubicBezTo>
                  <a:cubicBezTo>
                    <a:pt x="40917" y="64795"/>
                    <a:pt x="40949" y="65017"/>
                    <a:pt x="40980" y="65207"/>
                  </a:cubicBezTo>
                  <a:cubicBezTo>
                    <a:pt x="40980" y="65270"/>
                    <a:pt x="41075" y="65302"/>
                    <a:pt x="41107" y="65397"/>
                  </a:cubicBezTo>
                  <a:cubicBezTo>
                    <a:pt x="41265" y="65112"/>
                    <a:pt x="41234" y="64890"/>
                    <a:pt x="41234" y="64669"/>
                  </a:cubicBezTo>
                  <a:cubicBezTo>
                    <a:pt x="41202" y="63465"/>
                    <a:pt x="41202" y="62230"/>
                    <a:pt x="41392" y="61027"/>
                  </a:cubicBezTo>
                  <a:cubicBezTo>
                    <a:pt x="41392" y="60837"/>
                    <a:pt x="41392" y="60647"/>
                    <a:pt x="41392" y="60457"/>
                  </a:cubicBezTo>
                  <a:cubicBezTo>
                    <a:pt x="41392" y="58557"/>
                    <a:pt x="41424" y="56688"/>
                    <a:pt x="41329" y="54788"/>
                  </a:cubicBezTo>
                  <a:cubicBezTo>
                    <a:pt x="41234" y="53110"/>
                    <a:pt x="40759" y="51526"/>
                    <a:pt x="40220" y="49974"/>
                  </a:cubicBezTo>
                  <a:cubicBezTo>
                    <a:pt x="40094" y="49626"/>
                    <a:pt x="39967" y="49278"/>
                    <a:pt x="39872" y="48929"/>
                  </a:cubicBezTo>
                  <a:cubicBezTo>
                    <a:pt x="39714" y="48328"/>
                    <a:pt x="39460" y="47789"/>
                    <a:pt x="39080" y="47314"/>
                  </a:cubicBezTo>
                  <a:cubicBezTo>
                    <a:pt x="38700" y="46871"/>
                    <a:pt x="38320" y="46428"/>
                    <a:pt x="38003" y="45952"/>
                  </a:cubicBezTo>
                  <a:cubicBezTo>
                    <a:pt x="37053" y="44654"/>
                    <a:pt x="35977" y="43482"/>
                    <a:pt x="34678" y="42532"/>
                  </a:cubicBezTo>
                  <a:cubicBezTo>
                    <a:pt x="34583" y="42469"/>
                    <a:pt x="34520" y="42406"/>
                    <a:pt x="34425" y="42406"/>
                  </a:cubicBezTo>
                  <a:cubicBezTo>
                    <a:pt x="33981" y="42279"/>
                    <a:pt x="33570" y="42089"/>
                    <a:pt x="33221" y="41741"/>
                  </a:cubicBezTo>
                  <a:cubicBezTo>
                    <a:pt x="33190" y="41709"/>
                    <a:pt x="33158" y="41709"/>
                    <a:pt x="33126" y="41677"/>
                  </a:cubicBezTo>
                  <a:cubicBezTo>
                    <a:pt x="32430" y="41297"/>
                    <a:pt x="31733" y="40885"/>
                    <a:pt x="30973" y="40664"/>
                  </a:cubicBezTo>
                  <a:cubicBezTo>
                    <a:pt x="30751" y="40600"/>
                    <a:pt x="30530" y="40505"/>
                    <a:pt x="30308" y="40442"/>
                  </a:cubicBezTo>
                  <a:cubicBezTo>
                    <a:pt x="29643" y="40252"/>
                    <a:pt x="29009" y="39999"/>
                    <a:pt x="28344" y="39872"/>
                  </a:cubicBezTo>
                  <a:cubicBezTo>
                    <a:pt x="26888" y="39555"/>
                    <a:pt x="25431" y="39302"/>
                    <a:pt x="23942" y="39049"/>
                  </a:cubicBezTo>
                  <a:cubicBezTo>
                    <a:pt x="22106" y="38732"/>
                    <a:pt x="20269" y="38510"/>
                    <a:pt x="18400" y="38542"/>
                  </a:cubicBezTo>
                  <a:cubicBezTo>
                    <a:pt x="17830" y="38574"/>
                    <a:pt x="17260" y="38574"/>
                    <a:pt x="16722" y="38542"/>
                  </a:cubicBezTo>
                  <a:cubicBezTo>
                    <a:pt x="15898" y="38510"/>
                    <a:pt x="15107" y="38637"/>
                    <a:pt x="14347" y="38700"/>
                  </a:cubicBezTo>
                  <a:cubicBezTo>
                    <a:pt x="13682" y="38795"/>
                    <a:pt x="13017" y="38922"/>
                    <a:pt x="12415" y="39112"/>
                  </a:cubicBezTo>
                  <a:cubicBezTo>
                    <a:pt x="11180" y="39492"/>
                    <a:pt x="9976" y="39904"/>
                    <a:pt x="8741" y="40284"/>
                  </a:cubicBezTo>
                  <a:cubicBezTo>
                    <a:pt x="7918" y="40569"/>
                    <a:pt x="7189" y="40980"/>
                    <a:pt x="6588" y="41614"/>
                  </a:cubicBezTo>
                  <a:cubicBezTo>
                    <a:pt x="6556" y="41645"/>
                    <a:pt x="6493" y="41677"/>
                    <a:pt x="6429" y="41709"/>
                  </a:cubicBezTo>
                  <a:cubicBezTo>
                    <a:pt x="6366" y="41297"/>
                    <a:pt x="6334" y="40917"/>
                    <a:pt x="6429" y="40537"/>
                  </a:cubicBezTo>
                  <a:cubicBezTo>
                    <a:pt x="6556" y="40442"/>
                    <a:pt x="6714" y="40379"/>
                    <a:pt x="6841" y="40315"/>
                  </a:cubicBezTo>
                  <a:cubicBezTo>
                    <a:pt x="7823" y="39967"/>
                    <a:pt x="8773" y="39619"/>
                    <a:pt x="9755" y="39270"/>
                  </a:cubicBezTo>
                  <a:cubicBezTo>
                    <a:pt x="10515" y="38954"/>
                    <a:pt x="11338" y="38827"/>
                    <a:pt x="12161" y="38669"/>
                  </a:cubicBezTo>
                  <a:cubicBezTo>
                    <a:pt x="12478" y="38605"/>
                    <a:pt x="12795" y="38574"/>
                    <a:pt x="13080" y="38542"/>
                  </a:cubicBezTo>
                  <a:cubicBezTo>
                    <a:pt x="14315" y="38447"/>
                    <a:pt x="15518" y="38352"/>
                    <a:pt x="16754" y="38289"/>
                  </a:cubicBezTo>
                  <a:cubicBezTo>
                    <a:pt x="17134" y="38257"/>
                    <a:pt x="17545" y="38257"/>
                    <a:pt x="17957" y="38225"/>
                  </a:cubicBezTo>
                  <a:cubicBezTo>
                    <a:pt x="19540" y="38162"/>
                    <a:pt x="21092" y="38162"/>
                    <a:pt x="22644" y="38542"/>
                  </a:cubicBezTo>
                  <a:cubicBezTo>
                    <a:pt x="23214" y="38700"/>
                    <a:pt x="23816" y="38795"/>
                    <a:pt x="24417" y="38922"/>
                  </a:cubicBezTo>
                  <a:cubicBezTo>
                    <a:pt x="25621" y="39144"/>
                    <a:pt x="26824" y="39397"/>
                    <a:pt x="28059" y="39619"/>
                  </a:cubicBezTo>
                  <a:cubicBezTo>
                    <a:pt x="29484" y="39904"/>
                    <a:pt x="30815" y="40442"/>
                    <a:pt x="32176" y="40822"/>
                  </a:cubicBezTo>
                  <a:cubicBezTo>
                    <a:pt x="32271" y="40822"/>
                    <a:pt x="32366" y="40885"/>
                    <a:pt x="32461" y="40917"/>
                  </a:cubicBezTo>
                  <a:cubicBezTo>
                    <a:pt x="32841" y="41107"/>
                    <a:pt x="33221" y="41329"/>
                    <a:pt x="33601" y="41455"/>
                  </a:cubicBezTo>
                  <a:cubicBezTo>
                    <a:pt x="33981" y="41614"/>
                    <a:pt x="34298" y="41772"/>
                    <a:pt x="34615" y="42026"/>
                  </a:cubicBezTo>
                  <a:cubicBezTo>
                    <a:pt x="34773" y="42152"/>
                    <a:pt x="34932" y="42247"/>
                    <a:pt x="35122" y="42342"/>
                  </a:cubicBezTo>
                  <a:cubicBezTo>
                    <a:pt x="35470" y="42564"/>
                    <a:pt x="35850" y="42786"/>
                    <a:pt x="36198" y="43039"/>
                  </a:cubicBezTo>
                  <a:cubicBezTo>
                    <a:pt x="36357" y="43134"/>
                    <a:pt x="36483" y="43356"/>
                    <a:pt x="36673" y="43451"/>
                  </a:cubicBezTo>
                  <a:cubicBezTo>
                    <a:pt x="37148" y="43704"/>
                    <a:pt x="37433" y="44116"/>
                    <a:pt x="37687" y="44527"/>
                  </a:cubicBezTo>
                  <a:cubicBezTo>
                    <a:pt x="38193" y="45319"/>
                    <a:pt x="38732" y="46079"/>
                    <a:pt x="39302" y="46808"/>
                  </a:cubicBezTo>
                  <a:cubicBezTo>
                    <a:pt x="39714" y="47346"/>
                    <a:pt x="40125" y="47884"/>
                    <a:pt x="40442" y="48518"/>
                  </a:cubicBezTo>
                  <a:cubicBezTo>
                    <a:pt x="40949" y="49594"/>
                    <a:pt x="41329" y="50703"/>
                    <a:pt x="41772" y="51811"/>
                  </a:cubicBezTo>
                  <a:cubicBezTo>
                    <a:pt x="41804" y="51875"/>
                    <a:pt x="41804" y="51938"/>
                    <a:pt x="41804" y="51970"/>
                  </a:cubicBezTo>
                  <a:cubicBezTo>
                    <a:pt x="41772" y="52191"/>
                    <a:pt x="41804" y="52381"/>
                    <a:pt x="41962" y="52571"/>
                  </a:cubicBezTo>
                  <a:cubicBezTo>
                    <a:pt x="42057" y="52666"/>
                    <a:pt x="42057" y="52825"/>
                    <a:pt x="42089" y="52951"/>
                  </a:cubicBezTo>
                  <a:cubicBezTo>
                    <a:pt x="42279" y="53996"/>
                    <a:pt x="42405" y="55041"/>
                    <a:pt x="42405" y="56087"/>
                  </a:cubicBezTo>
                  <a:cubicBezTo>
                    <a:pt x="42437" y="58462"/>
                    <a:pt x="42405" y="60837"/>
                    <a:pt x="42437" y="63212"/>
                  </a:cubicBezTo>
                  <a:cubicBezTo>
                    <a:pt x="42437" y="64035"/>
                    <a:pt x="42310" y="64827"/>
                    <a:pt x="42184" y="65619"/>
                  </a:cubicBezTo>
                  <a:cubicBezTo>
                    <a:pt x="41962" y="65809"/>
                    <a:pt x="41645" y="65777"/>
                    <a:pt x="41455" y="66031"/>
                  </a:cubicBezTo>
                  <a:cubicBezTo>
                    <a:pt x="41677" y="66157"/>
                    <a:pt x="41899" y="66126"/>
                    <a:pt x="42120" y="66094"/>
                  </a:cubicBezTo>
                  <a:cubicBezTo>
                    <a:pt x="43071" y="66031"/>
                    <a:pt x="43989" y="65809"/>
                    <a:pt x="44876" y="65524"/>
                  </a:cubicBezTo>
                  <a:cubicBezTo>
                    <a:pt x="45731" y="65239"/>
                    <a:pt x="46586" y="64954"/>
                    <a:pt x="47377" y="64510"/>
                  </a:cubicBezTo>
                  <a:cubicBezTo>
                    <a:pt x="47948" y="64194"/>
                    <a:pt x="48391" y="63750"/>
                    <a:pt x="48834" y="63307"/>
                  </a:cubicBezTo>
                  <a:cubicBezTo>
                    <a:pt x="48898" y="63244"/>
                    <a:pt x="48961" y="63149"/>
                    <a:pt x="49024" y="63054"/>
                  </a:cubicBezTo>
                  <a:cubicBezTo>
                    <a:pt x="49151" y="62832"/>
                    <a:pt x="49119" y="62769"/>
                    <a:pt x="48929" y="62515"/>
                  </a:cubicBezTo>
                  <a:cubicBezTo>
                    <a:pt x="48771" y="62357"/>
                    <a:pt x="48771" y="62357"/>
                    <a:pt x="48929" y="62040"/>
                  </a:cubicBezTo>
                  <a:cubicBezTo>
                    <a:pt x="49024" y="62104"/>
                    <a:pt x="49119" y="62167"/>
                    <a:pt x="49214" y="62230"/>
                  </a:cubicBezTo>
                  <a:cubicBezTo>
                    <a:pt x="49658" y="62452"/>
                    <a:pt x="49848" y="62832"/>
                    <a:pt x="49879" y="63307"/>
                  </a:cubicBezTo>
                  <a:cubicBezTo>
                    <a:pt x="49879" y="63497"/>
                    <a:pt x="49879" y="63655"/>
                    <a:pt x="49879" y="63845"/>
                  </a:cubicBezTo>
                  <a:cubicBezTo>
                    <a:pt x="49911" y="64130"/>
                    <a:pt x="49816" y="64352"/>
                    <a:pt x="49626" y="64574"/>
                  </a:cubicBezTo>
                  <a:cubicBezTo>
                    <a:pt x="49088" y="65239"/>
                    <a:pt x="48518" y="65872"/>
                    <a:pt x="47789" y="66347"/>
                  </a:cubicBezTo>
                  <a:cubicBezTo>
                    <a:pt x="47219" y="66727"/>
                    <a:pt x="46681" y="67044"/>
                    <a:pt x="46111" y="67392"/>
                  </a:cubicBezTo>
                  <a:cubicBezTo>
                    <a:pt x="45921" y="67519"/>
                    <a:pt x="45762" y="67646"/>
                    <a:pt x="45572" y="67741"/>
                  </a:cubicBezTo>
                  <a:cubicBezTo>
                    <a:pt x="45509" y="67804"/>
                    <a:pt x="45414" y="67867"/>
                    <a:pt x="45477" y="67994"/>
                  </a:cubicBezTo>
                  <a:cubicBezTo>
                    <a:pt x="45762" y="67962"/>
                    <a:pt x="46047" y="67836"/>
                    <a:pt x="46301" y="67709"/>
                  </a:cubicBezTo>
                  <a:cubicBezTo>
                    <a:pt x="47504" y="67076"/>
                    <a:pt x="48613" y="66316"/>
                    <a:pt x="49531" y="65270"/>
                  </a:cubicBezTo>
                  <a:cubicBezTo>
                    <a:pt x="49594" y="65175"/>
                    <a:pt x="49658" y="65049"/>
                    <a:pt x="49848" y="65112"/>
                  </a:cubicBezTo>
                  <a:cubicBezTo>
                    <a:pt x="49911" y="65302"/>
                    <a:pt x="49848" y="65492"/>
                    <a:pt x="49848" y="65682"/>
                  </a:cubicBezTo>
                  <a:cubicBezTo>
                    <a:pt x="49816" y="66252"/>
                    <a:pt x="49784" y="66854"/>
                    <a:pt x="49753" y="67424"/>
                  </a:cubicBezTo>
                  <a:cubicBezTo>
                    <a:pt x="49721" y="69451"/>
                    <a:pt x="49721" y="71478"/>
                    <a:pt x="49689" y="73504"/>
                  </a:cubicBezTo>
                  <a:cubicBezTo>
                    <a:pt x="49658" y="74708"/>
                    <a:pt x="49721" y="75911"/>
                    <a:pt x="49563" y="77115"/>
                  </a:cubicBezTo>
                  <a:cubicBezTo>
                    <a:pt x="49531" y="77495"/>
                    <a:pt x="49499" y="77875"/>
                    <a:pt x="49468" y="78223"/>
                  </a:cubicBezTo>
                  <a:cubicBezTo>
                    <a:pt x="49404" y="79078"/>
                    <a:pt x="49309" y="79933"/>
                    <a:pt x="49246" y="80788"/>
                  </a:cubicBezTo>
                  <a:cubicBezTo>
                    <a:pt x="49246" y="81073"/>
                    <a:pt x="49119" y="81263"/>
                    <a:pt x="48929" y="81453"/>
                  </a:cubicBezTo>
                  <a:cubicBezTo>
                    <a:pt x="48359" y="81992"/>
                    <a:pt x="47789" y="82562"/>
                    <a:pt x="47187" y="83068"/>
                  </a:cubicBezTo>
                  <a:cubicBezTo>
                    <a:pt x="46522" y="83670"/>
                    <a:pt x="45889" y="84303"/>
                    <a:pt x="45097" y="84779"/>
                  </a:cubicBezTo>
                  <a:cubicBezTo>
                    <a:pt x="44591" y="85095"/>
                    <a:pt x="44084" y="85444"/>
                    <a:pt x="43546" y="85792"/>
                  </a:cubicBezTo>
                  <a:cubicBezTo>
                    <a:pt x="42564" y="86425"/>
                    <a:pt x="41582" y="87059"/>
                    <a:pt x="40600" y="87692"/>
                  </a:cubicBezTo>
                  <a:cubicBezTo>
                    <a:pt x="40569" y="87692"/>
                    <a:pt x="40505" y="87692"/>
                    <a:pt x="40442" y="87692"/>
                  </a:cubicBezTo>
                  <a:cubicBezTo>
                    <a:pt x="40379" y="87375"/>
                    <a:pt x="40410" y="87059"/>
                    <a:pt x="40442" y="86774"/>
                  </a:cubicBezTo>
                  <a:cubicBezTo>
                    <a:pt x="40537" y="85380"/>
                    <a:pt x="40600" y="84018"/>
                    <a:pt x="40600" y="82625"/>
                  </a:cubicBezTo>
                  <a:cubicBezTo>
                    <a:pt x="40600" y="80978"/>
                    <a:pt x="40600" y="79331"/>
                    <a:pt x="40632" y="77716"/>
                  </a:cubicBezTo>
                  <a:cubicBezTo>
                    <a:pt x="40664" y="76956"/>
                    <a:pt x="40727" y="76228"/>
                    <a:pt x="40759" y="75500"/>
                  </a:cubicBezTo>
                  <a:cubicBezTo>
                    <a:pt x="40790" y="74106"/>
                    <a:pt x="40790" y="72713"/>
                    <a:pt x="40885" y="71351"/>
                  </a:cubicBezTo>
                  <a:cubicBezTo>
                    <a:pt x="40949" y="70179"/>
                    <a:pt x="40917" y="69007"/>
                    <a:pt x="40917" y="67836"/>
                  </a:cubicBezTo>
                  <a:cubicBezTo>
                    <a:pt x="40917" y="67551"/>
                    <a:pt x="40854" y="67234"/>
                    <a:pt x="40822" y="66917"/>
                  </a:cubicBezTo>
                  <a:cubicBezTo>
                    <a:pt x="40790" y="66822"/>
                    <a:pt x="40727" y="66696"/>
                    <a:pt x="40664" y="66537"/>
                  </a:cubicBezTo>
                  <a:cubicBezTo>
                    <a:pt x="40569" y="66791"/>
                    <a:pt x="40505" y="66981"/>
                    <a:pt x="40474" y="67171"/>
                  </a:cubicBezTo>
                  <a:cubicBezTo>
                    <a:pt x="40442" y="67392"/>
                    <a:pt x="40410" y="67614"/>
                    <a:pt x="40410" y="67867"/>
                  </a:cubicBezTo>
                  <a:cubicBezTo>
                    <a:pt x="40379" y="68881"/>
                    <a:pt x="40379" y="69894"/>
                    <a:pt x="40347" y="70908"/>
                  </a:cubicBezTo>
                  <a:cubicBezTo>
                    <a:pt x="40315" y="72554"/>
                    <a:pt x="40252" y="74201"/>
                    <a:pt x="40189" y="75880"/>
                  </a:cubicBezTo>
                  <a:cubicBezTo>
                    <a:pt x="40189" y="76038"/>
                    <a:pt x="40189" y="76228"/>
                    <a:pt x="40157" y="76386"/>
                  </a:cubicBezTo>
                  <a:cubicBezTo>
                    <a:pt x="40062" y="77685"/>
                    <a:pt x="40030" y="78951"/>
                    <a:pt x="40030" y="80250"/>
                  </a:cubicBezTo>
                  <a:cubicBezTo>
                    <a:pt x="40030" y="81390"/>
                    <a:pt x="40062" y="82562"/>
                    <a:pt x="39999" y="83702"/>
                  </a:cubicBezTo>
                  <a:cubicBezTo>
                    <a:pt x="39967" y="85032"/>
                    <a:pt x="39872" y="86394"/>
                    <a:pt x="39809" y="87724"/>
                  </a:cubicBezTo>
                  <a:cubicBezTo>
                    <a:pt x="39809" y="87787"/>
                    <a:pt x="39777" y="87819"/>
                    <a:pt x="39777" y="87882"/>
                  </a:cubicBezTo>
                  <a:cubicBezTo>
                    <a:pt x="39555" y="88009"/>
                    <a:pt x="39334" y="87977"/>
                    <a:pt x="39144" y="87977"/>
                  </a:cubicBezTo>
                  <a:cubicBezTo>
                    <a:pt x="37813" y="87977"/>
                    <a:pt x="36515" y="87945"/>
                    <a:pt x="35185" y="87914"/>
                  </a:cubicBezTo>
                  <a:cubicBezTo>
                    <a:pt x="33665" y="87914"/>
                    <a:pt x="32145" y="87914"/>
                    <a:pt x="30656" y="87914"/>
                  </a:cubicBezTo>
                  <a:cubicBezTo>
                    <a:pt x="30118" y="87914"/>
                    <a:pt x="29548" y="87882"/>
                    <a:pt x="29009" y="87850"/>
                  </a:cubicBezTo>
                  <a:cubicBezTo>
                    <a:pt x="27109" y="87724"/>
                    <a:pt x="25177" y="87597"/>
                    <a:pt x="23277" y="87470"/>
                  </a:cubicBezTo>
                  <a:cubicBezTo>
                    <a:pt x="22739" y="87439"/>
                    <a:pt x="22232" y="87407"/>
                    <a:pt x="21694" y="87375"/>
                  </a:cubicBezTo>
                  <a:cubicBezTo>
                    <a:pt x="20807" y="87312"/>
                    <a:pt x="19889" y="87249"/>
                    <a:pt x="18970" y="87185"/>
                  </a:cubicBezTo>
                  <a:cubicBezTo>
                    <a:pt x="18242" y="87122"/>
                    <a:pt x="17482" y="87090"/>
                    <a:pt x="16722" y="86995"/>
                  </a:cubicBezTo>
                  <a:cubicBezTo>
                    <a:pt x="16057" y="86900"/>
                    <a:pt x="15392" y="86742"/>
                    <a:pt x="14727" y="86647"/>
                  </a:cubicBezTo>
                  <a:cubicBezTo>
                    <a:pt x="14600" y="86615"/>
                    <a:pt x="11148" y="85760"/>
                    <a:pt x="10166" y="85159"/>
                  </a:cubicBezTo>
                  <a:cubicBezTo>
                    <a:pt x="11370" y="86489"/>
                    <a:pt x="14347" y="86932"/>
                    <a:pt x="14347" y="87090"/>
                  </a:cubicBezTo>
                  <a:cubicBezTo>
                    <a:pt x="14790" y="87154"/>
                    <a:pt x="15233" y="87217"/>
                    <a:pt x="15645" y="87280"/>
                  </a:cubicBezTo>
                  <a:cubicBezTo>
                    <a:pt x="15803" y="87312"/>
                    <a:pt x="15962" y="87344"/>
                    <a:pt x="16088" y="87375"/>
                  </a:cubicBezTo>
                  <a:cubicBezTo>
                    <a:pt x="16532" y="87502"/>
                    <a:pt x="16975" y="87534"/>
                    <a:pt x="17419" y="87565"/>
                  </a:cubicBezTo>
                  <a:cubicBezTo>
                    <a:pt x="18274" y="87629"/>
                    <a:pt x="19129" y="87692"/>
                    <a:pt x="19984" y="87755"/>
                  </a:cubicBezTo>
                  <a:cubicBezTo>
                    <a:pt x="20712" y="87819"/>
                    <a:pt x="21472" y="87882"/>
                    <a:pt x="22232" y="87914"/>
                  </a:cubicBezTo>
                  <a:cubicBezTo>
                    <a:pt x="23214" y="88009"/>
                    <a:pt x="24164" y="88072"/>
                    <a:pt x="25146" y="88135"/>
                  </a:cubicBezTo>
                  <a:cubicBezTo>
                    <a:pt x="26761" y="88230"/>
                    <a:pt x="28376" y="88389"/>
                    <a:pt x="30023" y="88452"/>
                  </a:cubicBezTo>
                  <a:cubicBezTo>
                    <a:pt x="33000" y="88515"/>
                    <a:pt x="35977" y="88484"/>
                    <a:pt x="38954" y="88515"/>
                  </a:cubicBezTo>
                  <a:cubicBezTo>
                    <a:pt x="39334" y="88515"/>
                    <a:pt x="39745" y="88452"/>
                    <a:pt x="40125" y="88547"/>
                  </a:cubicBezTo>
                  <a:cubicBezTo>
                    <a:pt x="40220" y="88579"/>
                    <a:pt x="40379" y="88515"/>
                    <a:pt x="40505" y="88452"/>
                  </a:cubicBezTo>
                  <a:cubicBezTo>
                    <a:pt x="41329" y="88072"/>
                    <a:pt x="42120" y="87597"/>
                    <a:pt x="42849" y="87059"/>
                  </a:cubicBezTo>
                  <a:cubicBezTo>
                    <a:pt x="43387" y="86647"/>
                    <a:pt x="43957" y="86267"/>
                    <a:pt x="44496" y="85855"/>
                  </a:cubicBezTo>
                  <a:cubicBezTo>
                    <a:pt x="45382" y="85190"/>
                    <a:pt x="46332" y="84652"/>
                    <a:pt x="47092" y="83797"/>
                  </a:cubicBezTo>
                  <a:cubicBezTo>
                    <a:pt x="47124" y="83733"/>
                    <a:pt x="47219" y="83702"/>
                    <a:pt x="47251" y="83638"/>
                  </a:cubicBezTo>
                  <a:cubicBezTo>
                    <a:pt x="48043" y="82973"/>
                    <a:pt x="48803" y="82277"/>
                    <a:pt x="49436" y="81485"/>
                  </a:cubicBezTo>
                  <a:cubicBezTo>
                    <a:pt x="49658" y="81232"/>
                    <a:pt x="49784" y="80978"/>
                    <a:pt x="49816" y="80630"/>
                  </a:cubicBezTo>
                  <a:cubicBezTo>
                    <a:pt x="49816" y="80282"/>
                    <a:pt x="49879" y="79902"/>
                    <a:pt x="49911" y="79521"/>
                  </a:cubicBezTo>
                  <a:cubicBezTo>
                    <a:pt x="49974" y="78730"/>
                    <a:pt x="50038" y="77906"/>
                    <a:pt x="50069" y="77083"/>
                  </a:cubicBezTo>
                  <a:cubicBezTo>
                    <a:pt x="50101" y="76513"/>
                    <a:pt x="50133" y="75943"/>
                    <a:pt x="50164" y="75405"/>
                  </a:cubicBezTo>
                  <a:cubicBezTo>
                    <a:pt x="50164" y="75025"/>
                    <a:pt x="50164" y="74644"/>
                    <a:pt x="50164" y="74296"/>
                  </a:cubicBezTo>
                  <a:cubicBezTo>
                    <a:pt x="50291" y="71921"/>
                    <a:pt x="50228" y="69514"/>
                    <a:pt x="50228" y="67139"/>
                  </a:cubicBezTo>
                  <a:cubicBezTo>
                    <a:pt x="50228" y="66949"/>
                    <a:pt x="50196" y="66727"/>
                    <a:pt x="50228" y="66506"/>
                  </a:cubicBezTo>
                  <a:cubicBezTo>
                    <a:pt x="50228" y="66442"/>
                    <a:pt x="50196" y="66316"/>
                    <a:pt x="50386" y="66316"/>
                  </a:cubicBezTo>
                  <a:cubicBezTo>
                    <a:pt x="50449" y="66569"/>
                    <a:pt x="50544" y="66854"/>
                    <a:pt x="50608" y="67139"/>
                  </a:cubicBezTo>
                  <a:cubicBezTo>
                    <a:pt x="50798" y="67836"/>
                    <a:pt x="50988" y="68532"/>
                    <a:pt x="51273" y="69197"/>
                  </a:cubicBezTo>
                  <a:cubicBezTo>
                    <a:pt x="51431" y="69546"/>
                    <a:pt x="51494" y="69926"/>
                    <a:pt x="51589" y="70306"/>
                  </a:cubicBezTo>
                  <a:cubicBezTo>
                    <a:pt x="51684" y="70749"/>
                    <a:pt x="51748" y="71224"/>
                    <a:pt x="51843" y="71699"/>
                  </a:cubicBezTo>
                  <a:cubicBezTo>
                    <a:pt x="51938" y="72269"/>
                    <a:pt x="52033" y="72839"/>
                    <a:pt x="52001" y="73441"/>
                  </a:cubicBezTo>
                  <a:cubicBezTo>
                    <a:pt x="52001" y="73726"/>
                    <a:pt x="52033" y="74043"/>
                    <a:pt x="52065" y="74359"/>
                  </a:cubicBezTo>
                  <a:cubicBezTo>
                    <a:pt x="52191" y="75436"/>
                    <a:pt x="51970" y="76450"/>
                    <a:pt x="51589" y="77463"/>
                  </a:cubicBezTo>
                  <a:cubicBezTo>
                    <a:pt x="51431" y="77938"/>
                    <a:pt x="51209" y="78381"/>
                    <a:pt x="51051" y="78856"/>
                  </a:cubicBezTo>
                  <a:cubicBezTo>
                    <a:pt x="50956" y="79110"/>
                    <a:pt x="51051" y="79300"/>
                    <a:pt x="51304" y="79331"/>
                  </a:cubicBezTo>
                  <a:cubicBezTo>
                    <a:pt x="51621" y="79363"/>
                    <a:pt x="51938" y="79426"/>
                    <a:pt x="52223" y="79426"/>
                  </a:cubicBezTo>
                  <a:cubicBezTo>
                    <a:pt x="52445" y="79458"/>
                    <a:pt x="52666" y="79521"/>
                    <a:pt x="52825" y="79648"/>
                  </a:cubicBezTo>
                  <a:cubicBezTo>
                    <a:pt x="52856" y="79680"/>
                    <a:pt x="52920" y="79743"/>
                    <a:pt x="52951" y="79775"/>
                  </a:cubicBezTo>
                  <a:cubicBezTo>
                    <a:pt x="53141" y="79902"/>
                    <a:pt x="53331" y="79838"/>
                    <a:pt x="53458" y="79648"/>
                  </a:cubicBezTo>
                  <a:cubicBezTo>
                    <a:pt x="53490" y="79585"/>
                    <a:pt x="53521" y="79521"/>
                    <a:pt x="53553" y="79426"/>
                  </a:cubicBezTo>
                  <a:cubicBezTo>
                    <a:pt x="53711" y="78983"/>
                    <a:pt x="53870" y="78508"/>
                    <a:pt x="54028" y="78065"/>
                  </a:cubicBezTo>
                  <a:cubicBezTo>
                    <a:pt x="54155" y="77653"/>
                    <a:pt x="54218" y="77273"/>
                    <a:pt x="54186" y="76861"/>
                  </a:cubicBezTo>
                  <a:cubicBezTo>
                    <a:pt x="54186" y="76038"/>
                    <a:pt x="54155" y="75246"/>
                    <a:pt x="54123" y="74454"/>
                  </a:cubicBezTo>
                  <a:cubicBezTo>
                    <a:pt x="54123" y="73568"/>
                    <a:pt x="54123" y="72681"/>
                    <a:pt x="54091" y="71763"/>
                  </a:cubicBezTo>
                  <a:close/>
                  <a:moveTo>
                    <a:pt x="25272" y="34267"/>
                  </a:moveTo>
                  <a:cubicBezTo>
                    <a:pt x="25082" y="34140"/>
                    <a:pt x="25209" y="34013"/>
                    <a:pt x="25114" y="33792"/>
                  </a:cubicBezTo>
                  <a:cubicBezTo>
                    <a:pt x="25304" y="34013"/>
                    <a:pt x="25367" y="34108"/>
                    <a:pt x="25272" y="34267"/>
                  </a:cubicBezTo>
                  <a:close/>
                  <a:moveTo>
                    <a:pt x="23784" y="30371"/>
                  </a:moveTo>
                  <a:cubicBezTo>
                    <a:pt x="23151" y="29548"/>
                    <a:pt x="22517" y="28693"/>
                    <a:pt x="21789" y="27965"/>
                  </a:cubicBezTo>
                  <a:cubicBezTo>
                    <a:pt x="21536" y="27711"/>
                    <a:pt x="21282" y="27490"/>
                    <a:pt x="20997" y="27268"/>
                  </a:cubicBezTo>
                  <a:cubicBezTo>
                    <a:pt x="20395" y="26761"/>
                    <a:pt x="19762" y="26254"/>
                    <a:pt x="19160" y="25748"/>
                  </a:cubicBezTo>
                  <a:cubicBezTo>
                    <a:pt x="18907" y="25558"/>
                    <a:pt x="18654" y="25368"/>
                    <a:pt x="18400" y="25178"/>
                  </a:cubicBezTo>
                  <a:cubicBezTo>
                    <a:pt x="18210" y="25051"/>
                    <a:pt x="17989" y="24893"/>
                    <a:pt x="17767" y="24766"/>
                  </a:cubicBezTo>
                  <a:cubicBezTo>
                    <a:pt x="17672" y="24703"/>
                    <a:pt x="17545" y="24608"/>
                    <a:pt x="17450" y="24544"/>
                  </a:cubicBezTo>
                  <a:cubicBezTo>
                    <a:pt x="16183" y="23879"/>
                    <a:pt x="14948" y="23246"/>
                    <a:pt x="13587" y="22803"/>
                  </a:cubicBezTo>
                  <a:cubicBezTo>
                    <a:pt x="12605" y="22517"/>
                    <a:pt x="11655" y="22232"/>
                    <a:pt x="10641" y="22106"/>
                  </a:cubicBezTo>
                  <a:cubicBezTo>
                    <a:pt x="10040" y="22011"/>
                    <a:pt x="9406" y="22011"/>
                    <a:pt x="8805" y="21979"/>
                  </a:cubicBezTo>
                  <a:cubicBezTo>
                    <a:pt x="8710" y="21979"/>
                    <a:pt x="8646" y="21979"/>
                    <a:pt x="8551" y="21979"/>
                  </a:cubicBezTo>
                  <a:cubicBezTo>
                    <a:pt x="7633" y="21884"/>
                    <a:pt x="6746" y="22137"/>
                    <a:pt x="5891" y="22422"/>
                  </a:cubicBezTo>
                  <a:cubicBezTo>
                    <a:pt x="5448" y="22549"/>
                    <a:pt x="5099" y="22803"/>
                    <a:pt x="4783" y="23119"/>
                  </a:cubicBezTo>
                  <a:cubicBezTo>
                    <a:pt x="4498" y="23404"/>
                    <a:pt x="4371" y="23721"/>
                    <a:pt x="4339" y="24133"/>
                  </a:cubicBezTo>
                  <a:cubicBezTo>
                    <a:pt x="4308" y="24639"/>
                    <a:pt x="4529" y="25019"/>
                    <a:pt x="5004" y="25241"/>
                  </a:cubicBezTo>
                  <a:cubicBezTo>
                    <a:pt x="5289" y="25368"/>
                    <a:pt x="5606" y="25368"/>
                    <a:pt x="5923" y="25304"/>
                  </a:cubicBezTo>
                  <a:cubicBezTo>
                    <a:pt x="6049" y="25273"/>
                    <a:pt x="6208" y="25178"/>
                    <a:pt x="6303" y="25051"/>
                  </a:cubicBezTo>
                  <a:cubicBezTo>
                    <a:pt x="6556" y="24734"/>
                    <a:pt x="6714" y="24354"/>
                    <a:pt x="6778" y="23943"/>
                  </a:cubicBezTo>
                  <a:cubicBezTo>
                    <a:pt x="6778" y="23879"/>
                    <a:pt x="6778" y="23816"/>
                    <a:pt x="6746" y="23784"/>
                  </a:cubicBezTo>
                  <a:cubicBezTo>
                    <a:pt x="6683" y="23689"/>
                    <a:pt x="6651" y="23594"/>
                    <a:pt x="6556" y="23594"/>
                  </a:cubicBezTo>
                  <a:cubicBezTo>
                    <a:pt x="6493" y="23563"/>
                    <a:pt x="6398" y="23626"/>
                    <a:pt x="6334" y="23689"/>
                  </a:cubicBezTo>
                  <a:cubicBezTo>
                    <a:pt x="6271" y="23784"/>
                    <a:pt x="6271" y="23879"/>
                    <a:pt x="6239" y="23974"/>
                  </a:cubicBezTo>
                  <a:cubicBezTo>
                    <a:pt x="6144" y="24164"/>
                    <a:pt x="6081" y="24386"/>
                    <a:pt x="5986" y="24576"/>
                  </a:cubicBezTo>
                  <a:cubicBezTo>
                    <a:pt x="5954" y="24639"/>
                    <a:pt x="5891" y="24703"/>
                    <a:pt x="5859" y="24734"/>
                  </a:cubicBezTo>
                  <a:cubicBezTo>
                    <a:pt x="5543" y="24956"/>
                    <a:pt x="4941" y="24671"/>
                    <a:pt x="4878" y="24291"/>
                  </a:cubicBezTo>
                  <a:cubicBezTo>
                    <a:pt x="4846" y="24038"/>
                    <a:pt x="4909" y="23784"/>
                    <a:pt x="5099" y="23594"/>
                  </a:cubicBezTo>
                  <a:cubicBezTo>
                    <a:pt x="5321" y="23309"/>
                    <a:pt x="5606" y="23088"/>
                    <a:pt x="5986" y="22961"/>
                  </a:cubicBezTo>
                  <a:cubicBezTo>
                    <a:pt x="6841" y="22644"/>
                    <a:pt x="7728" y="22454"/>
                    <a:pt x="8646" y="22517"/>
                  </a:cubicBezTo>
                  <a:cubicBezTo>
                    <a:pt x="9058" y="22549"/>
                    <a:pt x="9216" y="22676"/>
                    <a:pt x="9248" y="23056"/>
                  </a:cubicBezTo>
                  <a:cubicBezTo>
                    <a:pt x="9343" y="23563"/>
                    <a:pt x="9280" y="24038"/>
                    <a:pt x="9121" y="24513"/>
                  </a:cubicBezTo>
                  <a:cubicBezTo>
                    <a:pt x="8931" y="25051"/>
                    <a:pt x="8741" y="25621"/>
                    <a:pt x="8330" y="26033"/>
                  </a:cubicBezTo>
                  <a:cubicBezTo>
                    <a:pt x="8266" y="26064"/>
                    <a:pt x="8235" y="26128"/>
                    <a:pt x="8203" y="26159"/>
                  </a:cubicBezTo>
                  <a:cubicBezTo>
                    <a:pt x="7664" y="26983"/>
                    <a:pt x="6841" y="27394"/>
                    <a:pt x="5954" y="27585"/>
                  </a:cubicBezTo>
                  <a:cubicBezTo>
                    <a:pt x="5099" y="27775"/>
                    <a:pt x="4244" y="27648"/>
                    <a:pt x="3579" y="26983"/>
                  </a:cubicBezTo>
                  <a:cubicBezTo>
                    <a:pt x="3801" y="27109"/>
                    <a:pt x="4054" y="27204"/>
                    <a:pt x="4339" y="27268"/>
                  </a:cubicBezTo>
                  <a:cubicBezTo>
                    <a:pt x="4308" y="27204"/>
                    <a:pt x="4308" y="27141"/>
                    <a:pt x="4308" y="27141"/>
                  </a:cubicBezTo>
                  <a:cubicBezTo>
                    <a:pt x="3928" y="26793"/>
                    <a:pt x="3611" y="26444"/>
                    <a:pt x="3199" y="26159"/>
                  </a:cubicBezTo>
                  <a:cubicBezTo>
                    <a:pt x="2439" y="25589"/>
                    <a:pt x="1901" y="24861"/>
                    <a:pt x="1489" y="24006"/>
                  </a:cubicBezTo>
                  <a:cubicBezTo>
                    <a:pt x="1331" y="23689"/>
                    <a:pt x="1236" y="23341"/>
                    <a:pt x="1267" y="22993"/>
                  </a:cubicBezTo>
                  <a:cubicBezTo>
                    <a:pt x="1299" y="22581"/>
                    <a:pt x="1331" y="22137"/>
                    <a:pt x="1362" y="21726"/>
                  </a:cubicBezTo>
                  <a:cubicBezTo>
                    <a:pt x="1362" y="21631"/>
                    <a:pt x="1362" y="21536"/>
                    <a:pt x="1267" y="21472"/>
                  </a:cubicBezTo>
                  <a:cubicBezTo>
                    <a:pt x="1172" y="21441"/>
                    <a:pt x="1014" y="21472"/>
                    <a:pt x="982" y="21599"/>
                  </a:cubicBezTo>
                  <a:cubicBezTo>
                    <a:pt x="919" y="21789"/>
                    <a:pt x="856" y="21979"/>
                    <a:pt x="856" y="22169"/>
                  </a:cubicBezTo>
                  <a:cubicBezTo>
                    <a:pt x="824" y="22517"/>
                    <a:pt x="824" y="22866"/>
                    <a:pt x="824" y="23214"/>
                  </a:cubicBezTo>
                  <a:cubicBezTo>
                    <a:pt x="792" y="23499"/>
                    <a:pt x="887" y="23753"/>
                    <a:pt x="982" y="24006"/>
                  </a:cubicBezTo>
                  <a:cubicBezTo>
                    <a:pt x="1426" y="25019"/>
                    <a:pt x="2027" y="25906"/>
                    <a:pt x="2977" y="26539"/>
                  </a:cubicBezTo>
                  <a:cubicBezTo>
                    <a:pt x="3104" y="26634"/>
                    <a:pt x="3231" y="26698"/>
                    <a:pt x="3262" y="26856"/>
                  </a:cubicBezTo>
                  <a:cubicBezTo>
                    <a:pt x="3357" y="26888"/>
                    <a:pt x="3452" y="26919"/>
                    <a:pt x="3548" y="26983"/>
                  </a:cubicBezTo>
                  <a:cubicBezTo>
                    <a:pt x="3452" y="26919"/>
                    <a:pt x="3326" y="26951"/>
                    <a:pt x="3262" y="26856"/>
                  </a:cubicBezTo>
                  <a:cubicBezTo>
                    <a:pt x="2566" y="26634"/>
                    <a:pt x="1932" y="26254"/>
                    <a:pt x="1394" y="25716"/>
                  </a:cubicBezTo>
                  <a:cubicBezTo>
                    <a:pt x="887" y="25209"/>
                    <a:pt x="602" y="24544"/>
                    <a:pt x="571" y="23784"/>
                  </a:cubicBezTo>
                  <a:cubicBezTo>
                    <a:pt x="571" y="23119"/>
                    <a:pt x="539" y="22454"/>
                    <a:pt x="697" y="21789"/>
                  </a:cubicBezTo>
                  <a:cubicBezTo>
                    <a:pt x="919" y="20744"/>
                    <a:pt x="1394" y="19826"/>
                    <a:pt x="2312" y="19192"/>
                  </a:cubicBezTo>
                  <a:cubicBezTo>
                    <a:pt x="3104" y="18622"/>
                    <a:pt x="3928" y="18147"/>
                    <a:pt x="4878" y="17862"/>
                  </a:cubicBezTo>
                  <a:cubicBezTo>
                    <a:pt x="5163" y="17767"/>
                    <a:pt x="5448" y="17704"/>
                    <a:pt x="5733" y="17735"/>
                  </a:cubicBezTo>
                  <a:cubicBezTo>
                    <a:pt x="6239" y="17735"/>
                    <a:pt x="6746" y="17735"/>
                    <a:pt x="7253" y="17735"/>
                  </a:cubicBezTo>
                  <a:cubicBezTo>
                    <a:pt x="7696" y="17767"/>
                    <a:pt x="8140" y="17862"/>
                    <a:pt x="8551" y="18052"/>
                  </a:cubicBezTo>
                  <a:cubicBezTo>
                    <a:pt x="9660" y="18654"/>
                    <a:pt x="10863" y="19002"/>
                    <a:pt x="12066" y="19414"/>
                  </a:cubicBezTo>
                  <a:cubicBezTo>
                    <a:pt x="12542" y="19604"/>
                    <a:pt x="13017" y="19794"/>
                    <a:pt x="13492" y="20047"/>
                  </a:cubicBezTo>
                  <a:cubicBezTo>
                    <a:pt x="14283" y="20459"/>
                    <a:pt x="15107" y="20839"/>
                    <a:pt x="15835" y="21346"/>
                  </a:cubicBezTo>
                  <a:cubicBezTo>
                    <a:pt x="16120" y="21536"/>
                    <a:pt x="16437" y="21694"/>
                    <a:pt x="16722" y="21884"/>
                  </a:cubicBezTo>
                  <a:cubicBezTo>
                    <a:pt x="17609" y="22359"/>
                    <a:pt x="18369" y="22961"/>
                    <a:pt x="19034" y="23721"/>
                  </a:cubicBezTo>
                  <a:cubicBezTo>
                    <a:pt x="19604" y="24386"/>
                    <a:pt x="20205" y="25019"/>
                    <a:pt x="20775" y="25684"/>
                  </a:cubicBezTo>
                  <a:cubicBezTo>
                    <a:pt x="20902" y="25811"/>
                    <a:pt x="21029" y="25938"/>
                    <a:pt x="21124" y="26064"/>
                  </a:cubicBezTo>
                  <a:cubicBezTo>
                    <a:pt x="21852" y="27046"/>
                    <a:pt x="22612" y="27996"/>
                    <a:pt x="23277" y="29041"/>
                  </a:cubicBezTo>
                  <a:cubicBezTo>
                    <a:pt x="23499" y="29421"/>
                    <a:pt x="23942" y="30308"/>
                    <a:pt x="24069" y="30751"/>
                  </a:cubicBezTo>
                  <a:cubicBezTo>
                    <a:pt x="23942" y="30593"/>
                    <a:pt x="23847" y="30498"/>
                    <a:pt x="23784" y="30371"/>
                  </a:cubicBezTo>
                  <a:close/>
                  <a:moveTo>
                    <a:pt x="17134" y="35438"/>
                  </a:moveTo>
                  <a:cubicBezTo>
                    <a:pt x="17387" y="35058"/>
                    <a:pt x="17640" y="34678"/>
                    <a:pt x="17894" y="34330"/>
                  </a:cubicBezTo>
                  <a:cubicBezTo>
                    <a:pt x="18052" y="34077"/>
                    <a:pt x="18274" y="33887"/>
                    <a:pt x="18527" y="33760"/>
                  </a:cubicBezTo>
                  <a:cubicBezTo>
                    <a:pt x="19034" y="33475"/>
                    <a:pt x="19540" y="33253"/>
                    <a:pt x="20079" y="33127"/>
                  </a:cubicBezTo>
                  <a:cubicBezTo>
                    <a:pt x="21029" y="32905"/>
                    <a:pt x="21947" y="32683"/>
                    <a:pt x="22897" y="32588"/>
                  </a:cubicBezTo>
                  <a:cubicBezTo>
                    <a:pt x="23309" y="32557"/>
                    <a:pt x="23721" y="32462"/>
                    <a:pt x="24196" y="32367"/>
                  </a:cubicBezTo>
                  <a:cubicBezTo>
                    <a:pt x="24259" y="32525"/>
                    <a:pt x="24322" y="32620"/>
                    <a:pt x="24386" y="32747"/>
                  </a:cubicBezTo>
                  <a:cubicBezTo>
                    <a:pt x="24417" y="32873"/>
                    <a:pt x="24449" y="32968"/>
                    <a:pt x="24481" y="33127"/>
                  </a:cubicBezTo>
                  <a:cubicBezTo>
                    <a:pt x="24354" y="33158"/>
                    <a:pt x="24259" y="33190"/>
                    <a:pt x="24132" y="33222"/>
                  </a:cubicBezTo>
                  <a:cubicBezTo>
                    <a:pt x="23467" y="33317"/>
                    <a:pt x="22771" y="33412"/>
                    <a:pt x="22074" y="33507"/>
                  </a:cubicBezTo>
                  <a:cubicBezTo>
                    <a:pt x="21282" y="33633"/>
                    <a:pt x="20490" y="33887"/>
                    <a:pt x="19730" y="34203"/>
                  </a:cubicBezTo>
                  <a:cubicBezTo>
                    <a:pt x="19445" y="34330"/>
                    <a:pt x="19129" y="34457"/>
                    <a:pt x="18812" y="34552"/>
                  </a:cubicBezTo>
                  <a:cubicBezTo>
                    <a:pt x="18337" y="34710"/>
                    <a:pt x="17925" y="34932"/>
                    <a:pt x="17545" y="35280"/>
                  </a:cubicBezTo>
                  <a:cubicBezTo>
                    <a:pt x="17419" y="35407"/>
                    <a:pt x="17260" y="35533"/>
                    <a:pt x="17134" y="35628"/>
                  </a:cubicBezTo>
                  <a:cubicBezTo>
                    <a:pt x="17007" y="35533"/>
                    <a:pt x="17102" y="35470"/>
                    <a:pt x="17134" y="35438"/>
                  </a:cubicBezTo>
                  <a:close/>
                  <a:moveTo>
                    <a:pt x="22454" y="38035"/>
                  </a:moveTo>
                  <a:cubicBezTo>
                    <a:pt x="20839" y="37687"/>
                    <a:pt x="19255" y="37655"/>
                    <a:pt x="17640" y="37814"/>
                  </a:cubicBezTo>
                  <a:cubicBezTo>
                    <a:pt x="17197" y="37877"/>
                    <a:pt x="16722" y="37909"/>
                    <a:pt x="16247" y="37940"/>
                  </a:cubicBezTo>
                  <a:cubicBezTo>
                    <a:pt x="16183" y="37940"/>
                    <a:pt x="16120" y="37940"/>
                    <a:pt x="15993" y="37909"/>
                  </a:cubicBezTo>
                  <a:cubicBezTo>
                    <a:pt x="16057" y="37814"/>
                    <a:pt x="16088" y="37750"/>
                    <a:pt x="16120" y="37687"/>
                  </a:cubicBezTo>
                  <a:cubicBezTo>
                    <a:pt x="16278" y="37434"/>
                    <a:pt x="16437" y="37212"/>
                    <a:pt x="16595" y="36959"/>
                  </a:cubicBezTo>
                  <a:cubicBezTo>
                    <a:pt x="16754" y="36768"/>
                    <a:pt x="16912" y="36547"/>
                    <a:pt x="17102" y="36388"/>
                  </a:cubicBezTo>
                  <a:cubicBezTo>
                    <a:pt x="17450" y="36072"/>
                    <a:pt x="17830" y="35755"/>
                    <a:pt x="18210" y="35438"/>
                  </a:cubicBezTo>
                  <a:cubicBezTo>
                    <a:pt x="18337" y="35343"/>
                    <a:pt x="18495" y="35248"/>
                    <a:pt x="18654" y="35185"/>
                  </a:cubicBezTo>
                  <a:cubicBezTo>
                    <a:pt x="19287" y="34932"/>
                    <a:pt x="19952" y="34678"/>
                    <a:pt x="20585" y="34425"/>
                  </a:cubicBezTo>
                  <a:cubicBezTo>
                    <a:pt x="21409" y="34108"/>
                    <a:pt x="22232" y="34013"/>
                    <a:pt x="23087" y="33855"/>
                  </a:cubicBezTo>
                  <a:cubicBezTo>
                    <a:pt x="23594" y="33792"/>
                    <a:pt x="24069" y="33697"/>
                    <a:pt x="24576" y="33665"/>
                  </a:cubicBezTo>
                  <a:cubicBezTo>
                    <a:pt x="24766" y="34013"/>
                    <a:pt x="24702" y="34330"/>
                    <a:pt x="24734" y="34647"/>
                  </a:cubicBezTo>
                  <a:cubicBezTo>
                    <a:pt x="24607" y="34742"/>
                    <a:pt x="24512" y="34837"/>
                    <a:pt x="24386" y="34900"/>
                  </a:cubicBezTo>
                  <a:cubicBezTo>
                    <a:pt x="23974" y="35185"/>
                    <a:pt x="23657" y="35533"/>
                    <a:pt x="23436" y="35977"/>
                  </a:cubicBezTo>
                  <a:cubicBezTo>
                    <a:pt x="23214" y="36483"/>
                    <a:pt x="22961" y="36990"/>
                    <a:pt x="22707" y="37497"/>
                  </a:cubicBezTo>
                  <a:cubicBezTo>
                    <a:pt x="22612" y="37687"/>
                    <a:pt x="22644" y="37845"/>
                    <a:pt x="22707" y="38035"/>
                  </a:cubicBezTo>
                  <a:cubicBezTo>
                    <a:pt x="22612" y="38035"/>
                    <a:pt x="22517" y="38035"/>
                    <a:pt x="22454" y="38035"/>
                  </a:cubicBezTo>
                  <a:close/>
                  <a:moveTo>
                    <a:pt x="27078" y="38859"/>
                  </a:moveTo>
                  <a:cubicBezTo>
                    <a:pt x="26698" y="38954"/>
                    <a:pt x="26381" y="38795"/>
                    <a:pt x="26064" y="38700"/>
                  </a:cubicBezTo>
                  <a:cubicBezTo>
                    <a:pt x="25969" y="38447"/>
                    <a:pt x="26033" y="38257"/>
                    <a:pt x="26128" y="38067"/>
                  </a:cubicBezTo>
                  <a:cubicBezTo>
                    <a:pt x="26349" y="37687"/>
                    <a:pt x="26666" y="37370"/>
                    <a:pt x="27078" y="37054"/>
                  </a:cubicBezTo>
                  <a:close/>
                  <a:moveTo>
                    <a:pt x="27109" y="36452"/>
                  </a:moveTo>
                  <a:cubicBezTo>
                    <a:pt x="26286" y="36959"/>
                    <a:pt x="25621" y="37560"/>
                    <a:pt x="25463" y="38574"/>
                  </a:cubicBezTo>
                  <a:cubicBezTo>
                    <a:pt x="25177" y="38574"/>
                    <a:pt x="24892" y="38574"/>
                    <a:pt x="24639" y="38415"/>
                  </a:cubicBezTo>
                  <a:cubicBezTo>
                    <a:pt x="24829" y="37465"/>
                    <a:pt x="25431" y="36800"/>
                    <a:pt x="26128" y="36198"/>
                  </a:cubicBezTo>
                  <a:cubicBezTo>
                    <a:pt x="26286" y="36040"/>
                    <a:pt x="26476" y="35945"/>
                    <a:pt x="26666" y="35882"/>
                  </a:cubicBezTo>
                  <a:cubicBezTo>
                    <a:pt x="26793" y="35818"/>
                    <a:pt x="26919" y="35850"/>
                    <a:pt x="27109" y="35818"/>
                  </a:cubicBezTo>
                  <a:close/>
                  <a:moveTo>
                    <a:pt x="27236" y="35280"/>
                  </a:moveTo>
                  <a:cubicBezTo>
                    <a:pt x="26476" y="35217"/>
                    <a:pt x="25938" y="35565"/>
                    <a:pt x="25463" y="36072"/>
                  </a:cubicBezTo>
                  <a:cubicBezTo>
                    <a:pt x="25272" y="36262"/>
                    <a:pt x="25082" y="36452"/>
                    <a:pt x="24924" y="36642"/>
                  </a:cubicBezTo>
                  <a:cubicBezTo>
                    <a:pt x="24481" y="37117"/>
                    <a:pt x="24227" y="37687"/>
                    <a:pt x="24164" y="38352"/>
                  </a:cubicBezTo>
                  <a:cubicBezTo>
                    <a:pt x="23752" y="38320"/>
                    <a:pt x="23404" y="38225"/>
                    <a:pt x="23056" y="38162"/>
                  </a:cubicBezTo>
                  <a:cubicBezTo>
                    <a:pt x="22961" y="38004"/>
                    <a:pt x="23119" y="37972"/>
                    <a:pt x="23151" y="37877"/>
                  </a:cubicBezTo>
                  <a:cubicBezTo>
                    <a:pt x="23277" y="37687"/>
                    <a:pt x="23404" y="37497"/>
                    <a:pt x="23499" y="37307"/>
                  </a:cubicBezTo>
                  <a:cubicBezTo>
                    <a:pt x="23689" y="36927"/>
                    <a:pt x="23879" y="36515"/>
                    <a:pt x="24069" y="36135"/>
                  </a:cubicBezTo>
                  <a:cubicBezTo>
                    <a:pt x="24164" y="35977"/>
                    <a:pt x="24259" y="35818"/>
                    <a:pt x="24417" y="35692"/>
                  </a:cubicBezTo>
                  <a:cubicBezTo>
                    <a:pt x="24924" y="35280"/>
                    <a:pt x="25463" y="34868"/>
                    <a:pt x="26064" y="34615"/>
                  </a:cubicBezTo>
                  <a:cubicBezTo>
                    <a:pt x="26476" y="34457"/>
                    <a:pt x="26698" y="34425"/>
                    <a:pt x="27331" y="34520"/>
                  </a:cubicBezTo>
                  <a:cubicBezTo>
                    <a:pt x="27394" y="34773"/>
                    <a:pt x="27331" y="34995"/>
                    <a:pt x="27236" y="35280"/>
                  </a:cubicBezTo>
                  <a:close/>
                  <a:moveTo>
                    <a:pt x="52255" y="56530"/>
                  </a:moveTo>
                  <a:cubicBezTo>
                    <a:pt x="52191" y="56593"/>
                    <a:pt x="52128" y="56688"/>
                    <a:pt x="52033" y="56720"/>
                  </a:cubicBezTo>
                  <a:cubicBezTo>
                    <a:pt x="51684" y="56942"/>
                    <a:pt x="51304" y="57163"/>
                    <a:pt x="50956" y="57385"/>
                  </a:cubicBezTo>
                  <a:cubicBezTo>
                    <a:pt x="50829" y="57448"/>
                    <a:pt x="50671" y="57512"/>
                    <a:pt x="50513" y="57385"/>
                  </a:cubicBezTo>
                  <a:cubicBezTo>
                    <a:pt x="50703" y="57163"/>
                    <a:pt x="51779" y="56308"/>
                    <a:pt x="52318" y="55960"/>
                  </a:cubicBezTo>
                  <a:cubicBezTo>
                    <a:pt x="52381" y="56182"/>
                    <a:pt x="52381" y="56372"/>
                    <a:pt x="52255" y="56530"/>
                  </a:cubicBezTo>
                  <a:close/>
                  <a:moveTo>
                    <a:pt x="50069" y="57417"/>
                  </a:moveTo>
                  <a:cubicBezTo>
                    <a:pt x="49911" y="57543"/>
                    <a:pt x="49721" y="57480"/>
                    <a:pt x="49531" y="57448"/>
                  </a:cubicBezTo>
                  <a:cubicBezTo>
                    <a:pt x="49531" y="57385"/>
                    <a:pt x="49531" y="57353"/>
                    <a:pt x="49531" y="57353"/>
                  </a:cubicBezTo>
                  <a:cubicBezTo>
                    <a:pt x="49563" y="57322"/>
                    <a:pt x="49563" y="57290"/>
                    <a:pt x="49594" y="57258"/>
                  </a:cubicBezTo>
                  <a:cubicBezTo>
                    <a:pt x="50449" y="56562"/>
                    <a:pt x="51336" y="55896"/>
                    <a:pt x="52191" y="55200"/>
                  </a:cubicBezTo>
                  <a:cubicBezTo>
                    <a:pt x="52223" y="55200"/>
                    <a:pt x="52255" y="55200"/>
                    <a:pt x="52318" y="55200"/>
                  </a:cubicBezTo>
                  <a:cubicBezTo>
                    <a:pt x="52381" y="55326"/>
                    <a:pt x="52381" y="55453"/>
                    <a:pt x="52286" y="55548"/>
                  </a:cubicBezTo>
                  <a:cubicBezTo>
                    <a:pt x="52191" y="55675"/>
                    <a:pt x="52096" y="55770"/>
                    <a:pt x="52001" y="55865"/>
                  </a:cubicBezTo>
                  <a:cubicBezTo>
                    <a:pt x="51368" y="56372"/>
                    <a:pt x="50703" y="56910"/>
                    <a:pt x="50069" y="57417"/>
                  </a:cubicBezTo>
                  <a:close/>
                  <a:moveTo>
                    <a:pt x="52603" y="49183"/>
                  </a:moveTo>
                  <a:cubicBezTo>
                    <a:pt x="52571" y="49309"/>
                    <a:pt x="52476" y="49373"/>
                    <a:pt x="52381" y="49436"/>
                  </a:cubicBezTo>
                  <a:cubicBezTo>
                    <a:pt x="52033" y="49689"/>
                    <a:pt x="51684" y="49943"/>
                    <a:pt x="51336" y="50196"/>
                  </a:cubicBezTo>
                  <a:cubicBezTo>
                    <a:pt x="50924" y="50481"/>
                    <a:pt x="50481" y="50798"/>
                    <a:pt x="50101" y="51146"/>
                  </a:cubicBezTo>
                  <a:cubicBezTo>
                    <a:pt x="49753" y="51495"/>
                    <a:pt x="48644" y="52255"/>
                    <a:pt x="48264" y="52476"/>
                  </a:cubicBezTo>
                  <a:cubicBezTo>
                    <a:pt x="48233" y="52255"/>
                    <a:pt x="48233" y="52128"/>
                    <a:pt x="48233" y="52001"/>
                  </a:cubicBezTo>
                  <a:cubicBezTo>
                    <a:pt x="48233" y="51843"/>
                    <a:pt x="48296" y="51748"/>
                    <a:pt x="48391" y="51653"/>
                  </a:cubicBezTo>
                  <a:cubicBezTo>
                    <a:pt x="48771" y="51305"/>
                    <a:pt x="49119" y="50956"/>
                    <a:pt x="49563" y="50671"/>
                  </a:cubicBezTo>
                  <a:cubicBezTo>
                    <a:pt x="49753" y="50544"/>
                    <a:pt x="49943" y="50386"/>
                    <a:pt x="50101" y="50259"/>
                  </a:cubicBezTo>
                  <a:cubicBezTo>
                    <a:pt x="50513" y="49974"/>
                    <a:pt x="50893" y="49658"/>
                    <a:pt x="51273" y="49373"/>
                  </a:cubicBezTo>
                  <a:lnTo>
                    <a:pt x="51431" y="49278"/>
                  </a:lnTo>
                  <a:cubicBezTo>
                    <a:pt x="51431" y="49278"/>
                    <a:pt x="51431" y="49278"/>
                    <a:pt x="51431" y="49278"/>
                  </a:cubicBezTo>
                  <a:cubicBezTo>
                    <a:pt x="51463" y="49341"/>
                    <a:pt x="51526" y="49341"/>
                    <a:pt x="51589" y="49373"/>
                  </a:cubicBezTo>
                  <a:cubicBezTo>
                    <a:pt x="51621" y="49341"/>
                    <a:pt x="51684" y="49309"/>
                    <a:pt x="51684" y="49278"/>
                  </a:cubicBezTo>
                  <a:cubicBezTo>
                    <a:pt x="51716" y="49246"/>
                    <a:pt x="51716" y="49214"/>
                    <a:pt x="51684" y="49183"/>
                  </a:cubicBezTo>
                  <a:cubicBezTo>
                    <a:pt x="51684" y="49151"/>
                    <a:pt x="51653" y="49119"/>
                    <a:pt x="51621" y="49119"/>
                  </a:cubicBezTo>
                  <a:cubicBezTo>
                    <a:pt x="51875" y="48929"/>
                    <a:pt x="52096" y="48739"/>
                    <a:pt x="52350" y="48581"/>
                  </a:cubicBezTo>
                  <a:cubicBezTo>
                    <a:pt x="52445" y="48518"/>
                    <a:pt x="52508" y="48454"/>
                    <a:pt x="52635" y="48359"/>
                  </a:cubicBezTo>
                  <a:cubicBezTo>
                    <a:pt x="52730" y="48676"/>
                    <a:pt x="52666" y="48929"/>
                    <a:pt x="52603" y="49183"/>
                  </a:cubicBezTo>
                  <a:close/>
                  <a:moveTo>
                    <a:pt x="52698" y="47979"/>
                  </a:moveTo>
                  <a:cubicBezTo>
                    <a:pt x="51273" y="49151"/>
                    <a:pt x="49689" y="50133"/>
                    <a:pt x="48328" y="51368"/>
                  </a:cubicBezTo>
                  <a:cubicBezTo>
                    <a:pt x="48296" y="51368"/>
                    <a:pt x="48233" y="51336"/>
                    <a:pt x="48201" y="51305"/>
                  </a:cubicBezTo>
                  <a:lnTo>
                    <a:pt x="48201" y="50513"/>
                  </a:lnTo>
                  <a:cubicBezTo>
                    <a:pt x="49594" y="49404"/>
                    <a:pt x="51178" y="48486"/>
                    <a:pt x="52635" y="47409"/>
                  </a:cubicBezTo>
                  <a:cubicBezTo>
                    <a:pt x="52730" y="47663"/>
                    <a:pt x="52730" y="47663"/>
                    <a:pt x="52698" y="47979"/>
                  </a:cubicBezTo>
                  <a:close/>
                  <a:moveTo>
                    <a:pt x="52445" y="47219"/>
                  </a:moveTo>
                  <a:cubicBezTo>
                    <a:pt x="52191" y="47409"/>
                    <a:pt x="51970" y="47599"/>
                    <a:pt x="51716" y="47789"/>
                  </a:cubicBezTo>
                  <a:cubicBezTo>
                    <a:pt x="50893" y="48328"/>
                    <a:pt x="50069" y="48866"/>
                    <a:pt x="49246" y="49436"/>
                  </a:cubicBezTo>
                  <a:cubicBezTo>
                    <a:pt x="49024" y="49563"/>
                    <a:pt x="48834" y="49753"/>
                    <a:pt x="48644" y="49879"/>
                  </a:cubicBezTo>
                  <a:cubicBezTo>
                    <a:pt x="48518" y="49974"/>
                    <a:pt x="48391" y="50038"/>
                    <a:pt x="48264" y="50133"/>
                  </a:cubicBezTo>
                  <a:cubicBezTo>
                    <a:pt x="48074" y="49594"/>
                    <a:pt x="48106" y="49499"/>
                    <a:pt x="48454" y="49278"/>
                  </a:cubicBezTo>
                  <a:cubicBezTo>
                    <a:pt x="49056" y="48866"/>
                    <a:pt x="49626" y="48454"/>
                    <a:pt x="50228" y="48043"/>
                  </a:cubicBezTo>
                  <a:cubicBezTo>
                    <a:pt x="50323" y="48011"/>
                    <a:pt x="50386" y="47948"/>
                    <a:pt x="50481" y="47884"/>
                  </a:cubicBezTo>
                  <a:cubicBezTo>
                    <a:pt x="51178" y="47251"/>
                    <a:pt x="52033" y="46776"/>
                    <a:pt x="52761" y="46206"/>
                  </a:cubicBezTo>
                  <a:cubicBezTo>
                    <a:pt x="52793" y="46174"/>
                    <a:pt x="52856" y="46174"/>
                    <a:pt x="52951" y="46142"/>
                  </a:cubicBezTo>
                  <a:cubicBezTo>
                    <a:pt x="52920" y="46586"/>
                    <a:pt x="52825" y="46966"/>
                    <a:pt x="52445" y="47219"/>
                  </a:cubicBezTo>
                  <a:close/>
                  <a:moveTo>
                    <a:pt x="53078" y="45477"/>
                  </a:moveTo>
                  <a:cubicBezTo>
                    <a:pt x="53046" y="45604"/>
                    <a:pt x="52920" y="45731"/>
                    <a:pt x="52793" y="45826"/>
                  </a:cubicBezTo>
                  <a:cubicBezTo>
                    <a:pt x="52508" y="46079"/>
                    <a:pt x="52191" y="46301"/>
                    <a:pt x="51875" y="46554"/>
                  </a:cubicBezTo>
                  <a:cubicBezTo>
                    <a:pt x="51431" y="46903"/>
                    <a:pt x="50956" y="47219"/>
                    <a:pt x="50481" y="47568"/>
                  </a:cubicBezTo>
                  <a:cubicBezTo>
                    <a:pt x="50386" y="47631"/>
                    <a:pt x="50323" y="47726"/>
                    <a:pt x="50228" y="47789"/>
                  </a:cubicBezTo>
                  <a:cubicBezTo>
                    <a:pt x="49658" y="48169"/>
                    <a:pt x="49088" y="48549"/>
                    <a:pt x="48549" y="48929"/>
                  </a:cubicBezTo>
                  <a:cubicBezTo>
                    <a:pt x="48454" y="48993"/>
                    <a:pt x="48328" y="49024"/>
                    <a:pt x="48233" y="49088"/>
                  </a:cubicBezTo>
                  <a:cubicBezTo>
                    <a:pt x="48106" y="48834"/>
                    <a:pt x="48138" y="48581"/>
                    <a:pt x="48169" y="48359"/>
                  </a:cubicBezTo>
                  <a:cubicBezTo>
                    <a:pt x="48169" y="48264"/>
                    <a:pt x="48264" y="48169"/>
                    <a:pt x="48359" y="48106"/>
                  </a:cubicBezTo>
                  <a:cubicBezTo>
                    <a:pt x="48739" y="47789"/>
                    <a:pt x="49119" y="47473"/>
                    <a:pt x="49499" y="47188"/>
                  </a:cubicBezTo>
                  <a:cubicBezTo>
                    <a:pt x="50418" y="46554"/>
                    <a:pt x="51336" y="45889"/>
                    <a:pt x="52223" y="45256"/>
                  </a:cubicBezTo>
                  <a:cubicBezTo>
                    <a:pt x="52445" y="45097"/>
                    <a:pt x="52666" y="44939"/>
                    <a:pt x="52888" y="44781"/>
                  </a:cubicBezTo>
                  <a:cubicBezTo>
                    <a:pt x="52983" y="44717"/>
                    <a:pt x="53078" y="44654"/>
                    <a:pt x="53236" y="44559"/>
                  </a:cubicBezTo>
                  <a:cubicBezTo>
                    <a:pt x="53236" y="44907"/>
                    <a:pt x="53205" y="45192"/>
                    <a:pt x="53078" y="45477"/>
                  </a:cubicBezTo>
                  <a:close/>
                  <a:moveTo>
                    <a:pt x="53331" y="43926"/>
                  </a:moveTo>
                  <a:cubicBezTo>
                    <a:pt x="53331" y="44084"/>
                    <a:pt x="53236" y="44211"/>
                    <a:pt x="53110" y="44306"/>
                  </a:cubicBezTo>
                  <a:cubicBezTo>
                    <a:pt x="52825" y="44527"/>
                    <a:pt x="52508" y="44749"/>
                    <a:pt x="52223" y="44971"/>
                  </a:cubicBezTo>
                  <a:cubicBezTo>
                    <a:pt x="51273" y="45636"/>
                    <a:pt x="50323" y="46301"/>
                    <a:pt x="49373" y="46998"/>
                  </a:cubicBezTo>
                  <a:cubicBezTo>
                    <a:pt x="49088" y="47188"/>
                    <a:pt x="48803" y="47441"/>
                    <a:pt x="48518" y="47694"/>
                  </a:cubicBezTo>
                  <a:cubicBezTo>
                    <a:pt x="48423" y="47758"/>
                    <a:pt x="48328" y="47789"/>
                    <a:pt x="48201" y="47853"/>
                  </a:cubicBezTo>
                  <a:cubicBezTo>
                    <a:pt x="48106" y="47568"/>
                    <a:pt x="48138" y="47314"/>
                    <a:pt x="48138" y="47061"/>
                  </a:cubicBezTo>
                  <a:cubicBezTo>
                    <a:pt x="48803" y="46523"/>
                    <a:pt x="49436" y="45952"/>
                    <a:pt x="50069" y="45414"/>
                  </a:cubicBezTo>
                  <a:cubicBezTo>
                    <a:pt x="50449" y="45097"/>
                    <a:pt x="50861" y="44812"/>
                    <a:pt x="51273" y="44527"/>
                  </a:cubicBezTo>
                  <a:cubicBezTo>
                    <a:pt x="51906" y="44116"/>
                    <a:pt x="52508" y="43704"/>
                    <a:pt x="53046" y="43197"/>
                  </a:cubicBezTo>
                  <a:cubicBezTo>
                    <a:pt x="53141" y="43134"/>
                    <a:pt x="53236" y="43071"/>
                    <a:pt x="53458" y="42912"/>
                  </a:cubicBezTo>
                  <a:cubicBezTo>
                    <a:pt x="53395" y="43356"/>
                    <a:pt x="53363" y="43641"/>
                    <a:pt x="53331" y="43926"/>
                  </a:cubicBezTo>
                  <a:close/>
                  <a:moveTo>
                    <a:pt x="53521" y="42532"/>
                  </a:moveTo>
                  <a:cubicBezTo>
                    <a:pt x="52730" y="43197"/>
                    <a:pt x="51938" y="43862"/>
                    <a:pt x="51051" y="44401"/>
                  </a:cubicBezTo>
                  <a:cubicBezTo>
                    <a:pt x="50228" y="44907"/>
                    <a:pt x="49499" y="45604"/>
                    <a:pt x="48739" y="46237"/>
                  </a:cubicBezTo>
                  <a:cubicBezTo>
                    <a:pt x="48581" y="46364"/>
                    <a:pt x="48454" y="46554"/>
                    <a:pt x="48233" y="46649"/>
                  </a:cubicBezTo>
                  <a:cubicBezTo>
                    <a:pt x="48043" y="46142"/>
                    <a:pt x="48074" y="45921"/>
                    <a:pt x="48391" y="45636"/>
                  </a:cubicBezTo>
                  <a:cubicBezTo>
                    <a:pt x="48771" y="45256"/>
                    <a:pt x="49183" y="44876"/>
                    <a:pt x="49626" y="44591"/>
                  </a:cubicBezTo>
                  <a:cubicBezTo>
                    <a:pt x="49848" y="44464"/>
                    <a:pt x="50038" y="44306"/>
                    <a:pt x="50259" y="44147"/>
                  </a:cubicBezTo>
                  <a:cubicBezTo>
                    <a:pt x="51273" y="43261"/>
                    <a:pt x="52318" y="42374"/>
                    <a:pt x="53363" y="41519"/>
                  </a:cubicBezTo>
                  <a:cubicBezTo>
                    <a:pt x="53426" y="41455"/>
                    <a:pt x="53490" y="41392"/>
                    <a:pt x="53648" y="41265"/>
                  </a:cubicBezTo>
                  <a:cubicBezTo>
                    <a:pt x="53680" y="41772"/>
                    <a:pt x="53585" y="42152"/>
                    <a:pt x="53521" y="42532"/>
                  </a:cubicBezTo>
                  <a:close/>
                  <a:moveTo>
                    <a:pt x="53743" y="40759"/>
                  </a:moveTo>
                  <a:cubicBezTo>
                    <a:pt x="53711" y="40885"/>
                    <a:pt x="53585" y="40980"/>
                    <a:pt x="53490" y="41075"/>
                  </a:cubicBezTo>
                  <a:cubicBezTo>
                    <a:pt x="52951" y="41550"/>
                    <a:pt x="52445" y="42026"/>
                    <a:pt x="51875" y="42501"/>
                  </a:cubicBezTo>
                  <a:cubicBezTo>
                    <a:pt x="51336" y="42944"/>
                    <a:pt x="50766" y="43387"/>
                    <a:pt x="50228" y="43862"/>
                  </a:cubicBezTo>
                  <a:cubicBezTo>
                    <a:pt x="50069" y="43989"/>
                    <a:pt x="49911" y="44147"/>
                    <a:pt x="49721" y="44242"/>
                  </a:cubicBezTo>
                  <a:cubicBezTo>
                    <a:pt x="49278" y="44559"/>
                    <a:pt x="48834" y="44876"/>
                    <a:pt x="48454" y="45256"/>
                  </a:cubicBezTo>
                  <a:cubicBezTo>
                    <a:pt x="48391" y="45319"/>
                    <a:pt x="48296" y="45351"/>
                    <a:pt x="48201" y="45414"/>
                  </a:cubicBezTo>
                  <a:cubicBezTo>
                    <a:pt x="48106" y="45034"/>
                    <a:pt x="48106" y="44686"/>
                    <a:pt x="48169" y="44306"/>
                  </a:cubicBezTo>
                  <a:cubicBezTo>
                    <a:pt x="48549" y="43989"/>
                    <a:pt x="48929" y="43641"/>
                    <a:pt x="49309" y="43356"/>
                  </a:cubicBezTo>
                  <a:cubicBezTo>
                    <a:pt x="49784" y="43007"/>
                    <a:pt x="50228" y="42627"/>
                    <a:pt x="50639" y="42216"/>
                  </a:cubicBezTo>
                  <a:cubicBezTo>
                    <a:pt x="51051" y="41836"/>
                    <a:pt x="51463" y="41455"/>
                    <a:pt x="51906" y="41107"/>
                  </a:cubicBezTo>
                  <a:cubicBezTo>
                    <a:pt x="52445" y="40632"/>
                    <a:pt x="53015" y="40157"/>
                    <a:pt x="53585" y="39682"/>
                  </a:cubicBezTo>
                  <a:cubicBezTo>
                    <a:pt x="53648" y="39619"/>
                    <a:pt x="53743" y="39555"/>
                    <a:pt x="53838" y="39524"/>
                  </a:cubicBezTo>
                  <a:cubicBezTo>
                    <a:pt x="53933" y="39967"/>
                    <a:pt x="53838" y="40379"/>
                    <a:pt x="53743" y="40759"/>
                  </a:cubicBezTo>
                  <a:close/>
                  <a:moveTo>
                    <a:pt x="53965" y="39112"/>
                  </a:moveTo>
                  <a:cubicBezTo>
                    <a:pt x="53901" y="39175"/>
                    <a:pt x="53838" y="39270"/>
                    <a:pt x="53775" y="39334"/>
                  </a:cubicBezTo>
                  <a:cubicBezTo>
                    <a:pt x="52983" y="39935"/>
                    <a:pt x="52191" y="40569"/>
                    <a:pt x="51399" y="41202"/>
                  </a:cubicBezTo>
                  <a:cubicBezTo>
                    <a:pt x="51146" y="41424"/>
                    <a:pt x="50861" y="41645"/>
                    <a:pt x="50639" y="41899"/>
                  </a:cubicBezTo>
                  <a:cubicBezTo>
                    <a:pt x="50133" y="42406"/>
                    <a:pt x="49658" y="42849"/>
                    <a:pt x="49088" y="43229"/>
                  </a:cubicBezTo>
                  <a:cubicBezTo>
                    <a:pt x="48866" y="43387"/>
                    <a:pt x="48676" y="43577"/>
                    <a:pt x="48454" y="43767"/>
                  </a:cubicBezTo>
                  <a:cubicBezTo>
                    <a:pt x="48391" y="43831"/>
                    <a:pt x="48264" y="43862"/>
                    <a:pt x="48138" y="43957"/>
                  </a:cubicBezTo>
                  <a:cubicBezTo>
                    <a:pt x="48043" y="43641"/>
                    <a:pt x="48043" y="43419"/>
                    <a:pt x="48043" y="43166"/>
                  </a:cubicBezTo>
                  <a:cubicBezTo>
                    <a:pt x="48074" y="43071"/>
                    <a:pt x="48138" y="42944"/>
                    <a:pt x="48201" y="42849"/>
                  </a:cubicBezTo>
                  <a:cubicBezTo>
                    <a:pt x="48423" y="42564"/>
                    <a:pt x="48644" y="42279"/>
                    <a:pt x="48898" y="42026"/>
                  </a:cubicBezTo>
                  <a:cubicBezTo>
                    <a:pt x="49151" y="41772"/>
                    <a:pt x="49404" y="41550"/>
                    <a:pt x="49689" y="41329"/>
                  </a:cubicBezTo>
                  <a:cubicBezTo>
                    <a:pt x="50228" y="40885"/>
                    <a:pt x="50766" y="40505"/>
                    <a:pt x="51304" y="40094"/>
                  </a:cubicBezTo>
                  <a:lnTo>
                    <a:pt x="53838" y="38130"/>
                  </a:lnTo>
                  <a:cubicBezTo>
                    <a:pt x="53870" y="38099"/>
                    <a:pt x="53901" y="38099"/>
                    <a:pt x="53933" y="38099"/>
                  </a:cubicBezTo>
                  <a:cubicBezTo>
                    <a:pt x="54028" y="38384"/>
                    <a:pt x="54028" y="38922"/>
                    <a:pt x="53965" y="39112"/>
                  </a:cubicBezTo>
                  <a:close/>
                  <a:moveTo>
                    <a:pt x="54028" y="37624"/>
                  </a:moveTo>
                  <a:cubicBezTo>
                    <a:pt x="53996" y="37687"/>
                    <a:pt x="53901" y="37750"/>
                    <a:pt x="53838" y="37814"/>
                  </a:cubicBezTo>
                  <a:cubicBezTo>
                    <a:pt x="53521" y="38067"/>
                    <a:pt x="53205" y="38289"/>
                    <a:pt x="52920" y="38510"/>
                  </a:cubicBezTo>
                  <a:cubicBezTo>
                    <a:pt x="52255" y="39017"/>
                    <a:pt x="51589" y="39555"/>
                    <a:pt x="50956" y="40062"/>
                  </a:cubicBezTo>
                  <a:cubicBezTo>
                    <a:pt x="50544" y="40379"/>
                    <a:pt x="50133" y="40727"/>
                    <a:pt x="49689" y="41012"/>
                  </a:cubicBezTo>
                  <a:cubicBezTo>
                    <a:pt x="49246" y="41329"/>
                    <a:pt x="48834" y="41677"/>
                    <a:pt x="48518" y="42121"/>
                  </a:cubicBezTo>
                  <a:cubicBezTo>
                    <a:pt x="48391" y="42279"/>
                    <a:pt x="48264" y="42469"/>
                    <a:pt x="48011" y="42596"/>
                  </a:cubicBezTo>
                  <a:cubicBezTo>
                    <a:pt x="47948" y="42311"/>
                    <a:pt x="47884" y="42089"/>
                    <a:pt x="47853" y="41867"/>
                  </a:cubicBezTo>
                  <a:cubicBezTo>
                    <a:pt x="47853" y="41804"/>
                    <a:pt x="47853" y="41677"/>
                    <a:pt x="47916" y="41614"/>
                  </a:cubicBezTo>
                  <a:cubicBezTo>
                    <a:pt x="48074" y="41360"/>
                    <a:pt x="48201" y="41107"/>
                    <a:pt x="48423" y="40917"/>
                  </a:cubicBezTo>
                  <a:cubicBezTo>
                    <a:pt x="48929" y="40442"/>
                    <a:pt x="49404" y="39967"/>
                    <a:pt x="49974" y="39619"/>
                  </a:cubicBezTo>
                  <a:cubicBezTo>
                    <a:pt x="50133" y="39524"/>
                    <a:pt x="50259" y="39397"/>
                    <a:pt x="50386" y="39270"/>
                  </a:cubicBezTo>
                  <a:cubicBezTo>
                    <a:pt x="50861" y="38827"/>
                    <a:pt x="51399" y="38447"/>
                    <a:pt x="51970" y="38099"/>
                  </a:cubicBezTo>
                  <a:cubicBezTo>
                    <a:pt x="52508" y="37750"/>
                    <a:pt x="53015" y="37370"/>
                    <a:pt x="53521" y="36990"/>
                  </a:cubicBezTo>
                  <a:cubicBezTo>
                    <a:pt x="53648" y="36895"/>
                    <a:pt x="53775" y="36832"/>
                    <a:pt x="53901" y="36737"/>
                  </a:cubicBezTo>
                  <a:cubicBezTo>
                    <a:pt x="53965" y="36800"/>
                    <a:pt x="54028" y="36800"/>
                    <a:pt x="54060" y="36863"/>
                  </a:cubicBezTo>
                  <a:cubicBezTo>
                    <a:pt x="54123" y="37117"/>
                    <a:pt x="54123" y="37370"/>
                    <a:pt x="54028" y="37624"/>
                  </a:cubicBezTo>
                  <a:close/>
                  <a:moveTo>
                    <a:pt x="49436" y="31923"/>
                  </a:moveTo>
                  <a:cubicBezTo>
                    <a:pt x="49341" y="31986"/>
                    <a:pt x="49278" y="32081"/>
                    <a:pt x="49119" y="32050"/>
                  </a:cubicBezTo>
                  <a:cubicBezTo>
                    <a:pt x="49183" y="31796"/>
                    <a:pt x="49373" y="31701"/>
                    <a:pt x="49499" y="31511"/>
                  </a:cubicBezTo>
                  <a:cubicBezTo>
                    <a:pt x="49499" y="31511"/>
                    <a:pt x="49499" y="31511"/>
                    <a:pt x="49499" y="31511"/>
                  </a:cubicBezTo>
                  <a:lnTo>
                    <a:pt x="49499" y="31511"/>
                  </a:lnTo>
                  <a:cubicBezTo>
                    <a:pt x="49341" y="31575"/>
                    <a:pt x="49214" y="31606"/>
                    <a:pt x="49024" y="31670"/>
                  </a:cubicBezTo>
                  <a:cubicBezTo>
                    <a:pt x="48993" y="31575"/>
                    <a:pt x="48929" y="31511"/>
                    <a:pt x="48898" y="31385"/>
                  </a:cubicBezTo>
                  <a:cubicBezTo>
                    <a:pt x="49151" y="31321"/>
                    <a:pt x="49341" y="31258"/>
                    <a:pt x="49499" y="31511"/>
                  </a:cubicBezTo>
                  <a:cubicBezTo>
                    <a:pt x="49499" y="31511"/>
                    <a:pt x="49499" y="31511"/>
                    <a:pt x="49499" y="31511"/>
                  </a:cubicBezTo>
                  <a:cubicBezTo>
                    <a:pt x="49499" y="31511"/>
                    <a:pt x="49499" y="31511"/>
                    <a:pt x="49499" y="31511"/>
                  </a:cubicBezTo>
                  <a:cubicBezTo>
                    <a:pt x="49563" y="31670"/>
                    <a:pt x="49626" y="31796"/>
                    <a:pt x="49436" y="31923"/>
                  </a:cubicBezTo>
                  <a:close/>
                  <a:moveTo>
                    <a:pt x="50513" y="33887"/>
                  </a:moveTo>
                  <a:cubicBezTo>
                    <a:pt x="50101" y="34235"/>
                    <a:pt x="49689" y="34615"/>
                    <a:pt x="49183" y="34963"/>
                  </a:cubicBezTo>
                  <a:lnTo>
                    <a:pt x="49183" y="34172"/>
                  </a:lnTo>
                  <a:cubicBezTo>
                    <a:pt x="49563" y="33792"/>
                    <a:pt x="50038" y="33697"/>
                    <a:pt x="50323" y="33253"/>
                  </a:cubicBezTo>
                  <a:cubicBezTo>
                    <a:pt x="50481" y="33475"/>
                    <a:pt x="50481" y="33665"/>
                    <a:pt x="50513" y="33887"/>
                  </a:cubicBezTo>
                  <a:close/>
                  <a:moveTo>
                    <a:pt x="51178" y="32588"/>
                  </a:moveTo>
                  <a:cubicBezTo>
                    <a:pt x="51399" y="32968"/>
                    <a:pt x="51399" y="33127"/>
                    <a:pt x="51083" y="33380"/>
                  </a:cubicBezTo>
                  <a:cubicBezTo>
                    <a:pt x="51114" y="33063"/>
                    <a:pt x="50861" y="32810"/>
                    <a:pt x="51178" y="32588"/>
                  </a:cubicBezTo>
                  <a:close/>
                  <a:moveTo>
                    <a:pt x="51019" y="32367"/>
                  </a:moveTo>
                  <a:cubicBezTo>
                    <a:pt x="50924" y="32272"/>
                    <a:pt x="50829" y="32208"/>
                    <a:pt x="50766" y="32145"/>
                  </a:cubicBezTo>
                  <a:cubicBezTo>
                    <a:pt x="50608" y="32272"/>
                    <a:pt x="50829" y="32493"/>
                    <a:pt x="50608" y="32620"/>
                  </a:cubicBezTo>
                  <a:cubicBezTo>
                    <a:pt x="50481" y="32430"/>
                    <a:pt x="50513" y="32240"/>
                    <a:pt x="50513" y="32081"/>
                  </a:cubicBezTo>
                  <a:cubicBezTo>
                    <a:pt x="50924" y="31670"/>
                    <a:pt x="50924" y="31670"/>
                    <a:pt x="51463" y="31986"/>
                  </a:cubicBezTo>
                  <a:cubicBezTo>
                    <a:pt x="51304" y="32113"/>
                    <a:pt x="51178" y="32240"/>
                    <a:pt x="51019" y="32367"/>
                  </a:cubicBezTo>
                  <a:close/>
                  <a:moveTo>
                    <a:pt x="50829" y="33665"/>
                  </a:moveTo>
                  <a:cubicBezTo>
                    <a:pt x="50766" y="33570"/>
                    <a:pt x="50671" y="33538"/>
                    <a:pt x="50671" y="33475"/>
                  </a:cubicBezTo>
                  <a:cubicBezTo>
                    <a:pt x="50639" y="33317"/>
                    <a:pt x="50576" y="33127"/>
                    <a:pt x="50766" y="32873"/>
                  </a:cubicBezTo>
                  <a:cubicBezTo>
                    <a:pt x="50893" y="33158"/>
                    <a:pt x="50893" y="33380"/>
                    <a:pt x="50829" y="33665"/>
                  </a:cubicBezTo>
                  <a:close/>
                  <a:moveTo>
                    <a:pt x="50101" y="33063"/>
                  </a:moveTo>
                  <a:cubicBezTo>
                    <a:pt x="50069" y="32778"/>
                    <a:pt x="49911" y="32557"/>
                    <a:pt x="50196" y="32367"/>
                  </a:cubicBezTo>
                  <a:cubicBezTo>
                    <a:pt x="50386" y="32810"/>
                    <a:pt x="50386" y="32810"/>
                    <a:pt x="50101" y="33063"/>
                  </a:cubicBezTo>
                  <a:close/>
                  <a:moveTo>
                    <a:pt x="50006" y="32145"/>
                  </a:moveTo>
                  <a:cubicBezTo>
                    <a:pt x="49879" y="31891"/>
                    <a:pt x="49879" y="31891"/>
                    <a:pt x="50133" y="31733"/>
                  </a:cubicBezTo>
                  <a:cubicBezTo>
                    <a:pt x="50259" y="31923"/>
                    <a:pt x="50164" y="32050"/>
                    <a:pt x="50006" y="32145"/>
                  </a:cubicBezTo>
                  <a:close/>
                  <a:moveTo>
                    <a:pt x="49879" y="31543"/>
                  </a:moveTo>
                  <a:cubicBezTo>
                    <a:pt x="49848" y="31543"/>
                    <a:pt x="49816" y="31480"/>
                    <a:pt x="49784" y="31416"/>
                  </a:cubicBezTo>
                  <a:cubicBezTo>
                    <a:pt x="49816" y="31416"/>
                    <a:pt x="49848" y="31353"/>
                    <a:pt x="49911" y="31353"/>
                  </a:cubicBezTo>
                  <a:cubicBezTo>
                    <a:pt x="49943" y="31353"/>
                    <a:pt x="49974" y="31416"/>
                    <a:pt x="50038" y="31448"/>
                  </a:cubicBezTo>
                  <a:cubicBezTo>
                    <a:pt x="49974" y="31480"/>
                    <a:pt x="49911" y="31543"/>
                    <a:pt x="49879" y="31543"/>
                  </a:cubicBezTo>
                  <a:close/>
                  <a:moveTo>
                    <a:pt x="49183" y="33728"/>
                  </a:moveTo>
                  <a:cubicBezTo>
                    <a:pt x="49278" y="33443"/>
                    <a:pt x="49341" y="33222"/>
                    <a:pt x="49436" y="32937"/>
                  </a:cubicBezTo>
                  <a:cubicBezTo>
                    <a:pt x="49499" y="32905"/>
                    <a:pt x="49626" y="32842"/>
                    <a:pt x="49721" y="32747"/>
                  </a:cubicBezTo>
                  <a:cubicBezTo>
                    <a:pt x="49943" y="33380"/>
                    <a:pt x="49879" y="33507"/>
                    <a:pt x="49183" y="33728"/>
                  </a:cubicBezTo>
                  <a:close/>
                  <a:moveTo>
                    <a:pt x="49626" y="32493"/>
                  </a:moveTo>
                  <a:cubicBezTo>
                    <a:pt x="49531" y="32557"/>
                    <a:pt x="49404" y="32620"/>
                    <a:pt x="49309" y="32715"/>
                  </a:cubicBezTo>
                  <a:cubicBezTo>
                    <a:pt x="49214" y="32398"/>
                    <a:pt x="49214" y="32398"/>
                    <a:pt x="49594" y="32145"/>
                  </a:cubicBezTo>
                  <a:cubicBezTo>
                    <a:pt x="49753" y="32240"/>
                    <a:pt x="49753" y="32367"/>
                    <a:pt x="49626" y="32493"/>
                  </a:cubicBezTo>
                  <a:close/>
                  <a:moveTo>
                    <a:pt x="49024" y="35787"/>
                  </a:moveTo>
                  <a:cubicBezTo>
                    <a:pt x="49056" y="35565"/>
                    <a:pt x="49119" y="35375"/>
                    <a:pt x="49309" y="35248"/>
                  </a:cubicBezTo>
                  <a:cubicBezTo>
                    <a:pt x="49816" y="34805"/>
                    <a:pt x="50323" y="34362"/>
                    <a:pt x="50893" y="33950"/>
                  </a:cubicBezTo>
                  <a:cubicBezTo>
                    <a:pt x="51019" y="34108"/>
                    <a:pt x="50924" y="34330"/>
                    <a:pt x="51146" y="34425"/>
                  </a:cubicBezTo>
                  <a:cubicBezTo>
                    <a:pt x="51336" y="34203"/>
                    <a:pt x="51019" y="33855"/>
                    <a:pt x="51304" y="33633"/>
                  </a:cubicBezTo>
                  <a:cubicBezTo>
                    <a:pt x="51336" y="33697"/>
                    <a:pt x="51399" y="33728"/>
                    <a:pt x="51399" y="33760"/>
                  </a:cubicBezTo>
                  <a:cubicBezTo>
                    <a:pt x="51431" y="33887"/>
                    <a:pt x="51431" y="34045"/>
                    <a:pt x="51463" y="34172"/>
                  </a:cubicBezTo>
                  <a:cubicBezTo>
                    <a:pt x="51558" y="34520"/>
                    <a:pt x="51399" y="34773"/>
                    <a:pt x="51146" y="35027"/>
                  </a:cubicBezTo>
                  <a:cubicBezTo>
                    <a:pt x="50481" y="35628"/>
                    <a:pt x="49848" y="36293"/>
                    <a:pt x="49183" y="36927"/>
                  </a:cubicBezTo>
                  <a:cubicBezTo>
                    <a:pt x="49088" y="37054"/>
                    <a:pt x="48961" y="37117"/>
                    <a:pt x="48771" y="37244"/>
                  </a:cubicBezTo>
                  <a:cubicBezTo>
                    <a:pt x="48771" y="37085"/>
                    <a:pt x="48771" y="37022"/>
                    <a:pt x="48771" y="36927"/>
                  </a:cubicBezTo>
                  <a:cubicBezTo>
                    <a:pt x="48866" y="36547"/>
                    <a:pt x="48929" y="36167"/>
                    <a:pt x="49024" y="35787"/>
                  </a:cubicBezTo>
                  <a:close/>
                  <a:moveTo>
                    <a:pt x="52983" y="33348"/>
                  </a:moveTo>
                  <a:cubicBezTo>
                    <a:pt x="52888" y="33285"/>
                    <a:pt x="52825" y="33253"/>
                    <a:pt x="52761" y="33190"/>
                  </a:cubicBezTo>
                  <a:cubicBezTo>
                    <a:pt x="52730" y="33222"/>
                    <a:pt x="52666" y="33253"/>
                    <a:pt x="52666" y="33285"/>
                  </a:cubicBezTo>
                  <a:cubicBezTo>
                    <a:pt x="52666" y="33380"/>
                    <a:pt x="52698" y="33475"/>
                    <a:pt x="52666" y="33570"/>
                  </a:cubicBezTo>
                  <a:cubicBezTo>
                    <a:pt x="52635" y="33633"/>
                    <a:pt x="52540" y="33728"/>
                    <a:pt x="52413" y="33855"/>
                  </a:cubicBezTo>
                  <a:cubicBezTo>
                    <a:pt x="52350" y="33507"/>
                    <a:pt x="52286" y="33253"/>
                    <a:pt x="52255" y="33000"/>
                  </a:cubicBezTo>
                  <a:cubicBezTo>
                    <a:pt x="52255" y="32778"/>
                    <a:pt x="52445" y="32683"/>
                    <a:pt x="52635" y="32557"/>
                  </a:cubicBezTo>
                  <a:cubicBezTo>
                    <a:pt x="52761" y="32652"/>
                    <a:pt x="52856" y="32683"/>
                    <a:pt x="52951" y="32778"/>
                  </a:cubicBezTo>
                  <a:cubicBezTo>
                    <a:pt x="53046" y="32873"/>
                    <a:pt x="53141" y="32968"/>
                    <a:pt x="53236" y="33095"/>
                  </a:cubicBezTo>
                  <a:cubicBezTo>
                    <a:pt x="53173" y="33190"/>
                    <a:pt x="53078" y="33253"/>
                    <a:pt x="52983" y="33348"/>
                  </a:cubicBezTo>
                  <a:close/>
                  <a:moveTo>
                    <a:pt x="53110" y="35090"/>
                  </a:moveTo>
                  <a:cubicBezTo>
                    <a:pt x="52983" y="34583"/>
                    <a:pt x="52951" y="34172"/>
                    <a:pt x="52983" y="33697"/>
                  </a:cubicBezTo>
                  <a:cubicBezTo>
                    <a:pt x="53141" y="34203"/>
                    <a:pt x="53173" y="34457"/>
                    <a:pt x="53110" y="35090"/>
                  </a:cubicBezTo>
                  <a:close/>
                  <a:moveTo>
                    <a:pt x="52825" y="35280"/>
                  </a:moveTo>
                  <a:cubicBezTo>
                    <a:pt x="52793" y="35438"/>
                    <a:pt x="52730" y="35533"/>
                    <a:pt x="52508" y="35533"/>
                  </a:cubicBezTo>
                  <a:cubicBezTo>
                    <a:pt x="52445" y="35122"/>
                    <a:pt x="52445" y="34678"/>
                    <a:pt x="52445" y="34235"/>
                  </a:cubicBezTo>
                  <a:cubicBezTo>
                    <a:pt x="52445" y="34108"/>
                    <a:pt x="52571" y="34045"/>
                    <a:pt x="52730" y="34013"/>
                  </a:cubicBezTo>
                  <a:cubicBezTo>
                    <a:pt x="52793" y="34457"/>
                    <a:pt x="52825" y="34868"/>
                    <a:pt x="52825" y="35280"/>
                  </a:cubicBezTo>
                  <a:close/>
                  <a:moveTo>
                    <a:pt x="52033" y="32715"/>
                  </a:moveTo>
                  <a:cubicBezTo>
                    <a:pt x="51938" y="32620"/>
                    <a:pt x="51875" y="32557"/>
                    <a:pt x="51811" y="32493"/>
                  </a:cubicBezTo>
                  <a:cubicBezTo>
                    <a:pt x="51779" y="32525"/>
                    <a:pt x="51748" y="32525"/>
                    <a:pt x="51716" y="32557"/>
                  </a:cubicBezTo>
                  <a:cubicBezTo>
                    <a:pt x="51653" y="32683"/>
                    <a:pt x="51811" y="32873"/>
                    <a:pt x="51558" y="33000"/>
                  </a:cubicBezTo>
                  <a:cubicBezTo>
                    <a:pt x="51526" y="32652"/>
                    <a:pt x="51304" y="32303"/>
                    <a:pt x="51748" y="32050"/>
                  </a:cubicBezTo>
                  <a:cubicBezTo>
                    <a:pt x="51970" y="32081"/>
                    <a:pt x="52191" y="32176"/>
                    <a:pt x="52381" y="32398"/>
                  </a:cubicBezTo>
                  <a:cubicBezTo>
                    <a:pt x="52255" y="32493"/>
                    <a:pt x="52160" y="32588"/>
                    <a:pt x="52033" y="32715"/>
                  </a:cubicBezTo>
                  <a:close/>
                  <a:moveTo>
                    <a:pt x="52096" y="33950"/>
                  </a:moveTo>
                  <a:cubicBezTo>
                    <a:pt x="52033" y="33697"/>
                    <a:pt x="52033" y="33475"/>
                    <a:pt x="52065" y="33222"/>
                  </a:cubicBezTo>
                  <a:cubicBezTo>
                    <a:pt x="52128" y="33475"/>
                    <a:pt x="52191" y="33697"/>
                    <a:pt x="52096" y="33950"/>
                  </a:cubicBezTo>
                  <a:close/>
                  <a:moveTo>
                    <a:pt x="51748" y="34298"/>
                  </a:moveTo>
                  <a:cubicBezTo>
                    <a:pt x="51684" y="34013"/>
                    <a:pt x="51558" y="33697"/>
                    <a:pt x="51684" y="33317"/>
                  </a:cubicBezTo>
                  <a:cubicBezTo>
                    <a:pt x="51843" y="33697"/>
                    <a:pt x="51875" y="33982"/>
                    <a:pt x="51748" y="34298"/>
                  </a:cubicBezTo>
                  <a:close/>
                  <a:moveTo>
                    <a:pt x="48898" y="37497"/>
                  </a:moveTo>
                  <a:cubicBezTo>
                    <a:pt x="49594" y="36832"/>
                    <a:pt x="50291" y="36167"/>
                    <a:pt x="50988" y="35502"/>
                  </a:cubicBezTo>
                  <a:cubicBezTo>
                    <a:pt x="51241" y="35280"/>
                    <a:pt x="51463" y="35027"/>
                    <a:pt x="51684" y="34805"/>
                  </a:cubicBezTo>
                  <a:cubicBezTo>
                    <a:pt x="51716" y="34805"/>
                    <a:pt x="51779" y="34805"/>
                    <a:pt x="51843" y="34773"/>
                  </a:cubicBezTo>
                  <a:cubicBezTo>
                    <a:pt x="51970" y="35027"/>
                    <a:pt x="51843" y="35343"/>
                    <a:pt x="52065" y="35597"/>
                  </a:cubicBezTo>
                  <a:cubicBezTo>
                    <a:pt x="52191" y="35217"/>
                    <a:pt x="52065" y="34900"/>
                    <a:pt x="52160" y="34552"/>
                  </a:cubicBezTo>
                  <a:cubicBezTo>
                    <a:pt x="52191" y="34615"/>
                    <a:pt x="52255" y="34647"/>
                    <a:pt x="52255" y="34678"/>
                  </a:cubicBezTo>
                  <a:cubicBezTo>
                    <a:pt x="52255" y="35058"/>
                    <a:pt x="52255" y="35438"/>
                    <a:pt x="52255" y="35850"/>
                  </a:cubicBezTo>
                  <a:cubicBezTo>
                    <a:pt x="52160" y="35913"/>
                    <a:pt x="52065" y="36008"/>
                    <a:pt x="51970" y="36103"/>
                  </a:cubicBezTo>
                  <a:cubicBezTo>
                    <a:pt x="51494" y="36483"/>
                    <a:pt x="51019" y="36895"/>
                    <a:pt x="50544" y="37275"/>
                  </a:cubicBezTo>
                  <a:cubicBezTo>
                    <a:pt x="50323" y="37465"/>
                    <a:pt x="50101" y="37655"/>
                    <a:pt x="49848" y="37845"/>
                  </a:cubicBezTo>
                  <a:cubicBezTo>
                    <a:pt x="49626" y="38004"/>
                    <a:pt x="49404" y="38130"/>
                    <a:pt x="49183" y="38257"/>
                  </a:cubicBezTo>
                  <a:cubicBezTo>
                    <a:pt x="48961" y="38415"/>
                    <a:pt x="48771" y="38542"/>
                    <a:pt x="48549" y="38700"/>
                  </a:cubicBezTo>
                  <a:cubicBezTo>
                    <a:pt x="48486" y="38447"/>
                    <a:pt x="48518" y="38099"/>
                    <a:pt x="48613" y="37845"/>
                  </a:cubicBezTo>
                  <a:cubicBezTo>
                    <a:pt x="48644" y="37655"/>
                    <a:pt x="48771" y="37624"/>
                    <a:pt x="48898" y="37497"/>
                  </a:cubicBezTo>
                  <a:close/>
                  <a:moveTo>
                    <a:pt x="48264" y="36705"/>
                  </a:moveTo>
                  <a:cubicBezTo>
                    <a:pt x="48074" y="37624"/>
                    <a:pt x="47916" y="38574"/>
                    <a:pt x="47726" y="39524"/>
                  </a:cubicBezTo>
                  <a:cubicBezTo>
                    <a:pt x="47694" y="39745"/>
                    <a:pt x="47631" y="39999"/>
                    <a:pt x="47568" y="40347"/>
                  </a:cubicBezTo>
                  <a:cubicBezTo>
                    <a:pt x="47473" y="40189"/>
                    <a:pt x="47409" y="40094"/>
                    <a:pt x="47377" y="39999"/>
                  </a:cubicBezTo>
                  <a:cubicBezTo>
                    <a:pt x="47092" y="38954"/>
                    <a:pt x="46744" y="37909"/>
                    <a:pt x="46332" y="36895"/>
                  </a:cubicBezTo>
                  <a:cubicBezTo>
                    <a:pt x="46174" y="36547"/>
                    <a:pt x="45984" y="36198"/>
                    <a:pt x="45667" y="35977"/>
                  </a:cubicBezTo>
                  <a:cubicBezTo>
                    <a:pt x="45287" y="35660"/>
                    <a:pt x="44876" y="35343"/>
                    <a:pt x="44496" y="35027"/>
                  </a:cubicBezTo>
                  <a:cubicBezTo>
                    <a:pt x="44432" y="34995"/>
                    <a:pt x="44401" y="34932"/>
                    <a:pt x="44337" y="34932"/>
                  </a:cubicBezTo>
                  <a:cubicBezTo>
                    <a:pt x="43799" y="34742"/>
                    <a:pt x="43324" y="34393"/>
                    <a:pt x="42785" y="34140"/>
                  </a:cubicBezTo>
                  <a:cubicBezTo>
                    <a:pt x="42595" y="34077"/>
                    <a:pt x="42374" y="33950"/>
                    <a:pt x="42152" y="33823"/>
                  </a:cubicBezTo>
                  <a:cubicBezTo>
                    <a:pt x="42215" y="33728"/>
                    <a:pt x="42215" y="33665"/>
                    <a:pt x="42247" y="33665"/>
                  </a:cubicBezTo>
                  <a:cubicBezTo>
                    <a:pt x="43134" y="33158"/>
                    <a:pt x="44021" y="32620"/>
                    <a:pt x="44939" y="32145"/>
                  </a:cubicBezTo>
                  <a:cubicBezTo>
                    <a:pt x="45921" y="31670"/>
                    <a:pt x="46997" y="31480"/>
                    <a:pt x="48106" y="31385"/>
                  </a:cubicBezTo>
                  <a:cubicBezTo>
                    <a:pt x="48169" y="31385"/>
                    <a:pt x="48233" y="31416"/>
                    <a:pt x="48296" y="31416"/>
                  </a:cubicBezTo>
                  <a:cubicBezTo>
                    <a:pt x="48581" y="31986"/>
                    <a:pt x="48581" y="32620"/>
                    <a:pt x="48613" y="33253"/>
                  </a:cubicBezTo>
                  <a:cubicBezTo>
                    <a:pt x="48676" y="34425"/>
                    <a:pt x="48486" y="35565"/>
                    <a:pt x="48264" y="36705"/>
                  </a:cubicBezTo>
                  <a:close/>
                  <a:moveTo>
                    <a:pt x="53901" y="36103"/>
                  </a:moveTo>
                  <a:lnTo>
                    <a:pt x="53901" y="35185"/>
                  </a:lnTo>
                  <a:cubicBezTo>
                    <a:pt x="53933" y="35185"/>
                    <a:pt x="53933" y="35185"/>
                    <a:pt x="53933" y="35185"/>
                  </a:cubicBezTo>
                  <a:cubicBezTo>
                    <a:pt x="53965" y="35343"/>
                    <a:pt x="53965" y="35470"/>
                    <a:pt x="53965" y="35628"/>
                  </a:cubicBezTo>
                  <a:cubicBezTo>
                    <a:pt x="53965" y="35787"/>
                    <a:pt x="53965" y="35945"/>
                    <a:pt x="53965" y="36072"/>
                  </a:cubicBezTo>
                  <a:cubicBezTo>
                    <a:pt x="53933" y="36072"/>
                    <a:pt x="53933" y="36103"/>
                    <a:pt x="53901" y="36103"/>
                  </a:cubicBezTo>
                  <a:close/>
                  <a:moveTo>
                    <a:pt x="54028" y="34077"/>
                  </a:moveTo>
                  <a:cubicBezTo>
                    <a:pt x="54060" y="34140"/>
                    <a:pt x="54028" y="34235"/>
                    <a:pt x="54028" y="34298"/>
                  </a:cubicBezTo>
                  <a:cubicBezTo>
                    <a:pt x="53996" y="34330"/>
                    <a:pt x="53901" y="34362"/>
                    <a:pt x="53806" y="34425"/>
                  </a:cubicBezTo>
                  <a:cubicBezTo>
                    <a:pt x="53775" y="34203"/>
                    <a:pt x="53711" y="34013"/>
                    <a:pt x="53680" y="33792"/>
                  </a:cubicBezTo>
                  <a:cubicBezTo>
                    <a:pt x="53870" y="33823"/>
                    <a:pt x="53965" y="33918"/>
                    <a:pt x="54028" y="34077"/>
                  </a:cubicBezTo>
                  <a:close/>
                  <a:moveTo>
                    <a:pt x="53648" y="35787"/>
                  </a:moveTo>
                  <a:cubicBezTo>
                    <a:pt x="53680" y="36040"/>
                    <a:pt x="53680" y="36262"/>
                    <a:pt x="53680" y="36547"/>
                  </a:cubicBezTo>
                  <a:cubicBezTo>
                    <a:pt x="53616" y="36610"/>
                    <a:pt x="53521" y="36705"/>
                    <a:pt x="53426" y="36768"/>
                  </a:cubicBezTo>
                  <a:cubicBezTo>
                    <a:pt x="52761" y="37244"/>
                    <a:pt x="52096" y="37687"/>
                    <a:pt x="51431" y="38162"/>
                  </a:cubicBezTo>
                  <a:cubicBezTo>
                    <a:pt x="51083" y="38415"/>
                    <a:pt x="50734" y="38669"/>
                    <a:pt x="50418" y="38954"/>
                  </a:cubicBezTo>
                  <a:cubicBezTo>
                    <a:pt x="50196" y="39112"/>
                    <a:pt x="50006" y="39302"/>
                    <a:pt x="49784" y="39460"/>
                  </a:cubicBezTo>
                  <a:cubicBezTo>
                    <a:pt x="49309" y="39777"/>
                    <a:pt x="48834" y="40157"/>
                    <a:pt x="48423" y="40569"/>
                  </a:cubicBezTo>
                  <a:cubicBezTo>
                    <a:pt x="48359" y="40632"/>
                    <a:pt x="48296" y="40695"/>
                    <a:pt x="48169" y="40790"/>
                  </a:cubicBezTo>
                  <a:cubicBezTo>
                    <a:pt x="48169" y="40664"/>
                    <a:pt x="48138" y="40569"/>
                    <a:pt x="48138" y="40505"/>
                  </a:cubicBezTo>
                  <a:cubicBezTo>
                    <a:pt x="48169" y="40315"/>
                    <a:pt x="48264" y="40094"/>
                    <a:pt x="48264" y="39872"/>
                  </a:cubicBezTo>
                  <a:cubicBezTo>
                    <a:pt x="48233" y="39302"/>
                    <a:pt x="48549" y="38954"/>
                    <a:pt x="48993" y="38669"/>
                  </a:cubicBezTo>
                  <a:cubicBezTo>
                    <a:pt x="49088" y="38637"/>
                    <a:pt x="49151" y="38542"/>
                    <a:pt x="49246" y="38510"/>
                  </a:cubicBezTo>
                  <a:cubicBezTo>
                    <a:pt x="50006" y="38099"/>
                    <a:pt x="50639" y="37529"/>
                    <a:pt x="51273" y="36959"/>
                  </a:cubicBezTo>
                  <a:cubicBezTo>
                    <a:pt x="51716" y="36547"/>
                    <a:pt x="52223" y="36198"/>
                    <a:pt x="52761" y="35755"/>
                  </a:cubicBezTo>
                  <a:cubicBezTo>
                    <a:pt x="52825" y="35977"/>
                    <a:pt x="52856" y="36103"/>
                    <a:pt x="52888" y="36230"/>
                  </a:cubicBezTo>
                  <a:cubicBezTo>
                    <a:pt x="53173" y="36103"/>
                    <a:pt x="52983" y="35818"/>
                    <a:pt x="53141" y="35628"/>
                  </a:cubicBezTo>
                  <a:cubicBezTo>
                    <a:pt x="53173" y="35850"/>
                    <a:pt x="53205" y="36072"/>
                    <a:pt x="53236" y="36262"/>
                  </a:cubicBezTo>
                  <a:cubicBezTo>
                    <a:pt x="53236" y="36262"/>
                    <a:pt x="53268" y="36293"/>
                    <a:pt x="53300" y="36293"/>
                  </a:cubicBezTo>
                  <a:cubicBezTo>
                    <a:pt x="53331" y="36198"/>
                    <a:pt x="53363" y="36103"/>
                    <a:pt x="53363" y="36040"/>
                  </a:cubicBezTo>
                  <a:cubicBezTo>
                    <a:pt x="53395" y="35787"/>
                    <a:pt x="53395" y="35565"/>
                    <a:pt x="53395" y="35343"/>
                  </a:cubicBezTo>
                  <a:cubicBezTo>
                    <a:pt x="53395" y="35217"/>
                    <a:pt x="53458" y="35153"/>
                    <a:pt x="53585" y="35122"/>
                  </a:cubicBezTo>
                  <a:cubicBezTo>
                    <a:pt x="53680" y="35343"/>
                    <a:pt x="53616" y="35565"/>
                    <a:pt x="53648" y="35787"/>
                  </a:cubicBezTo>
                  <a:close/>
                  <a:moveTo>
                    <a:pt x="53490" y="33380"/>
                  </a:moveTo>
                  <a:cubicBezTo>
                    <a:pt x="53521" y="33443"/>
                    <a:pt x="53553" y="33507"/>
                    <a:pt x="53553" y="33538"/>
                  </a:cubicBezTo>
                  <a:cubicBezTo>
                    <a:pt x="53553" y="33887"/>
                    <a:pt x="53585" y="34235"/>
                    <a:pt x="53585" y="34583"/>
                  </a:cubicBezTo>
                  <a:cubicBezTo>
                    <a:pt x="53585" y="34647"/>
                    <a:pt x="53521" y="34710"/>
                    <a:pt x="53458" y="34837"/>
                  </a:cubicBezTo>
                  <a:cubicBezTo>
                    <a:pt x="53395" y="34710"/>
                    <a:pt x="53363" y="34647"/>
                    <a:pt x="53363" y="34583"/>
                  </a:cubicBezTo>
                  <a:cubicBezTo>
                    <a:pt x="53300" y="34267"/>
                    <a:pt x="53236" y="33982"/>
                    <a:pt x="53205" y="33665"/>
                  </a:cubicBezTo>
                  <a:cubicBezTo>
                    <a:pt x="53205" y="33570"/>
                    <a:pt x="53236" y="33475"/>
                    <a:pt x="53268" y="33412"/>
                  </a:cubicBezTo>
                  <a:cubicBezTo>
                    <a:pt x="53268" y="33348"/>
                    <a:pt x="53363" y="33348"/>
                    <a:pt x="53395" y="33317"/>
                  </a:cubicBezTo>
                  <a:cubicBezTo>
                    <a:pt x="53426" y="33317"/>
                    <a:pt x="53458" y="33348"/>
                    <a:pt x="53490" y="33380"/>
                  </a:cubicBezTo>
                  <a:close/>
                  <a:moveTo>
                    <a:pt x="41044" y="31068"/>
                  </a:moveTo>
                  <a:cubicBezTo>
                    <a:pt x="41044" y="31068"/>
                    <a:pt x="41044" y="31068"/>
                    <a:pt x="41075" y="31068"/>
                  </a:cubicBezTo>
                  <a:cubicBezTo>
                    <a:pt x="41075" y="31068"/>
                    <a:pt x="41075" y="31068"/>
                    <a:pt x="41075" y="31068"/>
                  </a:cubicBezTo>
                  <a:cubicBezTo>
                    <a:pt x="41107" y="31036"/>
                    <a:pt x="41107" y="31036"/>
                    <a:pt x="41107" y="31036"/>
                  </a:cubicBezTo>
                  <a:cubicBezTo>
                    <a:pt x="41487" y="30688"/>
                    <a:pt x="41930" y="30498"/>
                    <a:pt x="42374" y="30308"/>
                  </a:cubicBezTo>
                  <a:cubicBezTo>
                    <a:pt x="42785" y="30150"/>
                    <a:pt x="43229" y="30023"/>
                    <a:pt x="43672" y="29991"/>
                  </a:cubicBezTo>
                  <a:cubicBezTo>
                    <a:pt x="44686" y="29865"/>
                    <a:pt x="45667" y="29706"/>
                    <a:pt x="46681" y="29643"/>
                  </a:cubicBezTo>
                  <a:cubicBezTo>
                    <a:pt x="47758" y="29580"/>
                    <a:pt x="48866" y="29611"/>
                    <a:pt x="49974" y="29611"/>
                  </a:cubicBezTo>
                  <a:cubicBezTo>
                    <a:pt x="50291" y="29611"/>
                    <a:pt x="50608" y="29643"/>
                    <a:pt x="50893" y="29675"/>
                  </a:cubicBezTo>
                  <a:cubicBezTo>
                    <a:pt x="51843" y="29738"/>
                    <a:pt x="52540" y="30213"/>
                    <a:pt x="52951" y="31068"/>
                  </a:cubicBezTo>
                  <a:cubicBezTo>
                    <a:pt x="53110" y="31385"/>
                    <a:pt x="53236" y="31733"/>
                    <a:pt x="53363" y="32050"/>
                  </a:cubicBezTo>
                  <a:cubicBezTo>
                    <a:pt x="53395" y="32145"/>
                    <a:pt x="53395" y="32208"/>
                    <a:pt x="53426" y="32367"/>
                  </a:cubicBezTo>
                  <a:cubicBezTo>
                    <a:pt x="53300" y="32303"/>
                    <a:pt x="53205" y="32272"/>
                    <a:pt x="53141" y="32208"/>
                  </a:cubicBezTo>
                  <a:cubicBezTo>
                    <a:pt x="52571" y="31701"/>
                    <a:pt x="51875" y="31416"/>
                    <a:pt x="51178" y="31195"/>
                  </a:cubicBezTo>
                  <a:cubicBezTo>
                    <a:pt x="51146" y="31163"/>
                    <a:pt x="51083" y="31163"/>
                    <a:pt x="51019" y="31163"/>
                  </a:cubicBezTo>
                  <a:cubicBezTo>
                    <a:pt x="50006" y="30688"/>
                    <a:pt x="48961" y="30783"/>
                    <a:pt x="47916" y="30878"/>
                  </a:cubicBezTo>
                  <a:cubicBezTo>
                    <a:pt x="47187" y="30941"/>
                    <a:pt x="46491" y="31068"/>
                    <a:pt x="45762" y="31290"/>
                  </a:cubicBezTo>
                  <a:cubicBezTo>
                    <a:pt x="45224" y="31448"/>
                    <a:pt x="44717" y="31670"/>
                    <a:pt x="44211" y="31923"/>
                  </a:cubicBezTo>
                  <a:cubicBezTo>
                    <a:pt x="43862" y="32113"/>
                    <a:pt x="43546" y="32303"/>
                    <a:pt x="43197" y="32493"/>
                  </a:cubicBezTo>
                  <a:cubicBezTo>
                    <a:pt x="42690" y="32810"/>
                    <a:pt x="42152" y="33095"/>
                    <a:pt x="41772" y="33633"/>
                  </a:cubicBezTo>
                  <a:cubicBezTo>
                    <a:pt x="41487" y="33538"/>
                    <a:pt x="41234" y="33443"/>
                    <a:pt x="40980" y="33253"/>
                  </a:cubicBezTo>
                  <a:cubicBezTo>
                    <a:pt x="41550" y="32652"/>
                    <a:pt x="42279" y="32367"/>
                    <a:pt x="42944" y="31923"/>
                  </a:cubicBezTo>
                  <a:cubicBezTo>
                    <a:pt x="42627" y="31923"/>
                    <a:pt x="42342" y="32018"/>
                    <a:pt x="42089" y="32176"/>
                  </a:cubicBezTo>
                  <a:cubicBezTo>
                    <a:pt x="41677" y="32430"/>
                    <a:pt x="41297" y="32683"/>
                    <a:pt x="40917" y="32968"/>
                  </a:cubicBezTo>
                  <a:cubicBezTo>
                    <a:pt x="40537" y="33253"/>
                    <a:pt x="40537" y="33253"/>
                    <a:pt x="40030" y="32968"/>
                  </a:cubicBezTo>
                  <a:cubicBezTo>
                    <a:pt x="40094" y="32873"/>
                    <a:pt x="40157" y="32778"/>
                    <a:pt x="40252" y="32715"/>
                  </a:cubicBezTo>
                  <a:cubicBezTo>
                    <a:pt x="40664" y="32398"/>
                    <a:pt x="41075" y="32113"/>
                    <a:pt x="41487" y="31828"/>
                  </a:cubicBezTo>
                  <a:cubicBezTo>
                    <a:pt x="41582" y="31765"/>
                    <a:pt x="41740" y="31733"/>
                    <a:pt x="41740" y="31543"/>
                  </a:cubicBezTo>
                  <a:cubicBezTo>
                    <a:pt x="41582" y="31480"/>
                    <a:pt x="41487" y="31575"/>
                    <a:pt x="41360" y="31638"/>
                  </a:cubicBezTo>
                  <a:cubicBezTo>
                    <a:pt x="40854" y="31955"/>
                    <a:pt x="40347" y="32303"/>
                    <a:pt x="39904" y="32715"/>
                  </a:cubicBezTo>
                  <a:cubicBezTo>
                    <a:pt x="39809" y="32778"/>
                    <a:pt x="39714" y="32842"/>
                    <a:pt x="39619" y="32905"/>
                  </a:cubicBezTo>
                  <a:cubicBezTo>
                    <a:pt x="39587" y="32905"/>
                    <a:pt x="39524" y="32842"/>
                    <a:pt x="39460" y="32810"/>
                  </a:cubicBezTo>
                  <a:cubicBezTo>
                    <a:pt x="39619" y="32588"/>
                    <a:pt x="39840" y="32462"/>
                    <a:pt x="40030" y="32303"/>
                  </a:cubicBezTo>
                  <a:cubicBezTo>
                    <a:pt x="40220" y="32145"/>
                    <a:pt x="40410" y="31986"/>
                    <a:pt x="40600" y="31828"/>
                  </a:cubicBezTo>
                  <a:cubicBezTo>
                    <a:pt x="40790" y="31670"/>
                    <a:pt x="40980" y="31543"/>
                    <a:pt x="41170" y="31385"/>
                  </a:cubicBezTo>
                  <a:cubicBezTo>
                    <a:pt x="41360" y="31258"/>
                    <a:pt x="41614" y="31163"/>
                    <a:pt x="41740" y="30878"/>
                  </a:cubicBezTo>
                  <a:cubicBezTo>
                    <a:pt x="41487" y="30941"/>
                    <a:pt x="41329" y="31005"/>
                    <a:pt x="41139" y="31036"/>
                  </a:cubicBezTo>
                  <a:cubicBezTo>
                    <a:pt x="41139" y="31036"/>
                    <a:pt x="41107" y="31068"/>
                    <a:pt x="41107" y="31068"/>
                  </a:cubicBezTo>
                  <a:lnTo>
                    <a:pt x="41075" y="31068"/>
                  </a:lnTo>
                  <a:cubicBezTo>
                    <a:pt x="41044" y="31131"/>
                    <a:pt x="41012" y="31195"/>
                    <a:pt x="40980" y="31226"/>
                  </a:cubicBezTo>
                  <a:cubicBezTo>
                    <a:pt x="40379" y="31733"/>
                    <a:pt x="39777" y="32208"/>
                    <a:pt x="39175" y="32715"/>
                  </a:cubicBezTo>
                  <a:cubicBezTo>
                    <a:pt x="39049" y="32842"/>
                    <a:pt x="38922" y="32842"/>
                    <a:pt x="38764" y="32778"/>
                  </a:cubicBezTo>
                  <a:cubicBezTo>
                    <a:pt x="39175" y="32303"/>
                    <a:pt x="40474" y="31321"/>
                    <a:pt x="41044" y="31068"/>
                  </a:cubicBezTo>
                  <a:close/>
                  <a:moveTo>
                    <a:pt x="52635" y="20966"/>
                  </a:moveTo>
                  <a:cubicBezTo>
                    <a:pt x="52635" y="21219"/>
                    <a:pt x="52603" y="21472"/>
                    <a:pt x="52571" y="21726"/>
                  </a:cubicBezTo>
                  <a:cubicBezTo>
                    <a:pt x="52540" y="21979"/>
                    <a:pt x="52445" y="22201"/>
                    <a:pt x="52255" y="22391"/>
                  </a:cubicBezTo>
                  <a:cubicBezTo>
                    <a:pt x="51621" y="23119"/>
                    <a:pt x="50893" y="23689"/>
                    <a:pt x="50006" y="24038"/>
                  </a:cubicBezTo>
                  <a:cubicBezTo>
                    <a:pt x="48961" y="24449"/>
                    <a:pt x="47884" y="24829"/>
                    <a:pt x="46807" y="25209"/>
                  </a:cubicBezTo>
                  <a:cubicBezTo>
                    <a:pt x="46427" y="25368"/>
                    <a:pt x="46079" y="25494"/>
                    <a:pt x="45731" y="25653"/>
                  </a:cubicBezTo>
                  <a:cubicBezTo>
                    <a:pt x="44717" y="26159"/>
                    <a:pt x="43704" y="26666"/>
                    <a:pt x="42722" y="27173"/>
                  </a:cubicBezTo>
                  <a:cubicBezTo>
                    <a:pt x="42469" y="27331"/>
                    <a:pt x="42215" y="27490"/>
                    <a:pt x="41962" y="27648"/>
                  </a:cubicBezTo>
                  <a:cubicBezTo>
                    <a:pt x="41614" y="27901"/>
                    <a:pt x="41297" y="28155"/>
                    <a:pt x="40949" y="28408"/>
                  </a:cubicBezTo>
                  <a:cubicBezTo>
                    <a:pt x="40537" y="28661"/>
                    <a:pt x="40252" y="29041"/>
                    <a:pt x="39967" y="29390"/>
                  </a:cubicBezTo>
                  <a:cubicBezTo>
                    <a:pt x="39650" y="29801"/>
                    <a:pt x="39302" y="30181"/>
                    <a:pt x="38985" y="30561"/>
                  </a:cubicBezTo>
                  <a:cubicBezTo>
                    <a:pt x="38700" y="30910"/>
                    <a:pt x="38415" y="31290"/>
                    <a:pt x="38130" y="31670"/>
                  </a:cubicBezTo>
                  <a:cubicBezTo>
                    <a:pt x="38067" y="31733"/>
                    <a:pt x="38035" y="31796"/>
                    <a:pt x="37940" y="31923"/>
                  </a:cubicBezTo>
                  <a:cubicBezTo>
                    <a:pt x="37813" y="31543"/>
                    <a:pt x="37813" y="31195"/>
                    <a:pt x="38003" y="30910"/>
                  </a:cubicBezTo>
                  <a:cubicBezTo>
                    <a:pt x="38478" y="30150"/>
                    <a:pt x="38827" y="29295"/>
                    <a:pt x="39555" y="28693"/>
                  </a:cubicBezTo>
                  <a:cubicBezTo>
                    <a:pt x="39714" y="28566"/>
                    <a:pt x="39872" y="28440"/>
                    <a:pt x="39967" y="28281"/>
                  </a:cubicBezTo>
                  <a:cubicBezTo>
                    <a:pt x="40379" y="27775"/>
                    <a:pt x="40917" y="27426"/>
                    <a:pt x="41455" y="27078"/>
                  </a:cubicBezTo>
                  <a:cubicBezTo>
                    <a:pt x="42944" y="26128"/>
                    <a:pt x="44496" y="25368"/>
                    <a:pt x="46111" y="24671"/>
                  </a:cubicBezTo>
                  <a:cubicBezTo>
                    <a:pt x="46617" y="24449"/>
                    <a:pt x="47092" y="24228"/>
                    <a:pt x="47568" y="23974"/>
                  </a:cubicBezTo>
                  <a:cubicBezTo>
                    <a:pt x="48011" y="23784"/>
                    <a:pt x="48454" y="23563"/>
                    <a:pt x="48898" y="23373"/>
                  </a:cubicBezTo>
                  <a:cubicBezTo>
                    <a:pt x="49373" y="23151"/>
                    <a:pt x="49784" y="22866"/>
                    <a:pt x="50133" y="22517"/>
                  </a:cubicBezTo>
                  <a:cubicBezTo>
                    <a:pt x="50481" y="22232"/>
                    <a:pt x="50703" y="21821"/>
                    <a:pt x="50766" y="21377"/>
                  </a:cubicBezTo>
                  <a:cubicBezTo>
                    <a:pt x="50798" y="20934"/>
                    <a:pt x="50861" y="20491"/>
                    <a:pt x="50893" y="19952"/>
                  </a:cubicBezTo>
                  <a:cubicBezTo>
                    <a:pt x="51051" y="19889"/>
                    <a:pt x="51209" y="19826"/>
                    <a:pt x="51368" y="19731"/>
                  </a:cubicBezTo>
                  <a:cubicBezTo>
                    <a:pt x="51494" y="19794"/>
                    <a:pt x="51653" y="19826"/>
                    <a:pt x="51779" y="19857"/>
                  </a:cubicBezTo>
                  <a:cubicBezTo>
                    <a:pt x="52318" y="20016"/>
                    <a:pt x="52635" y="20427"/>
                    <a:pt x="52635" y="20966"/>
                  </a:cubicBezTo>
                  <a:close/>
                  <a:moveTo>
                    <a:pt x="35375" y="33665"/>
                  </a:moveTo>
                  <a:cubicBezTo>
                    <a:pt x="35945" y="33253"/>
                    <a:pt x="36388" y="32778"/>
                    <a:pt x="36705" y="32145"/>
                  </a:cubicBezTo>
                  <a:cubicBezTo>
                    <a:pt x="37022" y="31480"/>
                    <a:pt x="36958" y="30846"/>
                    <a:pt x="36483" y="30181"/>
                  </a:cubicBezTo>
                  <a:cubicBezTo>
                    <a:pt x="36578" y="29991"/>
                    <a:pt x="36705" y="29770"/>
                    <a:pt x="36832" y="29580"/>
                  </a:cubicBezTo>
                  <a:cubicBezTo>
                    <a:pt x="36832" y="29548"/>
                    <a:pt x="36895" y="29548"/>
                    <a:pt x="36927" y="29516"/>
                  </a:cubicBezTo>
                  <a:cubicBezTo>
                    <a:pt x="37022" y="29516"/>
                    <a:pt x="37022" y="29611"/>
                    <a:pt x="37053" y="29675"/>
                  </a:cubicBezTo>
                  <a:cubicBezTo>
                    <a:pt x="37243" y="30276"/>
                    <a:pt x="37338" y="30878"/>
                    <a:pt x="37370" y="31511"/>
                  </a:cubicBezTo>
                  <a:cubicBezTo>
                    <a:pt x="37370" y="32462"/>
                    <a:pt x="37053" y="33285"/>
                    <a:pt x="36420" y="34013"/>
                  </a:cubicBezTo>
                  <a:cubicBezTo>
                    <a:pt x="35945" y="34552"/>
                    <a:pt x="35343" y="34837"/>
                    <a:pt x="34710" y="35058"/>
                  </a:cubicBezTo>
                  <a:cubicBezTo>
                    <a:pt x="34488" y="35122"/>
                    <a:pt x="34267" y="35185"/>
                    <a:pt x="34013" y="35090"/>
                  </a:cubicBezTo>
                  <a:cubicBezTo>
                    <a:pt x="33950" y="34710"/>
                    <a:pt x="34076" y="34362"/>
                    <a:pt x="34235" y="34013"/>
                  </a:cubicBezTo>
                  <a:cubicBezTo>
                    <a:pt x="34330" y="34013"/>
                    <a:pt x="34425" y="33982"/>
                    <a:pt x="34520" y="33982"/>
                  </a:cubicBezTo>
                  <a:cubicBezTo>
                    <a:pt x="34837" y="33950"/>
                    <a:pt x="35122" y="33823"/>
                    <a:pt x="35375" y="33665"/>
                  </a:cubicBezTo>
                  <a:close/>
                  <a:moveTo>
                    <a:pt x="34552" y="33158"/>
                  </a:moveTo>
                  <a:cubicBezTo>
                    <a:pt x="34742" y="32873"/>
                    <a:pt x="34900" y="32557"/>
                    <a:pt x="35122" y="32303"/>
                  </a:cubicBezTo>
                  <a:cubicBezTo>
                    <a:pt x="35470" y="31923"/>
                    <a:pt x="35755" y="31511"/>
                    <a:pt x="36008" y="31068"/>
                  </a:cubicBezTo>
                  <a:cubicBezTo>
                    <a:pt x="36072" y="30973"/>
                    <a:pt x="36135" y="30910"/>
                    <a:pt x="36230" y="30720"/>
                  </a:cubicBezTo>
                  <a:cubicBezTo>
                    <a:pt x="36420" y="31353"/>
                    <a:pt x="36357" y="31796"/>
                    <a:pt x="36040" y="32208"/>
                  </a:cubicBezTo>
                  <a:cubicBezTo>
                    <a:pt x="35787" y="32525"/>
                    <a:pt x="35502" y="32810"/>
                    <a:pt x="35217" y="33095"/>
                  </a:cubicBezTo>
                  <a:cubicBezTo>
                    <a:pt x="35122" y="33190"/>
                    <a:pt x="34995" y="33222"/>
                    <a:pt x="34868" y="33285"/>
                  </a:cubicBezTo>
                  <a:cubicBezTo>
                    <a:pt x="34773" y="33348"/>
                    <a:pt x="34678" y="33348"/>
                    <a:pt x="34552" y="33412"/>
                  </a:cubicBezTo>
                  <a:cubicBezTo>
                    <a:pt x="34552" y="33285"/>
                    <a:pt x="34520" y="33222"/>
                    <a:pt x="34552" y="33158"/>
                  </a:cubicBezTo>
                  <a:close/>
                  <a:moveTo>
                    <a:pt x="37117" y="29073"/>
                  </a:moveTo>
                  <a:cubicBezTo>
                    <a:pt x="37243" y="28788"/>
                    <a:pt x="37370" y="28503"/>
                    <a:pt x="37465" y="28218"/>
                  </a:cubicBezTo>
                  <a:cubicBezTo>
                    <a:pt x="37592" y="27901"/>
                    <a:pt x="37655" y="27616"/>
                    <a:pt x="37750" y="27331"/>
                  </a:cubicBezTo>
                  <a:cubicBezTo>
                    <a:pt x="37845" y="27014"/>
                    <a:pt x="37813" y="26698"/>
                    <a:pt x="37940" y="26381"/>
                  </a:cubicBezTo>
                  <a:cubicBezTo>
                    <a:pt x="38320" y="26634"/>
                    <a:pt x="38669" y="26856"/>
                    <a:pt x="39080" y="27141"/>
                  </a:cubicBezTo>
                  <a:cubicBezTo>
                    <a:pt x="38352" y="27775"/>
                    <a:pt x="37845" y="28471"/>
                    <a:pt x="37402" y="29295"/>
                  </a:cubicBezTo>
                  <a:cubicBezTo>
                    <a:pt x="37275" y="29200"/>
                    <a:pt x="37212" y="29136"/>
                    <a:pt x="37117" y="29073"/>
                  </a:cubicBezTo>
                  <a:close/>
                  <a:moveTo>
                    <a:pt x="37877" y="29390"/>
                  </a:moveTo>
                  <a:cubicBezTo>
                    <a:pt x="38320" y="28566"/>
                    <a:pt x="38859" y="27870"/>
                    <a:pt x="39619" y="27331"/>
                  </a:cubicBezTo>
                  <a:cubicBezTo>
                    <a:pt x="39777" y="27204"/>
                    <a:pt x="39935" y="27078"/>
                    <a:pt x="40062" y="26951"/>
                  </a:cubicBezTo>
                  <a:cubicBezTo>
                    <a:pt x="40125" y="26919"/>
                    <a:pt x="40125" y="26793"/>
                    <a:pt x="40125" y="26729"/>
                  </a:cubicBezTo>
                  <a:cubicBezTo>
                    <a:pt x="40094" y="26634"/>
                    <a:pt x="39967" y="26634"/>
                    <a:pt x="39872" y="26666"/>
                  </a:cubicBezTo>
                  <a:cubicBezTo>
                    <a:pt x="39809" y="26666"/>
                    <a:pt x="39745" y="26698"/>
                    <a:pt x="39619" y="26729"/>
                  </a:cubicBezTo>
                  <a:cubicBezTo>
                    <a:pt x="39840" y="26476"/>
                    <a:pt x="39935" y="26381"/>
                    <a:pt x="40189" y="26349"/>
                  </a:cubicBezTo>
                  <a:cubicBezTo>
                    <a:pt x="40410" y="26286"/>
                    <a:pt x="40600" y="26159"/>
                    <a:pt x="40790" y="26033"/>
                  </a:cubicBezTo>
                  <a:cubicBezTo>
                    <a:pt x="41329" y="25716"/>
                    <a:pt x="41835" y="25336"/>
                    <a:pt x="42405" y="25083"/>
                  </a:cubicBezTo>
                  <a:cubicBezTo>
                    <a:pt x="42722" y="24956"/>
                    <a:pt x="43007" y="24734"/>
                    <a:pt x="43292" y="24513"/>
                  </a:cubicBezTo>
                  <a:cubicBezTo>
                    <a:pt x="43704" y="24228"/>
                    <a:pt x="44116" y="23974"/>
                    <a:pt x="44622" y="23848"/>
                  </a:cubicBezTo>
                  <a:cubicBezTo>
                    <a:pt x="45414" y="23594"/>
                    <a:pt x="46206" y="23214"/>
                    <a:pt x="46997" y="22929"/>
                  </a:cubicBezTo>
                  <a:cubicBezTo>
                    <a:pt x="47504" y="22708"/>
                    <a:pt x="47979" y="22454"/>
                    <a:pt x="48391" y="22074"/>
                  </a:cubicBezTo>
                  <a:cubicBezTo>
                    <a:pt x="48771" y="21726"/>
                    <a:pt x="49088" y="21346"/>
                    <a:pt x="48993" y="20807"/>
                  </a:cubicBezTo>
                  <a:cubicBezTo>
                    <a:pt x="49436" y="20491"/>
                    <a:pt x="49879" y="20269"/>
                    <a:pt x="50386" y="20174"/>
                  </a:cubicBezTo>
                  <a:cubicBezTo>
                    <a:pt x="50418" y="20617"/>
                    <a:pt x="50386" y="20997"/>
                    <a:pt x="50291" y="21409"/>
                  </a:cubicBezTo>
                  <a:cubicBezTo>
                    <a:pt x="50228" y="21726"/>
                    <a:pt x="50038" y="22011"/>
                    <a:pt x="49784" y="22232"/>
                  </a:cubicBezTo>
                  <a:cubicBezTo>
                    <a:pt x="49404" y="22581"/>
                    <a:pt x="48993" y="22866"/>
                    <a:pt x="48518" y="23056"/>
                  </a:cubicBezTo>
                  <a:cubicBezTo>
                    <a:pt x="47884" y="23341"/>
                    <a:pt x="47251" y="23658"/>
                    <a:pt x="46617" y="23943"/>
                  </a:cubicBezTo>
                  <a:cubicBezTo>
                    <a:pt x="46111" y="24196"/>
                    <a:pt x="45572" y="24449"/>
                    <a:pt x="45034" y="24671"/>
                  </a:cubicBezTo>
                  <a:cubicBezTo>
                    <a:pt x="43862" y="25209"/>
                    <a:pt x="42754" y="25811"/>
                    <a:pt x="41645" y="26476"/>
                  </a:cubicBezTo>
                  <a:cubicBezTo>
                    <a:pt x="41424" y="26603"/>
                    <a:pt x="41170" y="26761"/>
                    <a:pt x="40949" y="26888"/>
                  </a:cubicBezTo>
                  <a:cubicBezTo>
                    <a:pt x="40790" y="26983"/>
                    <a:pt x="40600" y="27078"/>
                    <a:pt x="40474" y="27236"/>
                  </a:cubicBezTo>
                  <a:cubicBezTo>
                    <a:pt x="39587" y="28060"/>
                    <a:pt x="38669" y="28883"/>
                    <a:pt x="38162" y="30055"/>
                  </a:cubicBezTo>
                  <a:cubicBezTo>
                    <a:pt x="38098" y="30245"/>
                    <a:pt x="38003" y="30435"/>
                    <a:pt x="37877" y="30656"/>
                  </a:cubicBezTo>
                  <a:cubicBezTo>
                    <a:pt x="37813" y="30561"/>
                    <a:pt x="37782" y="30561"/>
                    <a:pt x="37782" y="30530"/>
                  </a:cubicBezTo>
                  <a:cubicBezTo>
                    <a:pt x="37592" y="30150"/>
                    <a:pt x="37655" y="29770"/>
                    <a:pt x="37877" y="29390"/>
                  </a:cubicBezTo>
                  <a:close/>
                  <a:moveTo>
                    <a:pt x="46016" y="22739"/>
                  </a:moveTo>
                  <a:cubicBezTo>
                    <a:pt x="46111" y="22644"/>
                    <a:pt x="46174" y="22581"/>
                    <a:pt x="46237" y="22517"/>
                  </a:cubicBezTo>
                  <a:cubicBezTo>
                    <a:pt x="46902" y="22011"/>
                    <a:pt x="48043" y="21282"/>
                    <a:pt x="48423" y="21092"/>
                  </a:cubicBezTo>
                  <a:cubicBezTo>
                    <a:pt x="48549" y="21187"/>
                    <a:pt x="48486" y="21282"/>
                    <a:pt x="48423" y="21346"/>
                  </a:cubicBezTo>
                  <a:cubicBezTo>
                    <a:pt x="48169" y="21599"/>
                    <a:pt x="47884" y="21852"/>
                    <a:pt x="47599" y="22106"/>
                  </a:cubicBezTo>
                  <a:cubicBezTo>
                    <a:pt x="47314" y="22327"/>
                    <a:pt x="46522" y="22644"/>
                    <a:pt x="46016" y="22739"/>
                  </a:cubicBezTo>
                  <a:close/>
                  <a:moveTo>
                    <a:pt x="58430" y="1679"/>
                  </a:moveTo>
                  <a:cubicBezTo>
                    <a:pt x="58462" y="1806"/>
                    <a:pt x="58525" y="1901"/>
                    <a:pt x="58525" y="1996"/>
                  </a:cubicBezTo>
                  <a:cubicBezTo>
                    <a:pt x="58525" y="2724"/>
                    <a:pt x="58462" y="3421"/>
                    <a:pt x="58177" y="4118"/>
                  </a:cubicBezTo>
                  <a:cubicBezTo>
                    <a:pt x="57448" y="5828"/>
                    <a:pt x="56847" y="7570"/>
                    <a:pt x="56308" y="9312"/>
                  </a:cubicBezTo>
                  <a:cubicBezTo>
                    <a:pt x="56055" y="10167"/>
                    <a:pt x="55706" y="11022"/>
                    <a:pt x="55421" y="11845"/>
                  </a:cubicBezTo>
                  <a:cubicBezTo>
                    <a:pt x="55231" y="12320"/>
                    <a:pt x="55041" y="12795"/>
                    <a:pt x="54883" y="13270"/>
                  </a:cubicBezTo>
                  <a:cubicBezTo>
                    <a:pt x="54471" y="14379"/>
                    <a:pt x="54060" y="15487"/>
                    <a:pt x="53680" y="16627"/>
                  </a:cubicBezTo>
                  <a:cubicBezTo>
                    <a:pt x="53585" y="16849"/>
                    <a:pt x="53490" y="17039"/>
                    <a:pt x="53395" y="17260"/>
                  </a:cubicBezTo>
                  <a:cubicBezTo>
                    <a:pt x="53078" y="18179"/>
                    <a:pt x="52413" y="18717"/>
                    <a:pt x="51526" y="19066"/>
                  </a:cubicBezTo>
                  <a:cubicBezTo>
                    <a:pt x="50893" y="19319"/>
                    <a:pt x="50259" y="19541"/>
                    <a:pt x="49658" y="19826"/>
                  </a:cubicBezTo>
                  <a:cubicBezTo>
                    <a:pt x="48993" y="20111"/>
                    <a:pt x="48359" y="20427"/>
                    <a:pt x="47758" y="20807"/>
                  </a:cubicBezTo>
                  <a:cubicBezTo>
                    <a:pt x="47092" y="21219"/>
                    <a:pt x="46459" y="21662"/>
                    <a:pt x="45826" y="22106"/>
                  </a:cubicBezTo>
                  <a:cubicBezTo>
                    <a:pt x="44844" y="22739"/>
                    <a:pt x="43862" y="23373"/>
                    <a:pt x="42880" y="24038"/>
                  </a:cubicBezTo>
                  <a:cubicBezTo>
                    <a:pt x="42817" y="24069"/>
                    <a:pt x="42754" y="24101"/>
                    <a:pt x="42690" y="24133"/>
                  </a:cubicBezTo>
                  <a:cubicBezTo>
                    <a:pt x="41772" y="24544"/>
                    <a:pt x="40949" y="25146"/>
                    <a:pt x="40125" y="25716"/>
                  </a:cubicBezTo>
                  <a:cubicBezTo>
                    <a:pt x="39935" y="25811"/>
                    <a:pt x="39745" y="25938"/>
                    <a:pt x="39555" y="26033"/>
                  </a:cubicBezTo>
                  <a:cubicBezTo>
                    <a:pt x="39492" y="26064"/>
                    <a:pt x="39397" y="26064"/>
                    <a:pt x="39270" y="26096"/>
                  </a:cubicBezTo>
                  <a:cubicBezTo>
                    <a:pt x="39175" y="25843"/>
                    <a:pt x="39239" y="25621"/>
                    <a:pt x="39270" y="25399"/>
                  </a:cubicBezTo>
                  <a:cubicBezTo>
                    <a:pt x="39397" y="24671"/>
                    <a:pt x="39492" y="23974"/>
                    <a:pt x="39650" y="23278"/>
                  </a:cubicBezTo>
                  <a:cubicBezTo>
                    <a:pt x="39840" y="22422"/>
                    <a:pt x="40062" y="21599"/>
                    <a:pt x="40284" y="20776"/>
                  </a:cubicBezTo>
                  <a:cubicBezTo>
                    <a:pt x="40347" y="20491"/>
                    <a:pt x="40442" y="20174"/>
                    <a:pt x="40569" y="19889"/>
                  </a:cubicBezTo>
                  <a:cubicBezTo>
                    <a:pt x="41012" y="18812"/>
                    <a:pt x="41265" y="17672"/>
                    <a:pt x="41582" y="16532"/>
                  </a:cubicBezTo>
                  <a:cubicBezTo>
                    <a:pt x="42025" y="14790"/>
                    <a:pt x="42532" y="13048"/>
                    <a:pt x="43229" y="11370"/>
                  </a:cubicBezTo>
                  <a:cubicBezTo>
                    <a:pt x="43482" y="10800"/>
                    <a:pt x="43672" y="10167"/>
                    <a:pt x="43894" y="9565"/>
                  </a:cubicBezTo>
                  <a:cubicBezTo>
                    <a:pt x="44021" y="9185"/>
                    <a:pt x="44179" y="8805"/>
                    <a:pt x="44306" y="8425"/>
                  </a:cubicBezTo>
                  <a:cubicBezTo>
                    <a:pt x="44369" y="8235"/>
                    <a:pt x="44496" y="8108"/>
                    <a:pt x="44654" y="8013"/>
                  </a:cubicBezTo>
                  <a:cubicBezTo>
                    <a:pt x="45034" y="7823"/>
                    <a:pt x="45446" y="7601"/>
                    <a:pt x="45826" y="7380"/>
                  </a:cubicBezTo>
                  <a:cubicBezTo>
                    <a:pt x="46617" y="6936"/>
                    <a:pt x="47409" y="6493"/>
                    <a:pt x="48201" y="6050"/>
                  </a:cubicBezTo>
                  <a:cubicBezTo>
                    <a:pt x="49183" y="5511"/>
                    <a:pt x="50228" y="5100"/>
                    <a:pt x="51273" y="4688"/>
                  </a:cubicBezTo>
                  <a:cubicBezTo>
                    <a:pt x="52033" y="4403"/>
                    <a:pt x="52730" y="4055"/>
                    <a:pt x="53458" y="3738"/>
                  </a:cubicBezTo>
                  <a:cubicBezTo>
                    <a:pt x="54155" y="3421"/>
                    <a:pt x="54851" y="3136"/>
                    <a:pt x="55548" y="2819"/>
                  </a:cubicBezTo>
                  <a:cubicBezTo>
                    <a:pt x="55960" y="2629"/>
                    <a:pt x="56340" y="2439"/>
                    <a:pt x="56752" y="2249"/>
                  </a:cubicBezTo>
                  <a:cubicBezTo>
                    <a:pt x="57258" y="1996"/>
                    <a:pt x="57797" y="1774"/>
                    <a:pt x="58430" y="1679"/>
                  </a:cubicBezTo>
                  <a:close/>
                  <a:moveTo>
                    <a:pt x="38162" y="19889"/>
                  </a:moveTo>
                  <a:cubicBezTo>
                    <a:pt x="38542" y="18211"/>
                    <a:pt x="39080" y="16595"/>
                    <a:pt x="39492" y="14917"/>
                  </a:cubicBezTo>
                  <a:cubicBezTo>
                    <a:pt x="39745" y="13872"/>
                    <a:pt x="39999" y="12827"/>
                    <a:pt x="40315" y="11813"/>
                  </a:cubicBezTo>
                  <a:cubicBezTo>
                    <a:pt x="40600" y="11022"/>
                    <a:pt x="40822" y="10230"/>
                    <a:pt x="41012" y="9407"/>
                  </a:cubicBezTo>
                  <a:cubicBezTo>
                    <a:pt x="41139" y="8932"/>
                    <a:pt x="41234" y="8457"/>
                    <a:pt x="41297" y="7981"/>
                  </a:cubicBezTo>
                  <a:cubicBezTo>
                    <a:pt x="41360" y="7728"/>
                    <a:pt x="41455" y="7538"/>
                    <a:pt x="41677" y="7411"/>
                  </a:cubicBezTo>
                  <a:cubicBezTo>
                    <a:pt x="42089" y="7126"/>
                    <a:pt x="42469" y="6810"/>
                    <a:pt x="42975" y="6651"/>
                  </a:cubicBezTo>
                  <a:cubicBezTo>
                    <a:pt x="43007" y="6620"/>
                    <a:pt x="43039" y="6620"/>
                    <a:pt x="43071" y="6588"/>
                  </a:cubicBezTo>
                  <a:cubicBezTo>
                    <a:pt x="44369" y="5828"/>
                    <a:pt x="45731" y="5258"/>
                    <a:pt x="47029" y="4498"/>
                  </a:cubicBezTo>
                  <a:cubicBezTo>
                    <a:pt x="47663" y="4086"/>
                    <a:pt x="48359" y="3770"/>
                    <a:pt x="49024" y="3421"/>
                  </a:cubicBezTo>
                  <a:cubicBezTo>
                    <a:pt x="49404" y="3231"/>
                    <a:pt x="49816" y="3009"/>
                    <a:pt x="50196" y="2819"/>
                  </a:cubicBezTo>
                  <a:cubicBezTo>
                    <a:pt x="50829" y="2503"/>
                    <a:pt x="51431" y="2154"/>
                    <a:pt x="52065" y="1869"/>
                  </a:cubicBezTo>
                  <a:cubicBezTo>
                    <a:pt x="52635" y="1584"/>
                    <a:pt x="53205" y="1331"/>
                    <a:pt x="53648" y="919"/>
                  </a:cubicBezTo>
                  <a:cubicBezTo>
                    <a:pt x="53806" y="761"/>
                    <a:pt x="53965" y="729"/>
                    <a:pt x="54155" y="793"/>
                  </a:cubicBezTo>
                  <a:cubicBezTo>
                    <a:pt x="54313" y="824"/>
                    <a:pt x="54535" y="856"/>
                    <a:pt x="54693" y="919"/>
                  </a:cubicBezTo>
                  <a:cubicBezTo>
                    <a:pt x="55295" y="1046"/>
                    <a:pt x="55896" y="1204"/>
                    <a:pt x="56498" y="1331"/>
                  </a:cubicBezTo>
                  <a:cubicBezTo>
                    <a:pt x="56625" y="1363"/>
                    <a:pt x="56720" y="1426"/>
                    <a:pt x="56942" y="1489"/>
                  </a:cubicBezTo>
                  <a:cubicBezTo>
                    <a:pt x="56625" y="1679"/>
                    <a:pt x="56435" y="1774"/>
                    <a:pt x="56245" y="1838"/>
                  </a:cubicBezTo>
                  <a:cubicBezTo>
                    <a:pt x="55421" y="2218"/>
                    <a:pt x="54598" y="2598"/>
                    <a:pt x="53775" y="2978"/>
                  </a:cubicBezTo>
                  <a:cubicBezTo>
                    <a:pt x="53395" y="3168"/>
                    <a:pt x="53015" y="3326"/>
                    <a:pt x="52666" y="3484"/>
                  </a:cubicBezTo>
                  <a:cubicBezTo>
                    <a:pt x="51875" y="3833"/>
                    <a:pt x="51083" y="4181"/>
                    <a:pt x="50291" y="4466"/>
                  </a:cubicBezTo>
                  <a:cubicBezTo>
                    <a:pt x="49341" y="4846"/>
                    <a:pt x="48454" y="5290"/>
                    <a:pt x="47568" y="5796"/>
                  </a:cubicBezTo>
                  <a:cubicBezTo>
                    <a:pt x="46586" y="6366"/>
                    <a:pt x="45604" y="6905"/>
                    <a:pt x="44622" y="7443"/>
                  </a:cubicBezTo>
                  <a:cubicBezTo>
                    <a:pt x="44464" y="7538"/>
                    <a:pt x="44274" y="7570"/>
                    <a:pt x="44052" y="7633"/>
                  </a:cubicBezTo>
                  <a:cubicBezTo>
                    <a:pt x="43894" y="8076"/>
                    <a:pt x="43736" y="8488"/>
                    <a:pt x="43577" y="8932"/>
                  </a:cubicBezTo>
                  <a:cubicBezTo>
                    <a:pt x="43102" y="10198"/>
                    <a:pt x="42595" y="11465"/>
                    <a:pt x="42152" y="12763"/>
                  </a:cubicBezTo>
                  <a:cubicBezTo>
                    <a:pt x="41772" y="13904"/>
                    <a:pt x="41424" y="15107"/>
                    <a:pt x="41107" y="16279"/>
                  </a:cubicBezTo>
                  <a:cubicBezTo>
                    <a:pt x="40759" y="17419"/>
                    <a:pt x="40474" y="18559"/>
                    <a:pt x="40062" y="19667"/>
                  </a:cubicBezTo>
                  <a:cubicBezTo>
                    <a:pt x="39745" y="20586"/>
                    <a:pt x="39492" y="21536"/>
                    <a:pt x="39270" y="22486"/>
                  </a:cubicBezTo>
                  <a:cubicBezTo>
                    <a:pt x="38985" y="23626"/>
                    <a:pt x="38732" y="24766"/>
                    <a:pt x="38637" y="25938"/>
                  </a:cubicBezTo>
                  <a:cubicBezTo>
                    <a:pt x="38637" y="25969"/>
                    <a:pt x="38605" y="26001"/>
                    <a:pt x="38605" y="26033"/>
                  </a:cubicBezTo>
                  <a:cubicBezTo>
                    <a:pt x="38383" y="25969"/>
                    <a:pt x="38162" y="25938"/>
                    <a:pt x="37908" y="25874"/>
                  </a:cubicBezTo>
                  <a:cubicBezTo>
                    <a:pt x="37908" y="25779"/>
                    <a:pt x="37877" y="25653"/>
                    <a:pt x="37877" y="25526"/>
                  </a:cubicBezTo>
                  <a:cubicBezTo>
                    <a:pt x="37845" y="24703"/>
                    <a:pt x="37813" y="23879"/>
                    <a:pt x="37782" y="23024"/>
                  </a:cubicBezTo>
                  <a:cubicBezTo>
                    <a:pt x="37782" y="22898"/>
                    <a:pt x="37750" y="22771"/>
                    <a:pt x="37877" y="22644"/>
                  </a:cubicBezTo>
                  <a:cubicBezTo>
                    <a:pt x="38035" y="22486"/>
                    <a:pt x="38003" y="22296"/>
                    <a:pt x="37972" y="22106"/>
                  </a:cubicBezTo>
                  <a:cubicBezTo>
                    <a:pt x="37877" y="21694"/>
                    <a:pt x="37687" y="21346"/>
                    <a:pt x="37402" y="20997"/>
                  </a:cubicBezTo>
                  <a:cubicBezTo>
                    <a:pt x="37877" y="20744"/>
                    <a:pt x="38067" y="20332"/>
                    <a:pt x="38162" y="19889"/>
                  </a:cubicBezTo>
                  <a:close/>
                  <a:moveTo>
                    <a:pt x="33285" y="37719"/>
                  </a:moveTo>
                  <a:cubicBezTo>
                    <a:pt x="33253" y="38510"/>
                    <a:pt x="33348" y="39302"/>
                    <a:pt x="33475" y="40094"/>
                  </a:cubicBezTo>
                  <a:cubicBezTo>
                    <a:pt x="33538" y="40315"/>
                    <a:pt x="33538" y="40537"/>
                    <a:pt x="33570" y="40822"/>
                  </a:cubicBezTo>
                  <a:cubicBezTo>
                    <a:pt x="33380" y="40759"/>
                    <a:pt x="33221" y="40727"/>
                    <a:pt x="33095" y="40664"/>
                  </a:cubicBezTo>
                  <a:cubicBezTo>
                    <a:pt x="32398" y="40347"/>
                    <a:pt x="31670" y="40189"/>
                    <a:pt x="30941" y="39967"/>
                  </a:cubicBezTo>
                  <a:cubicBezTo>
                    <a:pt x="30783" y="39904"/>
                    <a:pt x="30593" y="39872"/>
                    <a:pt x="30435" y="39809"/>
                  </a:cubicBezTo>
                  <a:cubicBezTo>
                    <a:pt x="29769" y="39524"/>
                    <a:pt x="29041" y="39365"/>
                    <a:pt x="28313" y="39207"/>
                  </a:cubicBezTo>
                  <a:cubicBezTo>
                    <a:pt x="28186" y="39175"/>
                    <a:pt x="28059" y="39144"/>
                    <a:pt x="27933" y="39112"/>
                  </a:cubicBezTo>
                  <a:cubicBezTo>
                    <a:pt x="27743" y="39080"/>
                    <a:pt x="27648" y="38954"/>
                    <a:pt x="27648" y="38795"/>
                  </a:cubicBezTo>
                  <a:cubicBezTo>
                    <a:pt x="27648" y="38669"/>
                    <a:pt x="27648" y="38542"/>
                    <a:pt x="27648" y="38447"/>
                  </a:cubicBezTo>
                  <a:cubicBezTo>
                    <a:pt x="27648" y="37687"/>
                    <a:pt x="27648" y="36927"/>
                    <a:pt x="27711" y="36167"/>
                  </a:cubicBezTo>
                  <a:cubicBezTo>
                    <a:pt x="27743" y="35565"/>
                    <a:pt x="27869" y="34963"/>
                    <a:pt x="27964" y="34362"/>
                  </a:cubicBezTo>
                  <a:cubicBezTo>
                    <a:pt x="28028" y="34108"/>
                    <a:pt x="28123" y="33855"/>
                    <a:pt x="28249" y="33602"/>
                  </a:cubicBezTo>
                  <a:cubicBezTo>
                    <a:pt x="28566" y="32905"/>
                    <a:pt x="28914" y="32208"/>
                    <a:pt x="29263" y="31511"/>
                  </a:cubicBezTo>
                  <a:cubicBezTo>
                    <a:pt x="29389" y="31258"/>
                    <a:pt x="29516" y="31005"/>
                    <a:pt x="29611" y="30751"/>
                  </a:cubicBezTo>
                  <a:cubicBezTo>
                    <a:pt x="29896" y="30118"/>
                    <a:pt x="30276" y="29516"/>
                    <a:pt x="30720" y="28978"/>
                  </a:cubicBezTo>
                  <a:cubicBezTo>
                    <a:pt x="30751" y="28946"/>
                    <a:pt x="30783" y="28915"/>
                    <a:pt x="30783" y="28883"/>
                  </a:cubicBezTo>
                  <a:cubicBezTo>
                    <a:pt x="31860" y="27775"/>
                    <a:pt x="32335" y="26381"/>
                    <a:pt x="32493" y="24893"/>
                  </a:cubicBezTo>
                  <a:cubicBezTo>
                    <a:pt x="32588" y="24101"/>
                    <a:pt x="32556" y="23278"/>
                    <a:pt x="32556" y="22486"/>
                  </a:cubicBezTo>
                  <a:cubicBezTo>
                    <a:pt x="32556" y="22391"/>
                    <a:pt x="32556" y="22327"/>
                    <a:pt x="32556" y="22106"/>
                  </a:cubicBezTo>
                  <a:cubicBezTo>
                    <a:pt x="32715" y="22327"/>
                    <a:pt x="32778" y="22454"/>
                    <a:pt x="32873" y="22581"/>
                  </a:cubicBezTo>
                  <a:cubicBezTo>
                    <a:pt x="33063" y="22866"/>
                    <a:pt x="33221" y="23119"/>
                    <a:pt x="33411" y="23404"/>
                  </a:cubicBezTo>
                  <a:cubicBezTo>
                    <a:pt x="33506" y="23499"/>
                    <a:pt x="33696" y="23468"/>
                    <a:pt x="33696" y="23341"/>
                  </a:cubicBezTo>
                  <a:cubicBezTo>
                    <a:pt x="33823" y="22929"/>
                    <a:pt x="33950" y="22486"/>
                    <a:pt x="33696" y="22042"/>
                  </a:cubicBezTo>
                  <a:cubicBezTo>
                    <a:pt x="33506" y="22232"/>
                    <a:pt x="33506" y="22232"/>
                    <a:pt x="33348" y="22612"/>
                  </a:cubicBezTo>
                  <a:cubicBezTo>
                    <a:pt x="33285" y="22517"/>
                    <a:pt x="33190" y="22486"/>
                    <a:pt x="33158" y="22422"/>
                  </a:cubicBezTo>
                  <a:cubicBezTo>
                    <a:pt x="32968" y="22137"/>
                    <a:pt x="32810" y="21852"/>
                    <a:pt x="32588" y="21536"/>
                  </a:cubicBezTo>
                  <a:cubicBezTo>
                    <a:pt x="33126" y="20681"/>
                    <a:pt x="33570" y="19731"/>
                    <a:pt x="33918" y="18717"/>
                  </a:cubicBezTo>
                  <a:cubicBezTo>
                    <a:pt x="34330" y="18686"/>
                    <a:pt x="34742" y="18654"/>
                    <a:pt x="35153" y="18654"/>
                  </a:cubicBezTo>
                  <a:cubicBezTo>
                    <a:pt x="35692" y="19129"/>
                    <a:pt x="36103" y="19731"/>
                    <a:pt x="36452" y="20364"/>
                  </a:cubicBezTo>
                  <a:cubicBezTo>
                    <a:pt x="36673" y="20776"/>
                    <a:pt x="36895" y="21219"/>
                    <a:pt x="37212" y="21599"/>
                  </a:cubicBezTo>
                  <a:cubicBezTo>
                    <a:pt x="37275" y="21694"/>
                    <a:pt x="37307" y="21852"/>
                    <a:pt x="37370" y="22011"/>
                  </a:cubicBezTo>
                  <a:cubicBezTo>
                    <a:pt x="37117" y="22074"/>
                    <a:pt x="36927" y="22232"/>
                    <a:pt x="36768" y="22454"/>
                  </a:cubicBezTo>
                  <a:cubicBezTo>
                    <a:pt x="36642" y="22644"/>
                    <a:pt x="36610" y="22929"/>
                    <a:pt x="36388" y="23119"/>
                  </a:cubicBezTo>
                  <a:cubicBezTo>
                    <a:pt x="36135" y="22644"/>
                    <a:pt x="36040" y="22137"/>
                    <a:pt x="35628" y="21821"/>
                  </a:cubicBezTo>
                  <a:cubicBezTo>
                    <a:pt x="35470" y="21821"/>
                    <a:pt x="35502" y="21916"/>
                    <a:pt x="35502" y="22011"/>
                  </a:cubicBezTo>
                  <a:cubicBezTo>
                    <a:pt x="35502" y="22106"/>
                    <a:pt x="35533" y="22232"/>
                    <a:pt x="35565" y="22327"/>
                  </a:cubicBezTo>
                  <a:cubicBezTo>
                    <a:pt x="35723" y="22803"/>
                    <a:pt x="35882" y="23246"/>
                    <a:pt x="36072" y="23721"/>
                  </a:cubicBezTo>
                  <a:cubicBezTo>
                    <a:pt x="36135" y="23848"/>
                    <a:pt x="36198" y="23974"/>
                    <a:pt x="36420" y="24006"/>
                  </a:cubicBezTo>
                  <a:cubicBezTo>
                    <a:pt x="36895" y="23721"/>
                    <a:pt x="36927" y="23056"/>
                    <a:pt x="37243" y="22644"/>
                  </a:cubicBezTo>
                  <a:cubicBezTo>
                    <a:pt x="37402" y="22676"/>
                    <a:pt x="37402" y="22771"/>
                    <a:pt x="37402" y="22834"/>
                  </a:cubicBezTo>
                  <a:cubicBezTo>
                    <a:pt x="37402" y="24038"/>
                    <a:pt x="37402" y="25241"/>
                    <a:pt x="37370" y="26476"/>
                  </a:cubicBezTo>
                  <a:cubicBezTo>
                    <a:pt x="37338" y="27299"/>
                    <a:pt x="37022" y="28091"/>
                    <a:pt x="36642" y="28851"/>
                  </a:cubicBezTo>
                  <a:cubicBezTo>
                    <a:pt x="36293" y="29485"/>
                    <a:pt x="35945" y="30150"/>
                    <a:pt x="35565" y="30783"/>
                  </a:cubicBezTo>
                  <a:cubicBezTo>
                    <a:pt x="35375" y="31131"/>
                    <a:pt x="35185" y="31448"/>
                    <a:pt x="34900" y="31733"/>
                  </a:cubicBezTo>
                  <a:cubicBezTo>
                    <a:pt x="34076" y="32652"/>
                    <a:pt x="33601" y="33728"/>
                    <a:pt x="33411" y="34963"/>
                  </a:cubicBezTo>
                  <a:cubicBezTo>
                    <a:pt x="33316" y="35597"/>
                    <a:pt x="33285" y="36198"/>
                    <a:pt x="33285" y="36832"/>
                  </a:cubicBezTo>
                  <a:cubicBezTo>
                    <a:pt x="33316" y="37149"/>
                    <a:pt x="33316" y="37434"/>
                    <a:pt x="33285" y="37719"/>
                  </a:cubicBezTo>
                  <a:close/>
                  <a:moveTo>
                    <a:pt x="37022" y="42184"/>
                  </a:moveTo>
                  <a:cubicBezTo>
                    <a:pt x="36927" y="42342"/>
                    <a:pt x="36832" y="42501"/>
                    <a:pt x="36705" y="42691"/>
                  </a:cubicBezTo>
                  <a:cubicBezTo>
                    <a:pt x="36198" y="42596"/>
                    <a:pt x="35818" y="42247"/>
                    <a:pt x="35438" y="41994"/>
                  </a:cubicBezTo>
                  <a:cubicBezTo>
                    <a:pt x="35027" y="41709"/>
                    <a:pt x="34647" y="41392"/>
                    <a:pt x="34267" y="41107"/>
                  </a:cubicBezTo>
                  <a:cubicBezTo>
                    <a:pt x="33886" y="39714"/>
                    <a:pt x="33696" y="37054"/>
                    <a:pt x="33918" y="35755"/>
                  </a:cubicBezTo>
                  <a:cubicBezTo>
                    <a:pt x="34171" y="35723"/>
                    <a:pt x="34425" y="35692"/>
                    <a:pt x="34678" y="35628"/>
                  </a:cubicBezTo>
                  <a:cubicBezTo>
                    <a:pt x="34932" y="35597"/>
                    <a:pt x="35153" y="35502"/>
                    <a:pt x="35407" y="35407"/>
                  </a:cubicBezTo>
                  <a:cubicBezTo>
                    <a:pt x="35628" y="35280"/>
                    <a:pt x="35882" y="35153"/>
                    <a:pt x="36103" y="35027"/>
                  </a:cubicBezTo>
                  <a:cubicBezTo>
                    <a:pt x="36325" y="34868"/>
                    <a:pt x="36515" y="34742"/>
                    <a:pt x="36737" y="34583"/>
                  </a:cubicBezTo>
                  <a:cubicBezTo>
                    <a:pt x="36800" y="34583"/>
                    <a:pt x="36863" y="34583"/>
                    <a:pt x="36895" y="34583"/>
                  </a:cubicBezTo>
                  <a:cubicBezTo>
                    <a:pt x="37275" y="34773"/>
                    <a:pt x="37655" y="34900"/>
                    <a:pt x="38067" y="34963"/>
                  </a:cubicBezTo>
                  <a:cubicBezTo>
                    <a:pt x="38288" y="34995"/>
                    <a:pt x="38510" y="35058"/>
                    <a:pt x="38732" y="35153"/>
                  </a:cubicBezTo>
                  <a:cubicBezTo>
                    <a:pt x="39524" y="35597"/>
                    <a:pt x="40379" y="35945"/>
                    <a:pt x="41107" y="36483"/>
                  </a:cubicBezTo>
                  <a:cubicBezTo>
                    <a:pt x="41930" y="37085"/>
                    <a:pt x="42595" y="37845"/>
                    <a:pt x="42849" y="38890"/>
                  </a:cubicBezTo>
                  <a:cubicBezTo>
                    <a:pt x="42849" y="38985"/>
                    <a:pt x="42849" y="39080"/>
                    <a:pt x="42880" y="39175"/>
                  </a:cubicBezTo>
                  <a:cubicBezTo>
                    <a:pt x="42722" y="39175"/>
                    <a:pt x="42595" y="39207"/>
                    <a:pt x="42469" y="39175"/>
                  </a:cubicBezTo>
                  <a:cubicBezTo>
                    <a:pt x="41487" y="39049"/>
                    <a:pt x="40569" y="39270"/>
                    <a:pt x="39682" y="39650"/>
                  </a:cubicBezTo>
                  <a:cubicBezTo>
                    <a:pt x="39492" y="39714"/>
                    <a:pt x="39302" y="39840"/>
                    <a:pt x="39144" y="39967"/>
                  </a:cubicBezTo>
                  <a:cubicBezTo>
                    <a:pt x="38732" y="40315"/>
                    <a:pt x="38320" y="40664"/>
                    <a:pt x="37908" y="41012"/>
                  </a:cubicBezTo>
                  <a:cubicBezTo>
                    <a:pt x="37528" y="41360"/>
                    <a:pt x="37243" y="41741"/>
                    <a:pt x="37022" y="42184"/>
                  </a:cubicBezTo>
                  <a:close/>
                  <a:moveTo>
                    <a:pt x="37972" y="43926"/>
                  </a:moveTo>
                  <a:cubicBezTo>
                    <a:pt x="37718" y="43672"/>
                    <a:pt x="37497" y="43419"/>
                    <a:pt x="37243" y="43134"/>
                  </a:cubicBezTo>
                  <a:cubicBezTo>
                    <a:pt x="37465" y="42627"/>
                    <a:pt x="37687" y="42121"/>
                    <a:pt x="38098" y="41772"/>
                  </a:cubicBezTo>
                  <a:cubicBezTo>
                    <a:pt x="38573" y="41329"/>
                    <a:pt x="39080" y="40885"/>
                    <a:pt x="39587" y="40474"/>
                  </a:cubicBezTo>
                  <a:cubicBezTo>
                    <a:pt x="40125" y="40094"/>
                    <a:pt x="40727" y="39904"/>
                    <a:pt x="41392" y="39840"/>
                  </a:cubicBezTo>
                  <a:cubicBezTo>
                    <a:pt x="41804" y="39777"/>
                    <a:pt x="42215" y="39809"/>
                    <a:pt x="42659" y="39872"/>
                  </a:cubicBezTo>
                  <a:cubicBezTo>
                    <a:pt x="43039" y="39904"/>
                    <a:pt x="43134" y="39999"/>
                    <a:pt x="43166" y="40379"/>
                  </a:cubicBezTo>
                  <a:cubicBezTo>
                    <a:pt x="43197" y="40822"/>
                    <a:pt x="43324" y="41234"/>
                    <a:pt x="43292" y="41677"/>
                  </a:cubicBezTo>
                  <a:cubicBezTo>
                    <a:pt x="43102" y="41804"/>
                    <a:pt x="42944" y="41709"/>
                    <a:pt x="42817" y="41709"/>
                  </a:cubicBezTo>
                  <a:cubicBezTo>
                    <a:pt x="41740" y="41582"/>
                    <a:pt x="40759" y="41899"/>
                    <a:pt x="39840" y="42374"/>
                  </a:cubicBezTo>
                  <a:cubicBezTo>
                    <a:pt x="39365" y="42627"/>
                    <a:pt x="38922" y="42944"/>
                    <a:pt x="38605" y="43419"/>
                  </a:cubicBezTo>
                  <a:cubicBezTo>
                    <a:pt x="38478" y="43609"/>
                    <a:pt x="38288" y="43799"/>
                    <a:pt x="38098" y="44021"/>
                  </a:cubicBezTo>
                  <a:cubicBezTo>
                    <a:pt x="38035" y="43957"/>
                    <a:pt x="37972" y="43957"/>
                    <a:pt x="37972" y="43926"/>
                  </a:cubicBezTo>
                  <a:close/>
                  <a:moveTo>
                    <a:pt x="39175" y="45699"/>
                  </a:moveTo>
                  <a:cubicBezTo>
                    <a:pt x="38827" y="45382"/>
                    <a:pt x="38637" y="45002"/>
                    <a:pt x="38415" y="44622"/>
                  </a:cubicBezTo>
                  <a:cubicBezTo>
                    <a:pt x="38700" y="44306"/>
                    <a:pt x="38985" y="43989"/>
                    <a:pt x="39239" y="43672"/>
                  </a:cubicBezTo>
                  <a:cubicBezTo>
                    <a:pt x="39524" y="43292"/>
                    <a:pt x="39904" y="43039"/>
                    <a:pt x="40347" y="42849"/>
                  </a:cubicBezTo>
                  <a:cubicBezTo>
                    <a:pt x="40695" y="42691"/>
                    <a:pt x="41075" y="42532"/>
                    <a:pt x="41487" y="42437"/>
                  </a:cubicBezTo>
                  <a:cubicBezTo>
                    <a:pt x="42057" y="42247"/>
                    <a:pt x="42659" y="42279"/>
                    <a:pt x="43261" y="42437"/>
                  </a:cubicBezTo>
                  <a:cubicBezTo>
                    <a:pt x="43356" y="42881"/>
                    <a:pt x="43292" y="43324"/>
                    <a:pt x="43356" y="43799"/>
                  </a:cubicBezTo>
                  <a:cubicBezTo>
                    <a:pt x="42944" y="43799"/>
                    <a:pt x="42595" y="43799"/>
                    <a:pt x="42247" y="43799"/>
                  </a:cubicBezTo>
                  <a:cubicBezTo>
                    <a:pt x="41455" y="43831"/>
                    <a:pt x="40727" y="44084"/>
                    <a:pt x="40157" y="44686"/>
                  </a:cubicBezTo>
                  <a:cubicBezTo>
                    <a:pt x="39999" y="44844"/>
                    <a:pt x="39809" y="45002"/>
                    <a:pt x="39650" y="45161"/>
                  </a:cubicBezTo>
                  <a:cubicBezTo>
                    <a:pt x="39524" y="45351"/>
                    <a:pt x="39365" y="45509"/>
                    <a:pt x="39175" y="45699"/>
                  </a:cubicBezTo>
                  <a:close/>
                  <a:moveTo>
                    <a:pt x="40347" y="47124"/>
                  </a:moveTo>
                  <a:cubicBezTo>
                    <a:pt x="40062" y="46934"/>
                    <a:pt x="39935" y="46776"/>
                    <a:pt x="39587" y="46174"/>
                  </a:cubicBezTo>
                  <a:cubicBezTo>
                    <a:pt x="39935" y="45826"/>
                    <a:pt x="40252" y="45477"/>
                    <a:pt x="40600" y="45129"/>
                  </a:cubicBezTo>
                  <a:cubicBezTo>
                    <a:pt x="41075" y="44654"/>
                    <a:pt x="41645" y="44464"/>
                    <a:pt x="42279" y="44432"/>
                  </a:cubicBezTo>
                  <a:cubicBezTo>
                    <a:pt x="42627" y="44401"/>
                    <a:pt x="43007" y="44401"/>
                    <a:pt x="43419" y="44401"/>
                  </a:cubicBezTo>
                  <a:cubicBezTo>
                    <a:pt x="43482" y="44876"/>
                    <a:pt x="43482" y="45256"/>
                    <a:pt x="43419" y="45636"/>
                  </a:cubicBezTo>
                  <a:cubicBezTo>
                    <a:pt x="43007" y="45667"/>
                    <a:pt x="42627" y="45699"/>
                    <a:pt x="42247" y="45762"/>
                  </a:cubicBezTo>
                  <a:cubicBezTo>
                    <a:pt x="41867" y="45857"/>
                    <a:pt x="41487" y="46047"/>
                    <a:pt x="41170" y="46301"/>
                  </a:cubicBezTo>
                  <a:cubicBezTo>
                    <a:pt x="40885" y="46554"/>
                    <a:pt x="40632" y="46839"/>
                    <a:pt x="40347" y="47124"/>
                  </a:cubicBezTo>
                  <a:close/>
                  <a:moveTo>
                    <a:pt x="40759" y="47884"/>
                  </a:moveTo>
                  <a:cubicBezTo>
                    <a:pt x="41234" y="46713"/>
                    <a:pt x="42120" y="46174"/>
                    <a:pt x="43324" y="46301"/>
                  </a:cubicBezTo>
                  <a:cubicBezTo>
                    <a:pt x="43482" y="46491"/>
                    <a:pt x="43419" y="46744"/>
                    <a:pt x="43419" y="46966"/>
                  </a:cubicBezTo>
                  <a:cubicBezTo>
                    <a:pt x="43419" y="47188"/>
                    <a:pt x="43451" y="47441"/>
                    <a:pt x="43356" y="47631"/>
                  </a:cubicBezTo>
                  <a:cubicBezTo>
                    <a:pt x="42025" y="47726"/>
                    <a:pt x="42025" y="47726"/>
                    <a:pt x="41012" y="48296"/>
                  </a:cubicBezTo>
                  <a:cubicBezTo>
                    <a:pt x="40917" y="48138"/>
                    <a:pt x="40822" y="48011"/>
                    <a:pt x="40759" y="47884"/>
                  </a:cubicBezTo>
                  <a:close/>
                  <a:moveTo>
                    <a:pt x="41740" y="49848"/>
                  </a:moveTo>
                  <a:cubicBezTo>
                    <a:pt x="41550" y="49753"/>
                    <a:pt x="41550" y="49531"/>
                    <a:pt x="41487" y="49404"/>
                  </a:cubicBezTo>
                  <a:cubicBezTo>
                    <a:pt x="41424" y="49278"/>
                    <a:pt x="41360" y="49119"/>
                    <a:pt x="41297" y="48961"/>
                  </a:cubicBezTo>
                  <a:cubicBezTo>
                    <a:pt x="41835" y="48233"/>
                    <a:pt x="42564" y="48201"/>
                    <a:pt x="43324" y="48201"/>
                  </a:cubicBezTo>
                  <a:cubicBezTo>
                    <a:pt x="43419" y="48644"/>
                    <a:pt x="43419" y="48739"/>
                    <a:pt x="43292" y="49309"/>
                  </a:cubicBezTo>
                  <a:cubicBezTo>
                    <a:pt x="42722" y="49341"/>
                    <a:pt x="42184" y="49468"/>
                    <a:pt x="41740" y="49848"/>
                  </a:cubicBezTo>
                  <a:close/>
                  <a:moveTo>
                    <a:pt x="42405" y="51590"/>
                  </a:moveTo>
                  <a:cubicBezTo>
                    <a:pt x="42152" y="51368"/>
                    <a:pt x="42057" y="51019"/>
                    <a:pt x="42025" y="50703"/>
                  </a:cubicBezTo>
                  <a:cubicBezTo>
                    <a:pt x="41962" y="50418"/>
                    <a:pt x="42184" y="50228"/>
                    <a:pt x="42405" y="50101"/>
                  </a:cubicBezTo>
                  <a:cubicBezTo>
                    <a:pt x="42659" y="49974"/>
                    <a:pt x="42944" y="49848"/>
                    <a:pt x="43229" y="49911"/>
                  </a:cubicBezTo>
                  <a:cubicBezTo>
                    <a:pt x="43356" y="50291"/>
                    <a:pt x="43387" y="50766"/>
                    <a:pt x="43261" y="51336"/>
                  </a:cubicBezTo>
                  <a:cubicBezTo>
                    <a:pt x="42975" y="51400"/>
                    <a:pt x="42722" y="51495"/>
                    <a:pt x="42405" y="51590"/>
                  </a:cubicBezTo>
                  <a:close/>
                  <a:moveTo>
                    <a:pt x="48296" y="63054"/>
                  </a:moveTo>
                  <a:cubicBezTo>
                    <a:pt x="47758" y="63719"/>
                    <a:pt x="47029" y="64130"/>
                    <a:pt x="46269" y="64447"/>
                  </a:cubicBezTo>
                  <a:cubicBezTo>
                    <a:pt x="45414" y="64764"/>
                    <a:pt x="44559" y="65144"/>
                    <a:pt x="43672" y="65302"/>
                  </a:cubicBezTo>
                  <a:cubicBezTo>
                    <a:pt x="43419" y="65365"/>
                    <a:pt x="43166" y="65524"/>
                    <a:pt x="42880" y="65492"/>
                  </a:cubicBezTo>
                  <a:cubicBezTo>
                    <a:pt x="42880" y="65365"/>
                    <a:pt x="42849" y="65239"/>
                    <a:pt x="42880" y="65144"/>
                  </a:cubicBezTo>
                  <a:cubicBezTo>
                    <a:pt x="43007" y="64574"/>
                    <a:pt x="43039" y="64004"/>
                    <a:pt x="43039" y="63434"/>
                  </a:cubicBezTo>
                  <a:cubicBezTo>
                    <a:pt x="43039" y="60995"/>
                    <a:pt x="43007" y="58525"/>
                    <a:pt x="43007" y="56087"/>
                  </a:cubicBezTo>
                  <a:cubicBezTo>
                    <a:pt x="43007" y="55010"/>
                    <a:pt x="42880" y="53933"/>
                    <a:pt x="42659" y="52888"/>
                  </a:cubicBezTo>
                  <a:cubicBezTo>
                    <a:pt x="42659" y="52730"/>
                    <a:pt x="42627" y="52571"/>
                    <a:pt x="42595" y="52413"/>
                  </a:cubicBezTo>
                  <a:cubicBezTo>
                    <a:pt x="42595" y="52381"/>
                    <a:pt x="42627" y="52350"/>
                    <a:pt x="42627" y="52286"/>
                  </a:cubicBezTo>
                  <a:cubicBezTo>
                    <a:pt x="42785" y="52160"/>
                    <a:pt x="42975" y="52033"/>
                    <a:pt x="43166" y="52001"/>
                  </a:cubicBezTo>
                  <a:cubicBezTo>
                    <a:pt x="43324" y="52096"/>
                    <a:pt x="43324" y="52223"/>
                    <a:pt x="43324" y="52318"/>
                  </a:cubicBezTo>
                  <a:cubicBezTo>
                    <a:pt x="43292" y="53870"/>
                    <a:pt x="43292" y="55390"/>
                    <a:pt x="43261" y="56942"/>
                  </a:cubicBezTo>
                  <a:cubicBezTo>
                    <a:pt x="43261" y="57670"/>
                    <a:pt x="43229" y="58430"/>
                    <a:pt x="43229" y="59158"/>
                  </a:cubicBezTo>
                  <a:cubicBezTo>
                    <a:pt x="43229" y="59665"/>
                    <a:pt x="43229" y="60140"/>
                    <a:pt x="43324" y="60615"/>
                  </a:cubicBezTo>
                  <a:cubicBezTo>
                    <a:pt x="43482" y="61692"/>
                    <a:pt x="43451" y="62800"/>
                    <a:pt x="43419" y="63877"/>
                  </a:cubicBezTo>
                  <a:cubicBezTo>
                    <a:pt x="43419" y="64225"/>
                    <a:pt x="43356" y="64574"/>
                    <a:pt x="43356" y="64922"/>
                  </a:cubicBezTo>
                  <a:cubicBezTo>
                    <a:pt x="43324" y="65080"/>
                    <a:pt x="43419" y="65207"/>
                    <a:pt x="43577" y="65207"/>
                  </a:cubicBezTo>
                  <a:cubicBezTo>
                    <a:pt x="43704" y="65239"/>
                    <a:pt x="43799" y="65144"/>
                    <a:pt x="43831" y="65049"/>
                  </a:cubicBezTo>
                  <a:cubicBezTo>
                    <a:pt x="43862" y="64922"/>
                    <a:pt x="43894" y="64795"/>
                    <a:pt x="43894" y="64700"/>
                  </a:cubicBezTo>
                  <a:cubicBezTo>
                    <a:pt x="43926" y="63719"/>
                    <a:pt x="43957" y="62737"/>
                    <a:pt x="43957" y="61787"/>
                  </a:cubicBezTo>
                  <a:cubicBezTo>
                    <a:pt x="43957" y="61375"/>
                    <a:pt x="43862" y="60964"/>
                    <a:pt x="43831" y="60552"/>
                  </a:cubicBezTo>
                  <a:cubicBezTo>
                    <a:pt x="43799" y="60203"/>
                    <a:pt x="43736" y="59855"/>
                    <a:pt x="43736" y="59507"/>
                  </a:cubicBezTo>
                  <a:cubicBezTo>
                    <a:pt x="43767" y="56150"/>
                    <a:pt x="43799" y="52793"/>
                    <a:pt x="43831" y="49468"/>
                  </a:cubicBezTo>
                  <a:cubicBezTo>
                    <a:pt x="43831" y="48518"/>
                    <a:pt x="43831" y="47568"/>
                    <a:pt x="43894" y="46649"/>
                  </a:cubicBezTo>
                  <a:cubicBezTo>
                    <a:pt x="43926" y="45921"/>
                    <a:pt x="43957" y="45224"/>
                    <a:pt x="43957" y="44496"/>
                  </a:cubicBezTo>
                  <a:cubicBezTo>
                    <a:pt x="43957" y="42944"/>
                    <a:pt x="43831" y="41360"/>
                    <a:pt x="43609" y="39840"/>
                  </a:cubicBezTo>
                  <a:cubicBezTo>
                    <a:pt x="43546" y="39397"/>
                    <a:pt x="43387" y="38954"/>
                    <a:pt x="43261" y="38542"/>
                  </a:cubicBezTo>
                  <a:cubicBezTo>
                    <a:pt x="43229" y="38384"/>
                    <a:pt x="43102" y="38257"/>
                    <a:pt x="43102" y="38099"/>
                  </a:cubicBezTo>
                  <a:cubicBezTo>
                    <a:pt x="43007" y="37655"/>
                    <a:pt x="42754" y="37339"/>
                    <a:pt x="42469" y="37022"/>
                  </a:cubicBezTo>
                  <a:cubicBezTo>
                    <a:pt x="42025" y="36578"/>
                    <a:pt x="41614" y="36103"/>
                    <a:pt x="41075" y="35787"/>
                  </a:cubicBezTo>
                  <a:cubicBezTo>
                    <a:pt x="40379" y="35375"/>
                    <a:pt x="39682" y="34995"/>
                    <a:pt x="38985" y="34647"/>
                  </a:cubicBezTo>
                  <a:cubicBezTo>
                    <a:pt x="38637" y="34488"/>
                    <a:pt x="38288" y="34425"/>
                    <a:pt x="37908" y="34330"/>
                  </a:cubicBezTo>
                  <a:cubicBezTo>
                    <a:pt x="37655" y="34267"/>
                    <a:pt x="37402" y="34235"/>
                    <a:pt x="37148" y="34045"/>
                  </a:cubicBezTo>
                  <a:cubicBezTo>
                    <a:pt x="37275" y="33792"/>
                    <a:pt x="37402" y="33538"/>
                    <a:pt x="37528" y="33317"/>
                  </a:cubicBezTo>
                  <a:cubicBezTo>
                    <a:pt x="37623" y="33285"/>
                    <a:pt x="37655" y="33253"/>
                    <a:pt x="37687" y="33253"/>
                  </a:cubicBezTo>
                  <a:cubicBezTo>
                    <a:pt x="38225" y="33317"/>
                    <a:pt x="38795" y="33317"/>
                    <a:pt x="39365" y="33443"/>
                  </a:cubicBezTo>
                  <a:cubicBezTo>
                    <a:pt x="40284" y="33665"/>
                    <a:pt x="41202" y="33982"/>
                    <a:pt x="42089" y="34425"/>
                  </a:cubicBezTo>
                  <a:cubicBezTo>
                    <a:pt x="42659" y="34710"/>
                    <a:pt x="43229" y="35058"/>
                    <a:pt x="43831" y="35312"/>
                  </a:cubicBezTo>
                  <a:cubicBezTo>
                    <a:pt x="44432" y="35565"/>
                    <a:pt x="44971" y="35977"/>
                    <a:pt x="45382" y="36452"/>
                  </a:cubicBezTo>
                  <a:cubicBezTo>
                    <a:pt x="45762" y="36863"/>
                    <a:pt x="46016" y="37370"/>
                    <a:pt x="46206" y="37909"/>
                  </a:cubicBezTo>
                  <a:cubicBezTo>
                    <a:pt x="46427" y="38637"/>
                    <a:pt x="46681" y="39365"/>
                    <a:pt x="46902" y="40094"/>
                  </a:cubicBezTo>
                  <a:cubicBezTo>
                    <a:pt x="47092" y="40822"/>
                    <a:pt x="47251" y="41550"/>
                    <a:pt x="47441" y="42311"/>
                  </a:cubicBezTo>
                  <a:cubicBezTo>
                    <a:pt x="47504" y="42564"/>
                    <a:pt x="47536" y="42817"/>
                    <a:pt x="47473" y="43071"/>
                  </a:cubicBezTo>
                  <a:cubicBezTo>
                    <a:pt x="47346" y="43324"/>
                    <a:pt x="47029" y="43356"/>
                    <a:pt x="46934" y="43609"/>
                  </a:cubicBezTo>
                  <a:cubicBezTo>
                    <a:pt x="47029" y="43704"/>
                    <a:pt x="47124" y="43641"/>
                    <a:pt x="47219" y="43609"/>
                  </a:cubicBezTo>
                  <a:cubicBezTo>
                    <a:pt x="47282" y="43546"/>
                    <a:pt x="47377" y="43514"/>
                    <a:pt x="47504" y="43451"/>
                  </a:cubicBezTo>
                  <a:cubicBezTo>
                    <a:pt x="47536" y="43577"/>
                    <a:pt x="47568" y="43641"/>
                    <a:pt x="47599" y="43736"/>
                  </a:cubicBezTo>
                  <a:cubicBezTo>
                    <a:pt x="47599" y="44369"/>
                    <a:pt x="47631" y="45034"/>
                    <a:pt x="47599" y="45667"/>
                  </a:cubicBezTo>
                  <a:cubicBezTo>
                    <a:pt x="47599" y="45984"/>
                    <a:pt x="47599" y="46301"/>
                    <a:pt x="47599" y="46618"/>
                  </a:cubicBezTo>
                  <a:cubicBezTo>
                    <a:pt x="47631" y="47029"/>
                    <a:pt x="47599" y="47441"/>
                    <a:pt x="47599" y="47853"/>
                  </a:cubicBezTo>
                  <a:cubicBezTo>
                    <a:pt x="47599" y="48993"/>
                    <a:pt x="47599" y="50101"/>
                    <a:pt x="47663" y="51241"/>
                  </a:cubicBezTo>
                  <a:cubicBezTo>
                    <a:pt x="47726" y="51843"/>
                    <a:pt x="47789" y="52445"/>
                    <a:pt x="47631" y="53046"/>
                  </a:cubicBezTo>
                  <a:cubicBezTo>
                    <a:pt x="47631" y="53078"/>
                    <a:pt x="47631" y="53110"/>
                    <a:pt x="47631" y="53141"/>
                  </a:cubicBezTo>
                  <a:cubicBezTo>
                    <a:pt x="47789" y="53458"/>
                    <a:pt x="47758" y="53806"/>
                    <a:pt x="47758" y="54123"/>
                  </a:cubicBezTo>
                  <a:cubicBezTo>
                    <a:pt x="47821" y="55770"/>
                    <a:pt x="47979" y="57385"/>
                    <a:pt x="47979" y="59032"/>
                  </a:cubicBezTo>
                  <a:cubicBezTo>
                    <a:pt x="47979" y="59317"/>
                    <a:pt x="48011" y="59570"/>
                    <a:pt x="48043" y="59855"/>
                  </a:cubicBezTo>
                  <a:cubicBezTo>
                    <a:pt x="48296" y="60900"/>
                    <a:pt x="48328" y="61977"/>
                    <a:pt x="48296" y="63054"/>
                  </a:cubicBezTo>
                  <a:close/>
                  <a:moveTo>
                    <a:pt x="48296" y="54060"/>
                  </a:moveTo>
                  <a:cubicBezTo>
                    <a:pt x="48486" y="53901"/>
                    <a:pt x="48613" y="53775"/>
                    <a:pt x="48771" y="53616"/>
                  </a:cubicBezTo>
                  <a:cubicBezTo>
                    <a:pt x="48644" y="53648"/>
                    <a:pt x="48518" y="53680"/>
                    <a:pt x="48359" y="53711"/>
                  </a:cubicBezTo>
                  <a:cubicBezTo>
                    <a:pt x="48233" y="53490"/>
                    <a:pt x="48264" y="53236"/>
                    <a:pt x="48296" y="52983"/>
                  </a:cubicBezTo>
                  <a:cubicBezTo>
                    <a:pt x="48296" y="52888"/>
                    <a:pt x="48391" y="52793"/>
                    <a:pt x="48454" y="52698"/>
                  </a:cubicBezTo>
                  <a:cubicBezTo>
                    <a:pt x="48803" y="52445"/>
                    <a:pt x="49151" y="52191"/>
                    <a:pt x="49499" y="51938"/>
                  </a:cubicBezTo>
                  <a:cubicBezTo>
                    <a:pt x="49784" y="51748"/>
                    <a:pt x="50038" y="51526"/>
                    <a:pt x="50323" y="51305"/>
                  </a:cubicBezTo>
                  <a:cubicBezTo>
                    <a:pt x="50671" y="51019"/>
                    <a:pt x="51019" y="50734"/>
                    <a:pt x="51368" y="50481"/>
                  </a:cubicBezTo>
                  <a:cubicBezTo>
                    <a:pt x="51653" y="50259"/>
                    <a:pt x="51970" y="50038"/>
                    <a:pt x="52255" y="49816"/>
                  </a:cubicBezTo>
                  <a:cubicBezTo>
                    <a:pt x="52350" y="49784"/>
                    <a:pt x="52413" y="49753"/>
                    <a:pt x="52540" y="49689"/>
                  </a:cubicBezTo>
                  <a:cubicBezTo>
                    <a:pt x="52603" y="50069"/>
                    <a:pt x="52540" y="50323"/>
                    <a:pt x="52223" y="50576"/>
                  </a:cubicBezTo>
                  <a:cubicBezTo>
                    <a:pt x="51463" y="51178"/>
                    <a:pt x="50703" y="51843"/>
                    <a:pt x="49943" y="52476"/>
                  </a:cubicBezTo>
                  <a:cubicBezTo>
                    <a:pt x="49626" y="52761"/>
                    <a:pt x="49309" y="53078"/>
                    <a:pt x="48993" y="53395"/>
                  </a:cubicBezTo>
                  <a:cubicBezTo>
                    <a:pt x="49214" y="53268"/>
                    <a:pt x="49468" y="53173"/>
                    <a:pt x="49689" y="52983"/>
                  </a:cubicBezTo>
                  <a:cubicBezTo>
                    <a:pt x="50418" y="52381"/>
                    <a:pt x="51178" y="51748"/>
                    <a:pt x="51906" y="51114"/>
                  </a:cubicBezTo>
                  <a:cubicBezTo>
                    <a:pt x="52065" y="50988"/>
                    <a:pt x="52191" y="50829"/>
                    <a:pt x="52445" y="50766"/>
                  </a:cubicBezTo>
                  <a:cubicBezTo>
                    <a:pt x="52508" y="51051"/>
                    <a:pt x="52445" y="51336"/>
                    <a:pt x="52413" y="51590"/>
                  </a:cubicBezTo>
                  <a:cubicBezTo>
                    <a:pt x="52318" y="51653"/>
                    <a:pt x="52223" y="51748"/>
                    <a:pt x="52128" y="51811"/>
                  </a:cubicBezTo>
                  <a:cubicBezTo>
                    <a:pt x="50829" y="52666"/>
                    <a:pt x="49721" y="53775"/>
                    <a:pt x="48454" y="54725"/>
                  </a:cubicBezTo>
                  <a:cubicBezTo>
                    <a:pt x="48454" y="54756"/>
                    <a:pt x="48423" y="54725"/>
                    <a:pt x="48359" y="54725"/>
                  </a:cubicBezTo>
                  <a:cubicBezTo>
                    <a:pt x="48296" y="54535"/>
                    <a:pt x="48328" y="54281"/>
                    <a:pt x="48296" y="54060"/>
                  </a:cubicBezTo>
                  <a:close/>
                  <a:moveTo>
                    <a:pt x="48676" y="54820"/>
                  </a:moveTo>
                  <a:cubicBezTo>
                    <a:pt x="49119" y="54440"/>
                    <a:pt x="49563" y="54123"/>
                    <a:pt x="50006" y="53775"/>
                  </a:cubicBezTo>
                  <a:cubicBezTo>
                    <a:pt x="50418" y="53426"/>
                    <a:pt x="50829" y="53078"/>
                    <a:pt x="51241" y="52730"/>
                  </a:cubicBezTo>
                  <a:cubicBezTo>
                    <a:pt x="51589" y="52445"/>
                    <a:pt x="51938" y="52255"/>
                    <a:pt x="52381" y="51970"/>
                  </a:cubicBezTo>
                  <a:lnTo>
                    <a:pt x="52381" y="52951"/>
                  </a:lnTo>
                  <a:cubicBezTo>
                    <a:pt x="52001" y="53300"/>
                    <a:pt x="51589" y="53616"/>
                    <a:pt x="51178" y="53933"/>
                  </a:cubicBezTo>
                  <a:cubicBezTo>
                    <a:pt x="50766" y="54281"/>
                    <a:pt x="50323" y="54598"/>
                    <a:pt x="49943" y="54946"/>
                  </a:cubicBezTo>
                  <a:cubicBezTo>
                    <a:pt x="49499" y="55358"/>
                    <a:pt x="48993" y="55643"/>
                    <a:pt x="48454" y="55960"/>
                  </a:cubicBezTo>
                  <a:cubicBezTo>
                    <a:pt x="48328" y="55675"/>
                    <a:pt x="48391" y="55421"/>
                    <a:pt x="48359" y="55136"/>
                  </a:cubicBezTo>
                  <a:cubicBezTo>
                    <a:pt x="48454" y="55010"/>
                    <a:pt x="48549" y="54915"/>
                    <a:pt x="48676" y="54820"/>
                  </a:cubicBezTo>
                  <a:close/>
                  <a:moveTo>
                    <a:pt x="49088" y="55833"/>
                  </a:moveTo>
                  <a:cubicBezTo>
                    <a:pt x="49468" y="55611"/>
                    <a:pt x="49816" y="55326"/>
                    <a:pt x="50164" y="55010"/>
                  </a:cubicBezTo>
                  <a:cubicBezTo>
                    <a:pt x="50481" y="54725"/>
                    <a:pt x="50829" y="54471"/>
                    <a:pt x="51146" y="54218"/>
                  </a:cubicBezTo>
                  <a:cubicBezTo>
                    <a:pt x="51336" y="54060"/>
                    <a:pt x="51526" y="53933"/>
                    <a:pt x="51716" y="53775"/>
                  </a:cubicBezTo>
                  <a:cubicBezTo>
                    <a:pt x="51906" y="53648"/>
                    <a:pt x="52065" y="53490"/>
                    <a:pt x="52255" y="53363"/>
                  </a:cubicBezTo>
                  <a:cubicBezTo>
                    <a:pt x="52445" y="53870"/>
                    <a:pt x="52413" y="53996"/>
                    <a:pt x="52065" y="54345"/>
                  </a:cubicBezTo>
                  <a:cubicBezTo>
                    <a:pt x="52001" y="54440"/>
                    <a:pt x="51906" y="54566"/>
                    <a:pt x="51843" y="54661"/>
                  </a:cubicBezTo>
                  <a:cubicBezTo>
                    <a:pt x="51970" y="54566"/>
                    <a:pt x="52128" y="54471"/>
                    <a:pt x="52286" y="54345"/>
                  </a:cubicBezTo>
                  <a:cubicBezTo>
                    <a:pt x="52413" y="54598"/>
                    <a:pt x="52381" y="54788"/>
                    <a:pt x="52191" y="54946"/>
                  </a:cubicBezTo>
                  <a:cubicBezTo>
                    <a:pt x="51748" y="55295"/>
                    <a:pt x="51273" y="55675"/>
                    <a:pt x="50829" y="56023"/>
                  </a:cubicBezTo>
                  <a:cubicBezTo>
                    <a:pt x="50386" y="56403"/>
                    <a:pt x="49911" y="56752"/>
                    <a:pt x="49468" y="57132"/>
                  </a:cubicBezTo>
                  <a:cubicBezTo>
                    <a:pt x="49373" y="57195"/>
                    <a:pt x="49278" y="57258"/>
                    <a:pt x="49183" y="57322"/>
                  </a:cubicBezTo>
                  <a:cubicBezTo>
                    <a:pt x="49056" y="57417"/>
                    <a:pt x="48993" y="57353"/>
                    <a:pt x="48898" y="57163"/>
                  </a:cubicBezTo>
                  <a:cubicBezTo>
                    <a:pt x="49056" y="57100"/>
                    <a:pt x="49183" y="57037"/>
                    <a:pt x="49214" y="56847"/>
                  </a:cubicBezTo>
                  <a:cubicBezTo>
                    <a:pt x="49119" y="56942"/>
                    <a:pt x="48993" y="57037"/>
                    <a:pt x="48866" y="57132"/>
                  </a:cubicBezTo>
                  <a:cubicBezTo>
                    <a:pt x="48866" y="57132"/>
                    <a:pt x="48866" y="57132"/>
                    <a:pt x="48866" y="57132"/>
                  </a:cubicBezTo>
                  <a:cubicBezTo>
                    <a:pt x="48771" y="57163"/>
                    <a:pt x="48644" y="57195"/>
                    <a:pt x="48549" y="57227"/>
                  </a:cubicBezTo>
                  <a:cubicBezTo>
                    <a:pt x="48391" y="56910"/>
                    <a:pt x="48423" y="56625"/>
                    <a:pt x="48391" y="56308"/>
                  </a:cubicBezTo>
                  <a:cubicBezTo>
                    <a:pt x="48644" y="56150"/>
                    <a:pt x="48834" y="55960"/>
                    <a:pt x="49088" y="55833"/>
                  </a:cubicBezTo>
                  <a:close/>
                  <a:moveTo>
                    <a:pt x="49911" y="62325"/>
                  </a:moveTo>
                  <a:cubicBezTo>
                    <a:pt x="49499" y="62104"/>
                    <a:pt x="49183" y="61945"/>
                    <a:pt x="48866" y="61755"/>
                  </a:cubicBezTo>
                  <a:cubicBezTo>
                    <a:pt x="48803" y="61185"/>
                    <a:pt x="48739" y="60647"/>
                    <a:pt x="48644" y="60108"/>
                  </a:cubicBezTo>
                  <a:cubicBezTo>
                    <a:pt x="48518" y="59507"/>
                    <a:pt x="48518" y="58873"/>
                    <a:pt x="48518" y="58272"/>
                  </a:cubicBezTo>
                  <a:cubicBezTo>
                    <a:pt x="48518" y="58145"/>
                    <a:pt x="48518" y="58050"/>
                    <a:pt x="48549" y="57892"/>
                  </a:cubicBezTo>
                  <a:cubicBezTo>
                    <a:pt x="48676" y="57923"/>
                    <a:pt x="48803" y="57923"/>
                    <a:pt x="48929" y="57955"/>
                  </a:cubicBezTo>
                  <a:cubicBezTo>
                    <a:pt x="48993" y="58335"/>
                    <a:pt x="48961" y="58683"/>
                    <a:pt x="48993" y="59032"/>
                  </a:cubicBezTo>
                  <a:cubicBezTo>
                    <a:pt x="48993" y="59222"/>
                    <a:pt x="48993" y="59412"/>
                    <a:pt x="49024" y="59602"/>
                  </a:cubicBezTo>
                  <a:cubicBezTo>
                    <a:pt x="49056" y="59950"/>
                    <a:pt x="49151" y="60045"/>
                    <a:pt x="49468" y="60108"/>
                  </a:cubicBezTo>
                  <a:cubicBezTo>
                    <a:pt x="49594" y="60140"/>
                    <a:pt x="49753" y="60140"/>
                    <a:pt x="49911" y="60172"/>
                  </a:cubicBezTo>
                  <a:lnTo>
                    <a:pt x="49911" y="62325"/>
                  </a:lnTo>
                  <a:close/>
                  <a:moveTo>
                    <a:pt x="50988" y="59348"/>
                  </a:moveTo>
                  <a:cubicBezTo>
                    <a:pt x="50893" y="59380"/>
                    <a:pt x="50798" y="59443"/>
                    <a:pt x="50734" y="59443"/>
                  </a:cubicBezTo>
                  <a:cubicBezTo>
                    <a:pt x="50354" y="59475"/>
                    <a:pt x="50006" y="59507"/>
                    <a:pt x="49594" y="59570"/>
                  </a:cubicBezTo>
                  <a:cubicBezTo>
                    <a:pt x="49468" y="59063"/>
                    <a:pt x="49468" y="58620"/>
                    <a:pt x="49499" y="58177"/>
                  </a:cubicBezTo>
                  <a:cubicBezTo>
                    <a:pt x="49531" y="58145"/>
                    <a:pt x="49563" y="58113"/>
                    <a:pt x="49594" y="58113"/>
                  </a:cubicBezTo>
                  <a:cubicBezTo>
                    <a:pt x="49626" y="58082"/>
                    <a:pt x="49658" y="58082"/>
                    <a:pt x="49689" y="58082"/>
                  </a:cubicBezTo>
                  <a:cubicBezTo>
                    <a:pt x="50196" y="58050"/>
                    <a:pt x="50671" y="58018"/>
                    <a:pt x="51146" y="57987"/>
                  </a:cubicBezTo>
                  <a:cubicBezTo>
                    <a:pt x="51273" y="58335"/>
                    <a:pt x="51209" y="58683"/>
                    <a:pt x="51209" y="59032"/>
                  </a:cubicBezTo>
                  <a:cubicBezTo>
                    <a:pt x="51209" y="59190"/>
                    <a:pt x="51114" y="59285"/>
                    <a:pt x="50988" y="59348"/>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3"/>
            <p:cNvSpPr/>
            <p:nvPr/>
          </p:nvSpPr>
          <p:spPr>
            <a:xfrm>
              <a:off x="4370125" y="1815975"/>
              <a:ext cx="790975" cy="638925"/>
            </a:xfrm>
            <a:custGeom>
              <a:rect b="b" l="l" r="r" t="t"/>
              <a:pathLst>
                <a:path extrusionOk="0" h="25557" w="31639">
                  <a:moveTo>
                    <a:pt x="16120" y="6619"/>
                  </a:moveTo>
                  <a:cubicBezTo>
                    <a:pt x="16057" y="6746"/>
                    <a:pt x="15994" y="6904"/>
                    <a:pt x="15772" y="6936"/>
                  </a:cubicBezTo>
                  <a:cubicBezTo>
                    <a:pt x="15677" y="6841"/>
                    <a:pt x="15582" y="6714"/>
                    <a:pt x="15487" y="6587"/>
                  </a:cubicBezTo>
                  <a:cubicBezTo>
                    <a:pt x="15234" y="6271"/>
                    <a:pt x="14980" y="5922"/>
                    <a:pt x="14695" y="5574"/>
                  </a:cubicBezTo>
                  <a:cubicBezTo>
                    <a:pt x="13302" y="3959"/>
                    <a:pt x="11687" y="2534"/>
                    <a:pt x="9850" y="1425"/>
                  </a:cubicBezTo>
                  <a:cubicBezTo>
                    <a:pt x="8963" y="918"/>
                    <a:pt x="8076" y="412"/>
                    <a:pt x="7095" y="95"/>
                  </a:cubicBezTo>
                  <a:cubicBezTo>
                    <a:pt x="6873" y="32"/>
                    <a:pt x="6683" y="0"/>
                    <a:pt x="6461" y="32"/>
                  </a:cubicBezTo>
                  <a:cubicBezTo>
                    <a:pt x="6335" y="253"/>
                    <a:pt x="6430" y="570"/>
                    <a:pt x="6176" y="760"/>
                  </a:cubicBezTo>
                  <a:cubicBezTo>
                    <a:pt x="6113" y="728"/>
                    <a:pt x="6018" y="665"/>
                    <a:pt x="5923" y="665"/>
                  </a:cubicBezTo>
                  <a:cubicBezTo>
                    <a:pt x="5670" y="570"/>
                    <a:pt x="5543" y="633"/>
                    <a:pt x="5511" y="887"/>
                  </a:cubicBezTo>
                  <a:cubicBezTo>
                    <a:pt x="5480" y="1108"/>
                    <a:pt x="5480" y="1330"/>
                    <a:pt x="5416" y="1520"/>
                  </a:cubicBezTo>
                  <a:cubicBezTo>
                    <a:pt x="5385" y="1647"/>
                    <a:pt x="5290" y="1710"/>
                    <a:pt x="5163" y="1679"/>
                  </a:cubicBezTo>
                  <a:cubicBezTo>
                    <a:pt x="5036" y="1647"/>
                    <a:pt x="4941" y="1647"/>
                    <a:pt x="4846" y="1615"/>
                  </a:cubicBezTo>
                  <a:cubicBezTo>
                    <a:pt x="4720" y="1932"/>
                    <a:pt x="4751" y="2249"/>
                    <a:pt x="4593" y="2534"/>
                  </a:cubicBezTo>
                  <a:cubicBezTo>
                    <a:pt x="4308" y="2565"/>
                    <a:pt x="4055" y="2565"/>
                    <a:pt x="3864" y="2597"/>
                  </a:cubicBezTo>
                  <a:cubicBezTo>
                    <a:pt x="3453" y="3357"/>
                    <a:pt x="2914" y="3959"/>
                    <a:pt x="2471" y="4624"/>
                  </a:cubicBezTo>
                  <a:cubicBezTo>
                    <a:pt x="2344" y="4624"/>
                    <a:pt x="2249" y="4624"/>
                    <a:pt x="2154" y="4624"/>
                  </a:cubicBezTo>
                  <a:cubicBezTo>
                    <a:pt x="1743" y="4655"/>
                    <a:pt x="1553" y="4845"/>
                    <a:pt x="1489" y="5225"/>
                  </a:cubicBezTo>
                  <a:cubicBezTo>
                    <a:pt x="1426" y="5574"/>
                    <a:pt x="1394" y="5922"/>
                    <a:pt x="1394" y="6271"/>
                  </a:cubicBezTo>
                  <a:cubicBezTo>
                    <a:pt x="1331" y="6904"/>
                    <a:pt x="1299" y="7506"/>
                    <a:pt x="1236" y="8139"/>
                  </a:cubicBezTo>
                  <a:cubicBezTo>
                    <a:pt x="1078" y="9691"/>
                    <a:pt x="919" y="11274"/>
                    <a:pt x="793" y="12826"/>
                  </a:cubicBezTo>
                  <a:cubicBezTo>
                    <a:pt x="729" y="13649"/>
                    <a:pt x="634" y="14473"/>
                    <a:pt x="571" y="15264"/>
                  </a:cubicBezTo>
                  <a:cubicBezTo>
                    <a:pt x="508" y="16183"/>
                    <a:pt x="413" y="17101"/>
                    <a:pt x="318" y="18020"/>
                  </a:cubicBezTo>
                  <a:cubicBezTo>
                    <a:pt x="318" y="18210"/>
                    <a:pt x="286" y="18431"/>
                    <a:pt x="254" y="18653"/>
                  </a:cubicBezTo>
                  <a:cubicBezTo>
                    <a:pt x="191" y="19413"/>
                    <a:pt x="128" y="20173"/>
                    <a:pt x="33" y="20902"/>
                  </a:cubicBezTo>
                  <a:cubicBezTo>
                    <a:pt x="1" y="21313"/>
                    <a:pt x="223" y="21598"/>
                    <a:pt x="539" y="21757"/>
                  </a:cubicBezTo>
                  <a:cubicBezTo>
                    <a:pt x="729" y="21820"/>
                    <a:pt x="919" y="21852"/>
                    <a:pt x="1109" y="21915"/>
                  </a:cubicBezTo>
                  <a:cubicBezTo>
                    <a:pt x="2946" y="22453"/>
                    <a:pt x="4783" y="22992"/>
                    <a:pt x="6620" y="23530"/>
                  </a:cubicBezTo>
                  <a:cubicBezTo>
                    <a:pt x="7950" y="23910"/>
                    <a:pt x="9312" y="24258"/>
                    <a:pt x="10642" y="24670"/>
                  </a:cubicBezTo>
                  <a:cubicBezTo>
                    <a:pt x="11560" y="24923"/>
                    <a:pt x="12510" y="25114"/>
                    <a:pt x="13397" y="25525"/>
                  </a:cubicBezTo>
                  <a:cubicBezTo>
                    <a:pt x="13492" y="25557"/>
                    <a:pt x="13619" y="25557"/>
                    <a:pt x="13682" y="25525"/>
                  </a:cubicBezTo>
                  <a:cubicBezTo>
                    <a:pt x="13809" y="25494"/>
                    <a:pt x="13935" y="25399"/>
                    <a:pt x="14030" y="25304"/>
                  </a:cubicBezTo>
                  <a:cubicBezTo>
                    <a:pt x="13682" y="25367"/>
                    <a:pt x="13365" y="25272"/>
                    <a:pt x="13049" y="25177"/>
                  </a:cubicBezTo>
                  <a:cubicBezTo>
                    <a:pt x="10262" y="24353"/>
                    <a:pt x="7443" y="23562"/>
                    <a:pt x="4625" y="22738"/>
                  </a:cubicBezTo>
                  <a:cubicBezTo>
                    <a:pt x="3579" y="22422"/>
                    <a:pt x="2534" y="22137"/>
                    <a:pt x="1489" y="21820"/>
                  </a:cubicBezTo>
                  <a:cubicBezTo>
                    <a:pt x="1204" y="21757"/>
                    <a:pt x="951" y="21630"/>
                    <a:pt x="698" y="21503"/>
                  </a:cubicBezTo>
                  <a:cubicBezTo>
                    <a:pt x="381" y="21313"/>
                    <a:pt x="254" y="21060"/>
                    <a:pt x="318" y="20680"/>
                  </a:cubicBezTo>
                  <a:cubicBezTo>
                    <a:pt x="349" y="20427"/>
                    <a:pt x="349" y="20173"/>
                    <a:pt x="349" y="19920"/>
                  </a:cubicBezTo>
                  <a:cubicBezTo>
                    <a:pt x="381" y="19761"/>
                    <a:pt x="349" y="19603"/>
                    <a:pt x="381" y="19445"/>
                  </a:cubicBezTo>
                  <a:cubicBezTo>
                    <a:pt x="508" y="18843"/>
                    <a:pt x="508" y="18210"/>
                    <a:pt x="571" y="17576"/>
                  </a:cubicBezTo>
                  <a:cubicBezTo>
                    <a:pt x="603" y="17070"/>
                    <a:pt x="666" y="16595"/>
                    <a:pt x="698" y="16088"/>
                  </a:cubicBezTo>
                  <a:cubicBezTo>
                    <a:pt x="793" y="15011"/>
                    <a:pt x="888" y="13934"/>
                    <a:pt x="951" y="12889"/>
                  </a:cubicBezTo>
                  <a:cubicBezTo>
                    <a:pt x="983" y="12731"/>
                    <a:pt x="983" y="12573"/>
                    <a:pt x="1078" y="12478"/>
                  </a:cubicBezTo>
                  <a:cubicBezTo>
                    <a:pt x="1236" y="12509"/>
                    <a:pt x="1236" y="12604"/>
                    <a:pt x="1204" y="12699"/>
                  </a:cubicBezTo>
                  <a:cubicBezTo>
                    <a:pt x="1141" y="13681"/>
                    <a:pt x="1078" y="14631"/>
                    <a:pt x="1014" y="15613"/>
                  </a:cubicBezTo>
                  <a:cubicBezTo>
                    <a:pt x="888" y="16943"/>
                    <a:pt x="793" y="18305"/>
                    <a:pt x="698" y="19635"/>
                  </a:cubicBezTo>
                  <a:cubicBezTo>
                    <a:pt x="666" y="19951"/>
                    <a:pt x="634" y="20237"/>
                    <a:pt x="603" y="20553"/>
                  </a:cubicBezTo>
                  <a:cubicBezTo>
                    <a:pt x="571" y="21060"/>
                    <a:pt x="698" y="21282"/>
                    <a:pt x="1204" y="21440"/>
                  </a:cubicBezTo>
                  <a:cubicBezTo>
                    <a:pt x="2186" y="21757"/>
                    <a:pt x="3136" y="22042"/>
                    <a:pt x="4150" y="22327"/>
                  </a:cubicBezTo>
                  <a:cubicBezTo>
                    <a:pt x="7095" y="23182"/>
                    <a:pt x="10040" y="24037"/>
                    <a:pt x="13017" y="24892"/>
                  </a:cubicBezTo>
                  <a:cubicBezTo>
                    <a:pt x="13080" y="24923"/>
                    <a:pt x="13175" y="24923"/>
                    <a:pt x="13239" y="24955"/>
                  </a:cubicBezTo>
                  <a:cubicBezTo>
                    <a:pt x="13587" y="25082"/>
                    <a:pt x="13904" y="25082"/>
                    <a:pt x="14220" y="24892"/>
                  </a:cubicBezTo>
                  <a:cubicBezTo>
                    <a:pt x="14727" y="24607"/>
                    <a:pt x="15265" y="24543"/>
                    <a:pt x="15804" y="24607"/>
                  </a:cubicBezTo>
                  <a:cubicBezTo>
                    <a:pt x="16405" y="24638"/>
                    <a:pt x="17007" y="24670"/>
                    <a:pt x="17577" y="24923"/>
                  </a:cubicBezTo>
                  <a:cubicBezTo>
                    <a:pt x="17862" y="25082"/>
                    <a:pt x="18147" y="25082"/>
                    <a:pt x="18464" y="24987"/>
                  </a:cubicBezTo>
                  <a:cubicBezTo>
                    <a:pt x="19889" y="24512"/>
                    <a:pt x="21314" y="24100"/>
                    <a:pt x="22739" y="23657"/>
                  </a:cubicBezTo>
                  <a:cubicBezTo>
                    <a:pt x="25304" y="22865"/>
                    <a:pt x="27838" y="22042"/>
                    <a:pt x="30403" y="21218"/>
                  </a:cubicBezTo>
                  <a:cubicBezTo>
                    <a:pt x="31037" y="21028"/>
                    <a:pt x="31068" y="20933"/>
                    <a:pt x="31005" y="20332"/>
                  </a:cubicBezTo>
                  <a:cubicBezTo>
                    <a:pt x="30847" y="18780"/>
                    <a:pt x="30720" y="17196"/>
                    <a:pt x="30593" y="15613"/>
                  </a:cubicBezTo>
                  <a:cubicBezTo>
                    <a:pt x="30467" y="14061"/>
                    <a:pt x="30308" y="12509"/>
                    <a:pt x="30181" y="10958"/>
                  </a:cubicBezTo>
                  <a:cubicBezTo>
                    <a:pt x="30118" y="10261"/>
                    <a:pt x="30055" y="9564"/>
                    <a:pt x="30023" y="8867"/>
                  </a:cubicBezTo>
                  <a:cubicBezTo>
                    <a:pt x="29991" y="8772"/>
                    <a:pt x="30023" y="8646"/>
                    <a:pt x="30055" y="8551"/>
                  </a:cubicBezTo>
                  <a:cubicBezTo>
                    <a:pt x="30213" y="8582"/>
                    <a:pt x="30213" y="8677"/>
                    <a:pt x="30245" y="8772"/>
                  </a:cubicBezTo>
                  <a:cubicBezTo>
                    <a:pt x="30277" y="9184"/>
                    <a:pt x="30308" y="9564"/>
                    <a:pt x="30340" y="9976"/>
                  </a:cubicBezTo>
                  <a:cubicBezTo>
                    <a:pt x="30498" y="11781"/>
                    <a:pt x="30657" y="13554"/>
                    <a:pt x="30815" y="15328"/>
                  </a:cubicBezTo>
                  <a:cubicBezTo>
                    <a:pt x="30878" y="15930"/>
                    <a:pt x="30973" y="16500"/>
                    <a:pt x="30973" y="17070"/>
                  </a:cubicBezTo>
                  <a:cubicBezTo>
                    <a:pt x="30973" y="17228"/>
                    <a:pt x="31037" y="17386"/>
                    <a:pt x="31068" y="17545"/>
                  </a:cubicBezTo>
                  <a:cubicBezTo>
                    <a:pt x="31100" y="17798"/>
                    <a:pt x="31132" y="18051"/>
                    <a:pt x="31132" y="18273"/>
                  </a:cubicBezTo>
                  <a:cubicBezTo>
                    <a:pt x="31132" y="18621"/>
                    <a:pt x="31132" y="18938"/>
                    <a:pt x="31227" y="19255"/>
                  </a:cubicBezTo>
                  <a:cubicBezTo>
                    <a:pt x="31290" y="19445"/>
                    <a:pt x="31290" y="19603"/>
                    <a:pt x="31290" y="19793"/>
                  </a:cubicBezTo>
                  <a:cubicBezTo>
                    <a:pt x="31290" y="20046"/>
                    <a:pt x="31290" y="20300"/>
                    <a:pt x="31322" y="20553"/>
                  </a:cubicBezTo>
                  <a:cubicBezTo>
                    <a:pt x="31385" y="20807"/>
                    <a:pt x="31353" y="21060"/>
                    <a:pt x="31258" y="21345"/>
                  </a:cubicBezTo>
                  <a:cubicBezTo>
                    <a:pt x="31068" y="21408"/>
                    <a:pt x="30847" y="21503"/>
                    <a:pt x="30593" y="21598"/>
                  </a:cubicBezTo>
                  <a:cubicBezTo>
                    <a:pt x="29421" y="21947"/>
                    <a:pt x="28218" y="22263"/>
                    <a:pt x="27046" y="22612"/>
                  </a:cubicBezTo>
                  <a:cubicBezTo>
                    <a:pt x="24988" y="23245"/>
                    <a:pt x="22929" y="23878"/>
                    <a:pt x="20871" y="24512"/>
                  </a:cubicBezTo>
                  <a:cubicBezTo>
                    <a:pt x="20744" y="24543"/>
                    <a:pt x="20586" y="24543"/>
                    <a:pt x="20491" y="24702"/>
                  </a:cubicBezTo>
                  <a:cubicBezTo>
                    <a:pt x="20649" y="24670"/>
                    <a:pt x="20839" y="24702"/>
                    <a:pt x="20997" y="24638"/>
                  </a:cubicBezTo>
                  <a:cubicBezTo>
                    <a:pt x="21853" y="24417"/>
                    <a:pt x="22708" y="24163"/>
                    <a:pt x="23563" y="23942"/>
                  </a:cubicBezTo>
                  <a:cubicBezTo>
                    <a:pt x="25209" y="23467"/>
                    <a:pt x="26856" y="22960"/>
                    <a:pt x="28535" y="22485"/>
                  </a:cubicBezTo>
                  <a:cubicBezTo>
                    <a:pt x="29326" y="22263"/>
                    <a:pt x="30150" y="22010"/>
                    <a:pt x="30973" y="21757"/>
                  </a:cubicBezTo>
                  <a:cubicBezTo>
                    <a:pt x="31480" y="21598"/>
                    <a:pt x="31638" y="21345"/>
                    <a:pt x="31607" y="20870"/>
                  </a:cubicBezTo>
                  <a:cubicBezTo>
                    <a:pt x="31543" y="20046"/>
                    <a:pt x="31448" y="19223"/>
                    <a:pt x="31385" y="18431"/>
                  </a:cubicBezTo>
                  <a:cubicBezTo>
                    <a:pt x="31290" y="17671"/>
                    <a:pt x="31258" y="16943"/>
                    <a:pt x="31195" y="16215"/>
                  </a:cubicBezTo>
                  <a:cubicBezTo>
                    <a:pt x="31163" y="15930"/>
                    <a:pt x="31132" y="15645"/>
                    <a:pt x="31100" y="15328"/>
                  </a:cubicBezTo>
                  <a:cubicBezTo>
                    <a:pt x="31068" y="15106"/>
                    <a:pt x="31068" y="14884"/>
                    <a:pt x="31037" y="14631"/>
                  </a:cubicBezTo>
                  <a:cubicBezTo>
                    <a:pt x="31005" y="14219"/>
                    <a:pt x="30942" y="13808"/>
                    <a:pt x="30910" y="13364"/>
                  </a:cubicBezTo>
                  <a:cubicBezTo>
                    <a:pt x="30847" y="12699"/>
                    <a:pt x="30783" y="12003"/>
                    <a:pt x="30720" y="11338"/>
                  </a:cubicBezTo>
                  <a:cubicBezTo>
                    <a:pt x="30657" y="10514"/>
                    <a:pt x="30593" y="9691"/>
                    <a:pt x="30530" y="8899"/>
                  </a:cubicBezTo>
                  <a:cubicBezTo>
                    <a:pt x="30435" y="8044"/>
                    <a:pt x="30372" y="7189"/>
                    <a:pt x="30277" y="6334"/>
                  </a:cubicBezTo>
                  <a:cubicBezTo>
                    <a:pt x="30245" y="5954"/>
                    <a:pt x="30213" y="5605"/>
                    <a:pt x="30150" y="5225"/>
                  </a:cubicBezTo>
                  <a:cubicBezTo>
                    <a:pt x="30118" y="4845"/>
                    <a:pt x="29928" y="4655"/>
                    <a:pt x="29516" y="4624"/>
                  </a:cubicBezTo>
                  <a:cubicBezTo>
                    <a:pt x="29421" y="4624"/>
                    <a:pt x="29295" y="4624"/>
                    <a:pt x="29200" y="4592"/>
                  </a:cubicBezTo>
                  <a:cubicBezTo>
                    <a:pt x="28725" y="3927"/>
                    <a:pt x="28155" y="3325"/>
                    <a:pt x="27806" y="2597"/>
                  </a:cubicBezTo>
                  <a:cubicBezTo>
                    <a:pt x="27585" y="2439"/>
                    <a:pt x="27268" y="2629"/>
                    <a:pt x="27046" y="2470"/>
                  </a:cubicBezTo>
                  <a:cubicBezTo>
                    <a:pt x="26983" y="2217"/>
                    <a:pt x="26920" y="1964"/>
                    <a:pt x="26856" y="1710"/>
                  </a:cubicBezTo>
                  <a:cubicBezTo>
                    <a:pt x="26825" y="1615"/>
                    <a:pt x="26761" y="1552"/>
                    <a:pt x="26635" y="1647"/>
                  </a:cubicBezTo>
                  <a:cubicBezTo>
                    <a:pt x="26666" y="2090"/>
                    <a:pt x="26666" y="2502"/>
                    <a:pt x="26666" y="2914"/>
                  </a:cubicBezTo>
                  <a:cubicBezTo>
                    <a:pt x="26730" y="3579"/>
                    <a:pt x="26793" y="4244"/>
                    <a:pt x="26825" y="4909"/>
                  </a:cubicBezTo>
                  <a:cubicBezTo>
                    <a:pt x="26920" y="6144"/>
                    <a:pt x="26983" y="7347"/>
                    <a:pt x="27078" y="8582"/>
                  </a:cubicBezTo>
                  <a:cubicBezTo>
                    <a:pt x="27110" y="9406"/>
                    <a:pt x="27205" y="10229"/>
                    <a:pt x="27268" y="11084"/>
                  </a:cubicBezTo>
                  <a:cubicBezTo>
                    <a:pt x="27300" y="11686"/>
                    <a:pt x="27331" y="12288"/>
                    <a:pt x="27395" y="12889"/>
                  </a:cubicBezTo>
                  <a:cubicBezTo>
                    <a:pt x="27490" y="14093"/>
                    <a:pt x="27585" y="15328"/>
                    <a:pt x="27680" y="16563"/>
                  </a:cubicBezTo>
                  <a:cubicBezTo>
                    <a:pt x="27331" y="16721"/>
                    <a:pt x="26983" y="16785"/>
                    <a:pt x="26666" y="16816"/>
                  </a:cubicBezTo>
                  <a:cubicBezTo>
                    <a:pt x="25621" y="16943"/>
                    <a:pt x="24639" y="17260"/>
                    <a:pt x="23658" y="17545"/>
                  </a:cubicBezTo>
                  <a:cubicBezTo>
                    <a:pt x="22708" y="17798"/>
                    <a:pt x="21821" y="18210"/>
                    <a:pt x="20934" y="18653"/>
                  </a:cubicBezTo>
                  <a:cubicBezTo>
                    <a:pt x="20839" y="18685"/>
                    <a:pt x="20744" y="18716"/>
                    <a:pt x="20617" y="18716"/>
                  </a:cubicBezTo>
                  <a:cubicBezTo>
                    <a:pt x="20617" y="18748"/>
                    <a:pt x="20617" y="18748"/>
                    <a:pt x="20617" y="18748"/>
                  </a:cubicBezTo>
                  <a:cubicBezTo>
                    <a:pt x="20617" y="18748"/>
                    <a:pt x="20617" y="18748"/>
                    <a:pt x="20586" y="18748"/>
                  </a:cubicBezTo>
                  <a:cubicBezTo>
                    <a:pt x="20586" y="18780"/>
                    <a:pt x="20586" y="18811"/>
                    <a:pt x="20554" y="18811"/>
                  </a:cubicBezTo>
                  <a:cubicBezTo>
                    <a:pt x="20554" y="18811"/>
                    <a:pt x="20522" y="18780"/>
                    <a:pt x="20522" y="18780"/>
                  </a:cubicBezTo>
                  <a:cubicBezTo>
                    <a:pt x="20554" y="18780"/>
                    <a:pt x="20586" y="18748"/>
                    <a:pt x="20586" y="18748"/>
                  </a:cubicBezTo>
                  <a:cubicBezTo>
                    <a:pt x="20586" y="18748"/>
                    <a:pt x="20586" y="18748"/>
                    <a:pt x="20617" y="18716"/>
                  </a:cubicBezTo>
                  <a:cubicBezTo>
                    <a:pt x="20617" y="18716"/>
                    <a:pt x="20617" y="18716"/>
                    <a:pt x="20617" y="18716"/>
                  </a:cubicBezTo>
                  <a:cubicBezTo>
                    <a:pt x="20681" y="18685"/>
                    <a:pt x="20712" y="18621"/>
                    <a:pt x="20776" y="18590"/>
                  </a:cubicBezTo>
                  <a:cubicBezTo>
                    <a:pt x="21156" y="18305"/>
                    <a:pt x="21568" y="18051"/>
                    <a:pt x="21979" y="17798"/>
                  </a:cubicBezTo>
                  <a:cubicBezTo>
                    <a:pt x="23436" y="16975"/>
                    <a:pt x="24924" y="16215"/>
                    <a:pt x="26508" y="15676"/>
                  </a:cubicBezTo>
                  <a:cubicBezTo>
                    <a:pt x="26666" y="15613"/>
                    <a:pt x="26856" y="15518"/>
                    <a:pt x="27015" y="15423"/>
                  </a:cubicBezTo>
                  <a:cubicBezTo>
                    <a:pt x="27015" y="15328"/>
                    <a:pt x="27046" y="15233"/>
                    <a:pt x="27015" y="15169"/>
                  </a:cubicBezTo>
                  <a:cubicBezTo>
                    <a:pt x="26983" y="13903"/>
                    <a:pt x="26920" y="12636"/>
                    <a:pt x="26856" y="11369"/>
                  </a:cubicBezTo>
                  <a:cubicBezTo>
                    <a:pt x="26793" y="10007"/>
                    <a:pt x="26666" y="8646"/>
                    <a:pt x="26603" y="7284"/>
                  </a:cubicBezTo>
                  <a:cubicBezTo>
                    <a:pt x="26540" y="6176"/>
                    <a:pt x="26476" y="5035"/>
                    <a:pt x="26381" y="3895"/>
                  </a:cubicBezTo>
                  <a:cubicBezTo>
                    <a:pt x="26350" y="3199"/>
                    <a:pt x="26255" y="2502"/>
                    <a:pt x="26318" y="1805"/>
                  </a:cubicBezTo>
                  <a:cubicBezTo>
                    <a:pt x="26350" y="1774"/>
                    <a:pt x="26350" y="1679"/>
                    <a:pt x="26318" y="1647"/>
                  </a:cubicBezTo>
                  <a:cubicBezTo>
                    <a:pt x="26191" y="1489"/>
                    <a:pt x="26191" y="1330"/>
                    <a:pt x="26191" y="1140"/>
                  </a:cubicBezTo>
                  <a:cubicBezTo>
                    <a:pt x="26128" y="602"/>
                    <a:pt x="26128" y="507"/>
                    <a:pt x="25494" y="728"/>
                  </a:cubicBezTo>
                  <a:cubicBezTo>
                    <a:pt x="25494" y="728"/>
                    <a:pt x="25463" y="728"/>
                    <a:pt x="25431" y="697"/>
                  </a:cubicBezTo>
                  <a:cubicBezTo>
                    <a:pt x="25336" y="475"/>
                    <a:pt x="25273" y="253"/>
                    <a:pt x="25178" y="0"/>
                  </a:cubicBezTo>
                  <a:cubicBezTo>
                    <a:pt x="24988" y="32"/>
                    <a:pt x="24829" y="32"/>
                    <a:pt x="24671" y="63"/>
                  </a:cubicBezTo>
                  <a:cubicBezTo>
                    <a:pt x="24354" y="190"/>
                    <a:pt x="24038" y="285"/>
                    <a:pt x="23721" y="412"/>
                  </a:cubicBezTo>
                  <a:cubicBezTo>
                    <a:pt x="22739" y="855"/>
                    <a:pt x="21789" y="1394"/>
                    <a:pt x="20902" y="2027"/>
                  </a:cubicBezTo>
                  <a:cubicBezTo>
                    <a:pt x="19034" y="3294"/>
                    <a:pt x="17482" y="4845"/>
                    <a:pt x="16120" y="6619"/>
                  </a:cubicBezTo>
                  <a:close/>
                  <a:moveTo>
                    <a:pt x="5448" y="6302"/>
                  </a:moveTo>
                  <a:cubicBezTo>
                    <a:pt x="5511" y="5257"/>
                    <a:pt x="5606" y="4244"/>
                    <a:pt x="5670" y="3199"/>
                  </a:cubicBezTo>
                  <a:cubicBezTo>
                    <a:pt x="5733" y="2470"/>
                    <a:pt x="5765" y="1710"/>
                    <a:pt x="5796" y="918"/>
                  </a:cubicBezTo>
                  <a:cubicBezTo>
                    <a:pt x="5986" y="728"/>
                    <a:pt x="6113" y="950"/>
                    <a:pt x="6240" y="1045"/>
                  </a:cubicBezTo>
                  <a:cubicBezTo>
                    <a:pt x="5860" y="5669"/>
                    <a:pt x="5638" y="10324"/>
                    <a:pt x="5385" y="14916"/>
                  </a:cubicBezTo>
                  <a:cubicBezTo>
                    <a:pt x="5480" y="15106"/>
                    <a:pt x="5670" y="15169"/>
                    <a:pt x="5828" y="15233"/>
                  </a:cubicBezTo>
                  <a:cubicBezTo>
                    <a:pt x="7316" y="15771"/>
                    <a:pt x="8742" y="16500"/>
                    <a:pt x="10072" y="17355"/>
                  </a:cubicBezTo>
                  <a:cubicBezTo>
                    <a:pt x="10167" y="17418"/>
                    <a:pt x="10262" y="17481"/>
                    <a:pt x="10357" y="17576"/>
                  </a:cubicBezTo>
                  <a:cubicBezTo>
                    <a:pt x="10388" y="17640"/>
                    <a:pt x="10388" y="17703"/>
                    <a:pt x="10388" y="17766"/>
                  </a:cubicBezTo>
                  <a:cubicBezTo>
                    <a:pt x="10388" y="17766"/>
                    <a:pt x="10388" y="17766"/>
                    <a:pt x="10388" y="17766"/>
                  </a:cubicBezTo>
                  <a:lnTo>
                    <a:pt x="10420" y="17766"/>
                  </a:lnTo>
                  <a:cubicBezTo>
                    <a:pt x="10452" y="17766"/>
                    <a:pt x="10515" y="17735"/>
                    <a:pt x="10547" y="17703"/>
                  </a:cubicBezTo>
                  <a:cubicBezTo>
                    <a:pt x="10547" y="17735"/>
                    <a:pt x="10547" y="17735"/>
                    <a:pt x="10578" y="17766"/>
                  </a:cubicBezTo>
                  <a:cubicBezTo>
                    <a:pt x="10515" y="17766"/>
                    <a:pt x="10483" y="17766"/>
                    <a:pt x="10420" y="17766"/>
                  </a:cubicBezTo>
                  <a:lnTo>
                    <a:pt x="10388" y="17798"/>
                  </a:lnTo>
                  <a:cubicBezTo>
                    <a:pt x="10388" y="17766"/>
                    <a:pt x="10388" y="17766"/>
                    <a:pt x="10388" y="17766"/>
                  </a:cubicBezTo>
                  <a:cubicBezTo>
                    <a:pt x="10262" y="17671"/>
                    <a:pt x="10135" y="17576"/>
                    <a:pt x="9977" y="17481"/>
                  </a:cubicBezTo>
                  <a:cubicBezTo>
                    <a:pt x="8488" y="16626"/>
                    <a:pt x="6905" y="15961"/>
                    <a:pt x="5258" y="15486"/>
                  </a:cubicBezTo>
                  <a:cubicBezTo>
                    <a:pt x="5100" y="15423"/>
                    <a:pt x="4973" y="15359"/>
                    <a:pt x="4846" y="15296"/>
                  </a:cubicBezTo>
                  <a:cubicBezTo>
                    <a:pt x="4783" y="14948"/>
                    <a:pt x="4783" y="14631"/>
                    <a:pt x="4846" y="14314"/>
                  </a:cubicBezTo>
                  <a:cubicBezTo>
                    <a:pt x="4941" y="13713"/>
                    <a:pt x="4973" y="13079"/>
                    <a:pt x="5005" y="12478"/>
                  </a:cubicBezTo>
                  <a:cubicBezTo>
                    <a:pt x="5068" y="11528"/>
                    <a:pt x="5163" y="10577"/>
                    <a:pt x="5226" y="9627"/>
                  </a:cubicBezTo>
                  <a:cubicBezTo>
                    <a:pt x="5321" y="8519"/>
                    <a:pt x="5385" y="7411"/>
                    <a:pt x="5448" y="6302"/>
                  </a:cubicBezTo>
                  <a:close/>
                  <a:moveTo>
                    <a:pt x="5005" y="1995"/>
                  </a:moveTo>
                  <a:cubicBezTo>
                    <a:pt x="5005" y="1964"/>
                    <a:pt x="5005" y="1900"/>
                    <a:pt x="5036" y="1900"/>
                  </a:cubicBezTo>
                  <a:cubicBezTo>
                    <a:pt x="5068" y="1837"/>
                    <a:pt x="5131" y="1774"/>
                    <a:pt x="5163" y="1805"/>
                  </a:cubicBezTo>
                  <a:cubicBezTo>
                    <a:pt x="5226" y="1805"/>
                    <a:pt x="5321" y="1837"/>
                    <a:pt x="5321" y="1900"/>
                  </a:cubicBezTo>
                  <a:cubicBezTo>
                    <a:pt x="5385" y="1964"/>
                    <a:pt x="5385" y="2027"/>
                    <a:pt x="5353" y="2122"/>
                  </a:cubicBezTo>
                  <a:cubicBezTo>
                    <a:pt x="5353" y="2629"/>
                    <a:pt x="5321" y="3135"/>
                    <a:pt x="5290" y="3642"/>
                  </a:cubicBezTo>
                  <a:cubicBezTo>
                    <a:pt x="5290" y="3800"/>
                    <a:pt x="5258" y="3927"/>
                    <a:pt x="5258" y="4085"/>
                  </a:cubicBezTo>
                  <a:cubicBezTo>
                    <a:pt x="5163" y="5542"/>
                    <a:pt x="5100" y="6967"/>
                    <a:pt x="5005" y="8424"/>
                  </a:cubicBezTo>
                  <a:cubicBezTo>
                    <a:pt x="4941" y="9469"/>
                    <a:pt x="4846" y="10546"/>
                    <a:pt x="4783" y="11623"/>
                  </a:cubicBezTo>
                  <a:cubicBezTo>
                    <a:pt x="4783" y="11939"/>
                    <a:pt x="4783" y="12288"/>
                    <a:pt x="4783" y="12604"/>
                  </a:cubicBezTo>
                  <a:cubicBezTo>
                    <a:pt x="4720" y="13396"/>
                    <a:pt x="4688" y="14156"/>
                    <a:pt x="4656" y="14948"/>
                  </a:cubicBezTo>
                  <a:cubicBezTo>
                    <a:pt x="4625" y="15106"/>
                    <a:pt x="4656" y="15264"/>
                    <a:pt x="4656" y="15454"/>
                  </a:cubicBezTo>
                  <a:cubicBezTo>
                    <a:pt x="4846" y="15518"/>
                    <a:pt x="5036" y="15613"/>
                    <a:pt x="5226" y="15708"/>
                  </a:cubicBezTo>
                  <a:cubicBezTo>
                    <a:pt x="7221" y="16405"/>
                    <a:pt x="9090" y="17386"/>
                    <a:pt x="10863" y="18558"/>
                  </a:cubicBezTo>
                  <a:cubicBezTo>
                    <a:pt x="10927" y="18590"/>
                    <a:pt x="10990" y="18685"/>
                    <a:pt x="11053" y="18748"/>
                  </a:cubicBezTo>
                  <a:cubicBezTo>
                    <a:pt x="11053" y="18748"/>
                    <a:pt x="11053" y="18748"/>
                    <a:pt x="11053" y="18748"/>
                  </a:cubicBezTo>
                  <a:cubicBezTo>
                    <a:pt x="11053" y="18748"/>
                    <a:pt x="11053" y="18748"/>
                    <a:pt x="11053" y="18748"/>
                  </a:cubicBezTo>
                  <a:cubicBezTo>
                    <a:pt x="11085" y="18748"/>
                    <a:pt x="11117" y="18748"/>
                    <a:pt x="11148" y="18780"/>
                  </a:cubicBezTo>
                  <a:cubicBezTo>
                    <a:pt x="11148" y="18780"/>
                    <a:pt x="11180" y="18780"/>
                    <a:pt x="11180" y="18811"/>
                  </a:cubicBezTo>
                  <a:cubicBezTo>
                    <a:pt x="11148" y="18811"/>
                    <a:pt x="11117" y="18843"/>
                    <a:pt x="11085" y="18843"/>
                  </a:cubicBezTo>
                  <a:cubicBezTo>
                    <a:pt x="11085" y="18811"/>
                    <a:pt x="11053" y="18780"/>
                    <a:pt x="11053" y="18748"/>
                  </a:cubicBezTo>
                  <a:cubicBezTo>
                    <a:pt x="11053" y="18748"/>
                    <a:pt x="11053" y="18748"/>
                    <a:pt x="11053" y="18748"/>
                  </a:cubicBezTo>
                  <a:cubicBezTo>
                    <a:pt x="11022" y="18748"/>
                    <a:pt x="11022" y="18748"/>
                    <a:pt x="11022" y="18748"/>
                  </a:cubicBezTo>
                  <a:cubicBezTo>
                    <a:pt x="10895" y="18780"/>
                    <a:pt x="10800" y="18685"/>
                    <a:pt x="10673" y="18621"/>
                  </a:cubicBezTo>
                  <a:cubicBezTo>
                    <a:pt x="9818" y="18210"/>
                    <a:pt x="8932" y="17798"/>
                    <a:pt x="7981" y="17545"/>
                  </a:cubicBezTo>
                  <a:cubicBezTo>
                    <a:pt x="6968" y="17228"/>
                    <a:pt x="5955" y="16943"/>
                    <a:pt x="4910" y="16785"/>
                  </a:cubicBezTo>
                  <a:cubicBezTo>
                    <a:pt x="4625" y="16753"/>
                    <a:pt x="4340" y="16690"/>
                    <a:pt x="4023" y="16626"/>
                  </a:cubicBezTo>
                  <a:cubicBezTo>
                    <a:pt x="4023" y="16373"/>
                    <a:pt x="4055" y="16151"/>
                    <a:pt x="4055" y="15930"/>
                  </a:cubicBezTo>
                  <a:cubicBezTo>
                    <a:pt x="4118" y="14156"/>
                    <a:pt x="4340" y="12414"/>
                    <a:pt x="4435" y="10672"/>
                  </a:cubicBezTo>
                  <a:cubicBezTo>
                    <a:pt x="4530" y="8962"/>
                    <a:pt x="4720" y="7221"/>
                    <a:pt x="4815" y="5510"/>
                  </a:cubicBezTo>
                  <a:cubicBezTo>
                    <a:pt x="4878" y="4339"/>
                    <a:pt x="5036" y="3167"/>
                    <a:pt x="5005" y="1995"/>
                  </a:cubicBezTo>
                  <a:close/>
                  <a:moveTo>
                    <a:pt x="2978" y="4624"/>
                  </a:moveTo>
                  <a:cubicBezTo>
                    <a:pt x="2978" y="4655"/>
                    <a:pt x="2978" y="4655"/>
                    <a:pt x="2978" y="4687"/>
                  </a:cubicBezTo>
                  <a:cubicBezTo>
                    <a:pt x="2978" y="4687"/>
                    <a:pt x="2978" y="4687"/>
                    <a:pt x="2946" y="4719"/>
                  </a:cubicBezTo>
                  <a:cubicBezTo>
                    <a:pt x="2946" y="4687"/>
                    <a:pt x="2946" y="4687"/>
                    <a:pt x="2946" y="4655"/>
                  </a:cubicBezTo>
                  <a:cubicBezTo>
                    <a:pt x="2946" y="4655"/>
                    <a:pt x="2946" y="4655"/>
                    <a:pt x="2978" y="4624"/>
                  </a:cubicBezTo>
                  <a:close/>
                  <a:moveTo>
                    <a:pt x="2028" y="7632"/>
                  </a:moveTo>
                  <a:cubicBezTo>
                    <a:pt x="2091" y="7917"/>
                    <a:pt x="2091" y="8202"/>
                    <a:pt x="2028" y="8487"/>
                  </a:cubicBezTo>
                  <a:close/>
                  <a:moveTo>
                    <a:pt x="1458" y="14694"/>
                  </a:moveTo>
                  <a:cubicBezTo>
                    <a:pt x="1553" y="12826"/>
                    <a:pt x="1774" y="10926"/>
                    <a:pt x="1933" y="8931"/>
                  </a:cubicBezTo>
                  <a:cubicBezTo>
                    <a:pt x="2028" y="9532"/>
                    <a:pt x="1964" y="10039"/>
                    <a:pt x="2059" y="10514"/>
                  </a:cubicBezTo>
                  <a:cubicBezTo>
                    <a:pt x="2091" y="10451"/>
                    <a:pt x="2123" y="10356"/>
                    <a:pt x="2123" y="10292"/>
                  </a:cubicBezTo>
                  <a:cubicBezTo>
                    <a:pt x="2123" y="9564"/>
                    <a:pt x="2154" y="8867"/>
                    <a:pt x="2313" y="8139"/>
                  </a:cubicBezTo>
                  <a:cubicBezTo>
                    <a:pt x="2344" y="7981"/>
                    <a:pt x="2313" y="7791"/>
                    <a:pt x="2313" y="7632"/>
                  </a:cubicBezTo>
                  <a:cubicBezTo>
                    <a:pt x="2313" y="7284"/>
                    <a:pt x="2313" y="6967"/>
                    <a:pt x="2408" y="6651"/>
                  </a:cubicBezTo>
                  <a:cubicBezTo>
                    <a:pt x="2471" y="6524"/>
                    <a:pt x="2439" y="6366"/>
                    <a:pt x="2439" y="6239"/>
                  </a:cubicBezTo>
                  <a:cubicBezTo>
                    <a:pt x="2471" y="5922"/>
                    <a:pt x="2471" y="5605"/>
                    <a:pt x="2503" y="5257"/>
                  </a:cubicBezTo>
                  <a:cubicBezTo>
                    <a:pt x="2566" y="5859"/>
                    <a:pt x="2566" y="6461"/>
                    <a:pt x="2471" y="7062"/>
                  </a:cubicBezTo>
                  <a:cubicBezTo>
                    <a:pt x="2408" y="7632"/>
                    <a:pt x="2408" y="8614"/>
                    <a:pt x="2503" y="9184"/>
                  </a:cubicBezTo>
                  <a:cubicBezTo>
                    <a:pt x="2661" y="8519"/>
                    <a:pt x="2566" y="7917"/>
                    <a:pt x="2661" y="7347"/>
                  </a:cubicBezTo>
                  <a:cubicBezTo>
                    <a:pt x="2756" y="6777"/>
                    <a:pt x="2788" y="6144"/>
                    <a:pt x="2883" y="5542"/>
                  </a:cubicBezTo>
                  <a:cubicBezTo>
                    <a:pt x="2883" y="5637"/>
                    <a:pt x="2883" y="5732"/>
                    <a:pt x="2883" y="5827"/>
                  </a:cubicBezTo>
                  <a:cubicBezTo>
                    <a:pt x="2851" y="6651"/>
                    <a:pt x="2851" y="7506"/>
                    <a:pt x="2724" y="8329"/>
                  </a:cubicBezTo>
                  <a:cubicBezTo>
                    <a:pt x="2693" y="8519"/>
                    <a:pt x="2693" y="8709"/>
                    <a:pt x="2693" y="8899"/>
                  </a:cubicBezTo>
                  <a:cubicBezTo>
                    <a:pt x="2724" y="9089"/>
                    <a:pt x="2724" y="9279"/>
                    <a:pt x="2756" y="9532"/>
                  </a:cubicBezTo>
                  <a:cubicBezTo>
                    <a:pt x="2914" y="9152"/>
                    <a:pt x="2914" y="9152"/>
                    <a:pt x="2914" y="8646"/>
                  </a:cubicBezTo>
                  <a:cubicBezTo>
                    <a:pt x="2914" y="8361"/>
                    <a:pt x="2914" y="8044"/>
                    <a:pt x="2978" y="7791"/>
                  </a:cubicBezTo>
                  <a:cubicBezTo>
                    <a:pt x="3041" y="7506"/>
                    <a:pt x="3041" y="7252"/>
                    <a:pt x="3041" y="6967"/>
                  </a:cubicBezTo>
                  <a:cubicBezTo>
                    <a:pt x="3041" y="6682"/>
                    <a:pt x="3073" y="6397"/>
                    <a:pt x="3104" y="6112"/>
                  </a:cubicBezTo>
                  <a:cubicBezTo>
                    <a:pt x="3136" y="6651"/>
                    <a:pt x="3168" y="7221"/>
                    <a:pt x="3073" y="7791"/>
                  </a:cubicBezTo>
                  <a:cubicBezTo>
                    <a:pt x="2978" y="8392"/>
                    <a:pt x="3009" y="9026"/>
                    <a:pt x="3136" y="9627"/>
                  </a:cubicBezTo>
                  <a:cubicBezTo>
                    <a:pt x="3136" y="9406"/>
                    <a:pt x="3168" y="9184"/>
                    <a:pt x="3168" y="8962"/>
                  </a:cubicBezTo>
                  <a:cubicBezTo>
                    <a:pt x="3199" y="8646"/>
                    <a:pt x="3199" y="8361"/>
                    <a:pt x="3199" y="8044"/>
                  </a:cubicBezTo>
                  <a:cubicBezTo>
                    <a:pt x="3294" y="7094"/>
                    <a:pt x="3389" y="6176"/>
                    <a:pt x="3484" y="5257"/>
                  </a:cubicBezTo>
                  <a:cubicBezTo>
                    <a:pt x="3484" y="4909"/>
                    <a:pt x="3484" y="4560"/>
                    <a:pt x="3516" y="4212"/>
                  </a:cubicBezTo>
                  <a:cubicBezTo>
                    <a:pt x="3516" y="3927"/>
                    <a:pt x="3516" y="3610"/>
                    <a:pt x="3674" y="3294"/>
                  </a:cubicBezTo>
                  <a:cubicBezTo>
                    <a:pt x="3801" y="3579"/>
                    <a:pt x="3738" y="3769"/>
                    <a:pt x="3738" y="3990"/>
                  </a:cubicBezTo>
                  <a:cubicBezTo>
                    <a:pt x="3643" y="5194"/>
                    <a:pt x="3579" y="6397"/>
                    <a:pt x="3516" y="7601"/>
                  </a:cubicBezTo>
                  <a:cubicBezTo>
                    <a:pt x="3484" y="8107"/>
                    <a:pt x="3421" y="8582"/>
                    <a:pt x="3389" y="9089"/>
                  </a:cubicBezTo>
                  <a:cubicBezTo>
                    <a:pt x="3358" y="9912"/>
                    <a:pt x="3326" y="10704"/>
                    <a:pt x="3263" y="11496"/>
                  </a:cubicBezTo>
                  <a:cubicBezTo>
                    <a:pt x="3168" y="12256"/>
                    <a:pt x="3199" y="13048"/>
                    <a:pt x="3136" y="13839"/>
                  </a:cubicBezTo>
                  <a:cubicBezTo>
                    <a:pt x="3073" y="14473"/>
                    <a:pt x="3009" y="15138"/>
                    <a:pt x="3009" y="15803"/>
                  </a:cubicBezTo>
                  <a:cubicBezTo>
                    <a:pt x="3009" y="15930"/>
                    <a:pt x="3009" y="16056"/>
                    <a:pt x="3104" y="16215"/>
                  </a:cubicBezTo>
                  <a:cubicBezTo>
                    <a:pt x="3136" y="16120"/>
                    <a:pt x="3168" y="16025"/>
                    <a:pt x="3168" y="15930"/>
                  </a:cubicBezTo>
                  <a:cubicBezTo>
                    <a:pt x="3231" y="14916"/>
                    <a:pt x="3294" y="13903"/>
                    <a:pt x="3358" y="12889"/>
                  </a:cubicBezTo>
                  <a:cubicBezTo>
                    <a:pt x="3421" y="12003"/>
                    <a:pt x="3516" y="11084"/>
                    <a:pt x="3579" y="10166"/>
                  </a:cubicBezTo>
                  <a:cubicBezTo>
                    <a:pt x="3643" y="8931"/>
                    <a:pt x="3738" y="7696"/>
                    <a:pt x="3833" y="6429"/>
                  </a:cubicBezTo>
                  <a:cubicBezTo>
                    <a:pt x="3896" y="5669"/>
                    <a:pt x="3928" y="4877"/>
                    <a:pt x="3991" y="4117"/>
                  </a:cubicBezTo>
                  <a:cubicBezTo>
                    <a:pt x="4023" y="3737"/>
                    <a:pt x="4086" y="3325"/>
                    <a:pt x="4118" y="2945"/>
                  </a:cubicBezTo>
                  <a:cubicBezTo>
                    <a:pt x="4340" y="2850"/>
                    <a:pt x="4466" y="2850"/>
                    <a:pt x="4625" y="3009"/>
                  </a:cubicBezTo>
                  <a:cubicBezTo>
                    <a:pt x="4625" y="3135"/>
                    <a:pt x="4625" y="3262"/>
                    <a:pt x="4625" y="3389"/>
                  </a:cubicBezTo>
                  <a:cubicBezTo>
                    <a:pt x="4530" y="4655"/>
                    <a:pt x="4435" y="5922"/>
                    <a:pt x="4371" y="7189"/>
                  </a:cubicBezTo>
                  <a:cubicBezTo>
                    <a:pt x="4308" y="8361"/>
                    <a:pt x="4245" y="9564"/>
                    <a:pt x="4181" y="10736"/>
                  </a:cubicBezTo>
                  <a:cubicBezTo>
                    <a:pt x="4181" y="10863"/>
                    <a:pt x="4181" y="11021"/>
                    <a:pt x="4150" y="11148"/>
                  </a:cubicBezTo>
                  <a:cubicBezTo>
                    <a:pt x="4055" y="12763"/>
                    <a:pt x="3960" y="14409"/>
                    <a:pt x="3864" y="16025"/>
                  </a:cubicBezTo>
                  <a:cubicBezTo>
                    <a:pt x="3864" y="16278"/>
                    <a:pt x="3833" y="16531"/>
                    <a:pt x="3896" y="16816"/>
                  </a:cubicBezTo>
                  <a:cubicBezTo>
                    <a:pt x="4625" y="16975"/>
                    <a:pt x="5321" y="17165"/>
                    <a:pt x="6050" y="17291"/>
                  </a:cubicBezTo>
                  <a:cubicBezTo>
                    <a:pt x="6746" y="17450"/>
                    <a:pt x="7475" y="17671"/>
                    <a:pt x="8140" y="17925"/>
                  </a:cubicBezTo>
                  <a:cubicBezTo>
                    <a:pt x="8805" y="18178"/>
                    <a:pt x="9502" y="18400"/>
                    <a:pt x="10103" y="18811"/>
                  </a:cubicBezTo>
                  <a:cubicBezTo>
                    <a:pt x="8963" y="18495"/>
                    <a:pt x="7791" y="18210"/>
                    <a:pt x="6620" y="17988"/>
                  </a:cubicBezTo>
                  <a:cubicBezTo>
                    <a:pt x="5448" y="17798"/>
                    <a:pt x="4276" y="17766"/>
                    <a:pt x="3073" y="17703"/>
                  </a:cubicBezTo>
                  <a:cubicBezTo>
                    <a:pt x="3041" y="17355"/>
                    <a:pt x="3041" y="17038"/>
                    <a:pt x="3009" y="16595"/>
                  </a:cubicBezTo>
                  <a:cubicBezTo>
                    <a:pt x="2883" y="16943"/>
                    <a:pt x="2883" y="17165"/>
                    <a:pt x="2883" y="17386"/>
                  </a:cubicBezTo>
                  <a:cubicBezTo>
                    <a:pt x="2883" y="17671"/>
                    <a:pt x="2819" y="17893"/>
                    <a:pt x="2661" y="18115"/>
                  </a:cubicBezTo>
                  <a:cubicBezTo>
                    <a:pt x="2218" y="18780"/>
                    <a:pt x="1806" y="19445"/>
                    <a:pt x="1363" y="20110"/>
                  </a:cubicBezTo>
                  <a:cubicBezTo>
                    <a:pt x="1299" y="20205"/>
                    <a:pt x="1268" y="20332"/>
                    <a:pt x="1078" y="20300"/>
                  </a:cubicBezTo>
                  <a:cubicBezTo>
                    <a:pt x="1109" y="18431"/>
                    <a:pt x="1363" y="16563"/>
                    <a:pt x="1458" y="14694"/>
                  </a:cubicBezTo>
                  <a:close/>
                  <a:moveTo>
                    <a:pt x="14949" y="22992"/>
                  </a:moveTo>
                  <a:cubicBezTo>
                    <a:pt x="15044" y="23277"/>
                    <a:pt x="14917" y="23435"/>
                    <a:pt x="14664" y="23372"/>
                  </a:cubicBezTo>
                  <a:cubicBezTo>
                    <a:pt x="14537" y="23340"/>
                    <a:pt x="14410" y="23277"/>
                    <a:pt x="14315" y="23213"/>
                  </a:cubicBezTo>
                  <a:cubicBezTo>
                    <a:pt x="14189" y="23150"/>
                    <a:pt x="14062" y="23055"/>
                    <a:pt x="13935" y="22960"/>
                  </a:cubicBezTo>
                  <a:cubicBezTo>
                    <a:pt x="13809" y="23055"/>
                    <a:pt x="13872" y="23118"/>
                    <a:pt x="13935" y="23150"/>
                  </a:cubicBezTo>
                  <a:cubicBezTo>
                    <a:pt x="14062" y="23308"/>
                    <a:pt x="14189" y="23435"/>
                    <a:pt x="14347" y="23562"/>
                  </a:cubicBezTo>
                  <a:cubicBezTo>
                    <a:pt x="14157" y="23815"/>
                    <a:pt x="14157" y="23815"/>
                    <a:pt x="13935" y="23752"/>
                  </a:cubicBezTo>
                  <a:cubicBezTo>
                    <a:pt x="13904" y="23752"/>
                    <a:pt x="13840" y="23688"/>
                    <a:pt x="13777" y="23688"/>
                  </a:cubicBezTo>
                  <a:cubicBezTo>
                    <a:pt x="13745" y="23657"/>
                    <a:pt x="13714" y="23688"/>
                    <a:pt x="13619" y="23688"/>
                  </a:cubicBezTo>
                  <a:cubicBezTo>
                    <a:pt x="13745" y="23815"/>
                    <a:pt x="13840" y="23910"/>
                    <a:pt x="13967" y="24037"/>
                  </a:cubicBezTo>
                  <a:cubicBezTo>
                    <a:pt x="13872" y="24132"/>
                    <a:pt x="13777" y="24195"/>
                    <a:pt x="13714" y="24290"/>
                  </a:cubicBezTo>
                  <a:cubicBezTo>
                    <a:pt x="13429" y="24258"/>
                    <a:pt x="13239" y="24037"/>
                    <a:pt x="12827" y="23973"/>
                  </a:cubicBezTo>
                  <a:cubicBezTo>
                    <a:pt x="13017" y="24163"/>
                    <a:pt x="13112" y="24227"/>
                    <a:pt x="13207" y="24322"/>
                  </a:cubicBezTo>
                  <a:cubicBezTo>
                    <a:pt x="13302" y="24385"/>
                    <a:pt x="13397" y="24417"/>
                    <a:pt x="13492" y="24480"/>
                  </a:cubicBezTo>
                  <a:cubicBezTo>
                    <a:pt x="13397" y="24670"/>
                    <a:pt x="13270" y="24575"/>
                    <a:pt x="13175" y="24543"/>
                  </a:cubicBezTo>
                  <a:cubicBezTo>
                    <a:pt x="12510" y="24353"/>
                    <a:pt x="11845" y="24163"/>
                    <a:pt x="11180" y="23942"/>
                  </a:cubicBezTo>
                  <a:cubicBezTo>
                    <a:pt x="10135" y="23625"/>
                    <a:pt x="9090" y="23277"/>
                    <a:pt x="8045" y="22928"/>
                  </a:cubicBezTo>
                  <a:cubicBezTo>
                    <a:pt x="6018" y="22295"/>
                    <a:pt x="3991" y="21693"/>
                    <a:pt x="1933" y="21060"/>
                  </a:cubicBezTo>
                  <a:cubicBezTo>
                    <a:pt x="1679" y="20965"/>
                    <a:pt x="1426" y="20870"/>
                    <a:pt x="1173" y="20807"/>
                  </a:cubicBezTo>
                  <a:cubicBezTo>
                    <a:pt x="1141" y="20775"/>
                    <a:pt x="1109" y="20712"/>
                    <a:pt x="1109" y="20648"/>
                  </a:cubicBezTo>
                  <a:cubicBezTo>
                    <a:pt x="1109" y="20617"/>
                    <a:pt x="1141" y="20553"/>
                    <a:pt x="1173" y="20522"/>
                  </a:cubicBezTo>
                  <a:cubicBezTo>
                    <a:pt x="1299" y="20427"/>
                    <a:pt x="1426" y="20427"/>
                    <a:pt x="1584" y="20458"/>
                  </a:cubicBezTo>
                  <a:cubicBezTo>
                    <a:pt x="1933" y="20553"/>
                    <a:pt x="2281" y="20648"/>
                    <a:pt x="2629" y="20775"/>
                  </a:cubicBezTo>
                  <a:cubicBezTo>
                    <a:pt x="4815" y="21408"/>
                    <a:pt x="6968" y="22042"/>
                    <a:pt x="9153" y="22675"/>
                  </a:cubicBezTo>
                  <a:cubicBezTo>
                    <a:pt x="9343" y="22738"/>
                    <a:pt x="9533" y="22770"/>
                    <a:pt x="9692" y="22928"/>
                  </a:cubicBezTo>
                  <a:cubicBezTo>
                    <a:pt x="9692" y="22833"/>
                    <a:pt x="9660" y="22770"/>
                    <a:pt x="9628" y="22675"/>
                  </a:cubicBezTo>
                  <a:cubicBezTo>
                    <a:pt x="6968" y="21757"/>
                    <a:pt x="4308" y="20838"/>
                    <a:pt x="1489" y="20205"/>
                  </a:cubicBezTo>
                  <a:cubicBezTo>
                    <a:pt x="2028" y="19445"/>
                    <a:pt x="2534" y="18685"/>
                    <a:pt x="3041" y="17925"/>
                  </a:cubicBezTo>
                  <a:cubicBezTo>
                    <a:pt x="3548" y="17861"/>
                    <a:pt x="4086" y="17893"/>
                    <a:pt x="4625" y="17925"/>
                  </a:cubicBezTo>
                  <a:cubicBezTo>
                    <a:pt x="5131" y="17988"/>
                    <a:pt x="5606" y="18115"/>
                    <a:pt x="6113" y="18178"/>
                  </a:cubicBezTo>
                  <a:cubicBezTo>
                    <a:pt x="7221" y="18305"/>
                    <a:pt x="8298" y="18590"/>
                    <a:pt x="9375" y="18938"/>
                  </a:cubicBezTo>
                  <a:cubicBezTo>
                    <a:pt x="11148" y="19476"/>
                    <a:pt x="12732" y="20300"/>
                    <a:pt x="14189" y="21440"/>
                  </a:cubicBezTo>
                  <a:cubicBezTo>
                    <a:pt x="14632" y="21757"/>
                    <a:pt x="14885" y="22200"/>
                    <a:pt x="15170" y="22707"/>
                  </a:cubicBezTo>
                  <a:cubicBezTo>
                    <a:pt x="15075" y="22738"/>
                    <a:pt x="15012" y="22802"/>
                    <a:pt x="14917" y="22833"/>
                  </a:cubicBezTo>
                  <a:cubicBezTo>
                    <a:pt x="14917" y="22897"/>
                    <a:pt x="14917" y="22960"/>
                    <a:pt x="14949" y="22992"/>
                  </a:cubicBezTo>
                  <a:close/>
                  <a:moveTo>
                    <a:pt x="15740" y="21915"/>
                  </a:moveTo>
                  <a:lnTo>
                    <a:pt x="15740" y="22453"/>
                  </a:lnTo>
                  <a:cubicBezTo>
                    <a:pt x="15614" y="22327"/>
                    <a:pt x="15582" y="22327"/>
                    <a:pt x="15550" y="22295"/>
                  </a:cubicBezTo>
                  <a:cubicBezTo>
                    <a:pt x="14474" y="20553"/>
                    <a:pt x="13080" y="19128"/>
                    <a:pt x="11433" y="17893"/>
                  </a:cubicBezTo>
                  <a:cubicBezTo>
                    <a:pt x="9723" y="16658"/>
                    <a:pt x="7886" y="15708"/>
                    <a:pt x="5891" y="15043"/>
                  </a:cubicBezTo>
                  <a:cubicBezTo>
                    <a:pt x="5828" y="15011"/>
                    <a:pt x="5733" y="15011"/>
                    <a:pt x="5670" y="14979"/>
                  </a:cubicBezTo>
                  <a:cubicBezTo>
                    <a:pt x="5511" y="14758"/>
                    <a:pt x="5606" y="14504"/>
                    <a:pt x="5606" y="14283"/>
                  </a:cubicBezTo>
                  <a:cubicBezTo>
                    <a:pt x="5638" y="13903"/>
                    <a:pt x="5670" y="13523"/>
                    <a:pt x="5701" y="13143"/>
                  </a:cubicBezTo>
                  <a:cubicBezTo>
                    <a:pt x="5796" y="12161"/>
                    <a:pt x="5891" y="11179"/>
                    <a:pt x="5955" y="10229"/>
                  </a:cubicBezTo>
                  <a:cubicBezTo>
                    <a:pt x="6050" y="9216"/>
                    <a:pt x="6113" y="8202"/>
                    <a:pt x="6176" y="7189"/>
                  </a:cubicBezTo>
                  <a:cubicBezTo>
                    <a:pt x="6303" y="5384"/>
                    <a:pt x="6430" y="3579"/>
                    <a:pt x="6556" y="1774"/>
                  </a:cubicBezTo>
                  <a:cubicBezTo>
                    <a:pt x="6588" y="1394"/>
                    <a:pt x="6588" y="1045"/>
                    <a:pt x="6588" y="665"/>
                  </a:cubicBezTo>
                  <a:cubicBezTo>
                    <a:pt x="6588" y="538"/>
                    <a:pt x="6620" y="443"/>
                    <a:pt x="6620" y="317"/>
                  </a:cubicBezTo>
                  <a:cubicBezTo>
                    <a:pt x="6683" y="317"/>
                    <a:pt x="6746" y="317"/>
                    <a:pt x="6810" y="317"/>
                  </a:cubicBezTo>
                  <a:cubicBezTo>
                    <a:pt x="7728" y="792"/>
                    <a:pt x="8647" y="1235"/>
                    <a:pt x="9533" y="1742"/>
                  </a:cubicBezTo>
                  <a:cubicBezTo>
                    <a:pt x="11813" y="3072"/>
                    <a:pt x="13745" y="4750"/>
                    <a:pt x="15424" y="6809"/>
                  </a:cubicBezTo>
                  <a:cubicBezTo>
                    <a:pt x="15645" y="7094"/>
                    <a:pt x="15740" y="7379"/>
                    <a:pt x="15740" y="7759"/>
                  </a:cubicBezTo>
                  <a:cubicBezTo>
                    <a:pt x="15740" y="12478"/>
                    <a:pt x="15740" y="17196"/>
                    <a:pt x="15740" y="21915"/>
                  </a:cubicBezTo>
                  <a:close/>
                  <a:moveTo>
                    <a:pt x="29580" y="7537"/>
                  </a:moveTo>
                  <a:cubicBezTo>
                    <a:pt x="29611" y="7537"/>
                    <a:pt x="29611" y="7537"/>
                    <a:pt x="29643" y="7537"/>
                  </a:cubicBezTo>
                  <a:lnTo>
                    <a:pt x="29643" y="8487"/>
                  </a:lnTo>
                  <a:lnTo>
                    <a:pt x="29580" y="8487"/>
                  </a:lnTo>
                  <a:close/>
                  <a:moveTo>
                    <a:pt x="25431" y="18178"/>
                  </a:moveTo>
                  <a:cubicBezTo>
                    <a:pt x="26065" y="18115"/>
                    <a:pt x="26666" y="17988"/>
                    <a:pt x="27300" y="17956"/>
                  </a:cubicBezTo>
                  <a:cubicBezTo>
                    <a:pt x="27711" y="17893"/>
                    <a:pt x="28186" y="17925"/>
                    <a:pt x="28598" y="17925"/>
                  </a:cubicBezTo>
                  <a:lnTo>
                    <a:pt x="30118" y="20141"/>
                  </a:lnTo>
                  <a:cubicBezTo>
                    <a:pt x="30086" y="20268"/>
                    <a:pt x="29991" y="20268"/>
                    <a:pt x="29896" y="20268"/>
                  </a:cubicBezTo>
                  <a:cubicBezTo>
                    <a:pt x="28218" y="20648"/>
                    <a:pt x="26571" y="21187"/>
                    <a:pt x="24924" y="21693"/>
                  </a:cubicBezTo>
                  <a:cubicBezTo>
                    <a:pt x="24133" y="21947"/>
                    <a:pt x="23309" y="22137"/>
                    <a:pt x="22518" y="22390"/>
                  </a:cubicBezTo>
                  <a:cubicBezTo>
                    <a:pt x="21948" y="22580"/>
                    <a:pt x="21377" y="22802"/>
                    <a:pt x="20776" y="23023"/>
                  </a:cubicBezTo>
                  <a:cubicBezTo>
                    <a:pt x="20744" y="23055"/>
                    <a:pt x="20681" y="23087"/>
                    <a:pt x="20617" y="23118"/>
                  </a:cubicBezTo>
                  <a:cubicBezTo>
                    <a:pt x="20807" y="23245"/>
                    <a:pt x="20966" y="23150"/>
                    <a:pt x="21124" y="23118"/>
                  </a:cubicBezTo>
                  <a:cubicBezTo>
                    <a:pt x="22138" y="22802"/>
                    <a:pt x="23183" y="22517"/>
                    <a:pt x="24228" y="22200"/>
                  </a:cubicBezTo>
                  <a:cubicBezTo>
                    <a:pt x="26033" y="21662"/>
                    <a:pt x="27838" y="21155"/>
                    <a:pt x="29611" y="20617"/>
                  </a:cubicBezTo>
                  <a:cubicBezTo>
                    <a:pt x="29865" y="20522"/>
                    <a:pt x="30086" y="20458"/>
                    <a:pt x="30340" y="20395"/>
                  </a:cubicBezTo>
                  <a:cubicBezTo>
                    <a:pt x="30340" y="20363"/>
                    <a:pt x="30340" y="20363"/>
                    <a:pt x="30340" y="20363"/>
                  </a:cubicBezTo>
                  <a:cubicBezTo>
                    <a:pt x="30340" y="20363"/>
                    <a:pt x="30340" y="20363"/>
                    <a:pt x="30340" y="20363"/>
                  </a:cubicBezTo>
                  <a:cubicBezTo>
                    <a:pt x="30403" y="20268"/>
                    <a:pt x="30372" y="20205"/>
                    <a:pt x="30308" y="20110"/>
                  </a:cubicBezTo>
                  <a:cubicBezTo>
                    <a:pt x="29960" y="19603"/>
                    <a:pt x="29643" y="19096"/>
                    <a:pt x="29295" y="18590"/>
                  </a:cubicBezTo>
                  <a:cubicBezTo>
                    <a:pt x="29200" y="18431"/>
                    <a:pt x="29136" y="18305"/>
                    <a:pt x="29041" y="18178"/>
                  </a:cubicBezTo>
                  <a:cubicBezTo>
                    <a:pt x="28851" y="17925"/>
                    <a:pt x="28756" y="17640"/>
                    <a:pt x="28756" y="17323"/>
                  </a:cubicBezTo>
                  <a:cubicBezTo>
                    <a:pt x="28788" y="17070"/>
                    <a:pt x="28788" y="16785"/>
                    <a:pt x="28598" y="16531"/>
                  </a:cubicBezTo>
                  <a:lnTo>
                    <a:pt x="28598" y="17608"/>
                  </a:lnTo>
                  <a:cubicBezTo>
                    <a:pt x="28440" y="17798"/>
                    <a:pt x="28250" y="17735"/>
                    <a:pt x="28091" y="17735"/>
                  </a:cubicBezTo>
                  <a:cubicBezTo>
                    <a:pt x="26983" y="17766"/>
                    <a:pt x="25875" y="17830"/>
                    <a:pt x="24798" y="18051"/>
                  </a:cubicBezTo>
                  <a:cubicBezTo>
                    <a:pt x="23784" y="18241"/>
                    <a:pt x="22803" y="18463"/>
                    <a:pt x="21821" y="18780"/>
                  </a:cubicBezTo>
                  <a:cubicBezTo>
                    <a:pt x="21726" y="18811"/>
                    <a:pt x="21631" y="18811"/>
                    <a:pt x="21473" y="18875"/>
                  </a:cubicBezTo>
                  <a:cubicBezTo>
                    <a:pt x="21884" y="18526"/>
                    <a:pt x="23151" y="17988"/>
                    <a:pt x="24544" y="17608"/>
                  </a:cubicBezTo>
                  <a:cubicBezTo>
                    <a:pt x="25589" y="17323"/>
                    <a:pt x="26666" y="17070"/>
                    <a:pt x="27775" y="16785"/>
                  </a:cubicBezTo>
                  <a:cubicBezTo>
                    <a:pt x="27775" y="16690"/>
                    <a:pt x="27806" y="16595"/>
                    <a:pt x="27775" y="16468"/>
                  </a:cubicBezTo>
                  <a:cubicBezTo>
                    <a:pt x="27743" y="15296"/>
                    <a:pt x="27680" y="14124"/>
                    <a:pt x="27616" y="12984"/>
                  </a:cubicBezTo>
                  <a:cubicBezTo>
                    <a:pt x="27585" y="11939"/>
                    <a:pt x="27521" y="10926"/>
                    <a:pt x="27458" y="9881"/>
                  </a:cubicBezTo>
                  <a:cubicBezTo>
                    <a:pt x="27363" y="8392"/>
                    <a:pt x="27268" y="6872"/>
                    <a:pt x="27173" y="5352"/>
                  </a:cubicBezTo>
                  <a:cubicBezTo>
                    <a:pt x="27110" y="4719"/>
                    <a:pt x="27078" y="4085"/>
                    <a:pt x="27015" y="3420"/>
                  </a:cubicBezTo>
                  <a:cubicBezTo>
                    <a:pt x="27015" y="3357"/>
                    <a:pt x="27015" y="3325"/>
                    <a:pt x="27015" y="3262"/>
                  </a:cubicBezTo>
                  <a:cubicBezTo>
                    <a:pt x="27015" y="2914"/>
                    <a:pt x="27078" y="2882"/>
                    <a:pt x="27521" y="2945"/>
                  </a:cubicBezTo>
                  <a:cubicBezTo>
                    <a:pt x="27616" y="3515"/>
                    <a:pt x="27680" y="4117"/>
                    <a:pt x="27711" y="4719"/>
                  </a:cubicBezTo>
                  <a:cubicBezTo>
                    <a:pt x="27775" y="5700"/>
                    <a:pt x="27838" y="6682"/>
                    <a:pt x="27901" y="7696"/>
                  </a:cubicBezTo>
                  <a:cubicBezTo>
                    <a:pt x="27933" y="8234"/>
                    <a:pt x="27965" y="8772"/>
                    <a:pt x="28028" y="9311"/>
                  </a:cubicBezTo>
                  <a:cubicBezTo>
                    <a:pt x="28091" y="10292"/>
                    <a:pt x="28186" y="11243"/>
                    <a:pt x="28250" y="12224"/>
                  </a:cubicBezTo>
                  <a:cubicBezTo>
                    <a:pt x="28250" y="12256"/>
                    <a:pt x="28250" y="12256"/>
                    <a:pt x="28250" y="12288"/>
                  </a:cubicBezTo>
                  <a:cubicBezTo>
                    <a:pt x="28313" y="13364"/>
                    <a:pt x="28376" y="14409"/>
                    <a:pt x="28471" y="15486"/>
                  </a:cubicBezTo>
                  <a:cubicBezTo>
                    <a:pt x="28471" y="15835"/>
                    <a:pt x="28440" y="16215"/>
                    <a:pt x="28630" y="16563"/>
                  </a:cubicBezTo>
                  <a:cubicBezTo>
                    <a:pt x="28630" y="15740"/>
                    <a:pt x="28693" y="14948"/>
                    <a:pt x="28566" y="14124"/>
                  </a:cubicBezTo>
                  <a:cubicBezTo>
                    <a:pt x="28535" y="14061"/>
                    <a:pt x="28535" y="13966"/>
                    <a:pt x="28535" y="13903"/>
                  </a:cubicBezTo>
                  <a:cubicBezTo>
                    <a:pt x="28535" y="12921"/>
                    <a:pt x="28440" y="11939"/>
                    <a:pt x="28376" y="10989"/>
                  </a:cubicBezTo>
                  <a:cubicBezTo>
                    <a:pt x="28313" y="10292"/>
                    <a:pt x="28281" y="9627"/>
                    <a:pt x="28250" y="8931"/>
                  </a:cubicBezTo>
                  <a:cubicBezTo>
                    <a:pt x="28186" y="8076"/>
                    <a:pt x="28123" y="7189"/>
                    <a:pt x="28060" y="6302"/>
                  </a:cubicBezTo>
                  <a:cubicBezTo>
                    <a:pt x="28028" y="5542"/>
                    <a:pt x="27965" y="4750"/>
                    <a:pt x="27933" y="3990"/>
                  </a:cubicBezTo>
                  <a:cubicBezTo>
                    <a:pt x="27901" y="3800"/>
                    <a:pt x="27870" y="3579"/>
                    <a:pt x="27965" y="3325"/>
                  </a:cubicBezTo>
                  <a:cubicBezTo>
                    <a:pt x="28123" y="3579"/>
                    <a:pt x="28123" y="3800"/>
                    <a:pt x="28123" y="4054"/>
                  </a:cubicBezTo>
                  <a:cubicBezTo>
                    <a:pt x="28186" y="4972"/>
                    <a:pt x="28250" y="5922"/>
                    <a:pt x="28281" y="6841"/>
                  </a:cubicBezTo>
                  <a:cubicBezTo>
                    <a:pt x="28313" y="7031"/>
                    <a:pt x="28345" y="7221"/>
                    <a:pt x="28345" y="7411"/>
                  </a:cubicBezTo>
                  <a:cubicBezTo>
                    <a:pt x="28408" y="7949"/>
                    <a:pt x="28440" y="8456"/>
                    <a:pt x="28471" y="8994"/>
                  </a:cubicBezTo>
                  <a:cubicBezTo>
                    <a:pt x="28471" y="9216"/>
                    <a:pt x="28503" y="9437"/>
                    <a:pt x="28566" y="9691"/>
                  </a:cubicBezTo>
                  <a:cubicBezTo>
                    <a:pt x="28598" y="8994"/>
                    <a:pt x="28725" y="8329"/>
                    <a:pt x="28535" y="7664"/>
                  </a:cubicBezTo>
                  <a:cubicBezTo>
                    <a:pt x="28503" y="7569"/>
                    <a:pt x="28503" y="7474"/>
                    <a:pt x="28503" y="7379"/>
                  </a:cubicBezTo>
                  <a:cubicBezTo>
                    <a:pt x="28503" y="6967"/>
                    <a:pt x="28503" y="6556"/>
                    <a:pt x="28535" y="6144"/>
                  </a:cubicBezTo>
                  <a:cubicBezTo>
                    <a:pt x="28661" y="6714"/>
                    <a:pt x="28535" y="7252"/>
                    <a:pt x="28693" y="7822"/>
                  </a:cubicBezTo>
                  <a:cubicBezTo>
                    <a:pt x="28820" y="8361"/>
                    <a:pt x="28693" y="8931"/>
                    <a:pt x="28820" y="9564"/>
                  </a:cubicBezTo>
                  <a:cubicBezTo>
                    <a:pt x="28883" y="9437"/>
                    <a:pt x="28915" y="9406"/>
                    <a:pt x="28915" y="9374"/>
                  </a:cubicBezTo>
                  <a:cubicBezTo>
                    <a:pt x="28946" y="8899"/>
                    <a:pt x="28946" y="8456"/>
                    <a:pt x="28883" y="7981"/>
                  </a:cubicBezTo>
                  <a:cubicBezTo>
                    <a:pt x="28756" y="7221"/>
                    <a:pt x="28756" y="6429"/>
                    <a:pt x="28820" y="5669"/>
                  </a:cubicBezTo>
                  <a:cubicBezTo>
                    <a:pt x="28883" y="6239"/>
                    <a:pt x="28946" y="6809"/>
                    <a:pt x="28978" y="7411"/>
                  </a:cubicBezTo>
                  <a:cubicBezTo>
                    <a:pt x="29041" y="7949"/>
                    <a:pt x="29073" y="8519"/>
                    <a:pt x="29168" y="9089"/>
                  </a:cubicBezTo>
                  <a:cubicBezTo>
                    <a:pt x="29168" y="9026"/>
                    <a:pt x="29200" y="8962"/>
                    <a:pt x="29200" y="8899"/>
                  </a:cubicBezTo>
                  <a:cubicBezTo>
                    <a:pt x="29200" y="8234"/>
                    <a:pt x="29231" y="7537"/>
                    <a:pt x="29136" y="6872"/>
                  </a:cubicBezTo>
                  <a:cubicBezTo>
                    <a:pt x="29041" y="6302"/>
                    <a:pt x="29073" y="5732"/>
                    <a:pt x="29168" y="5162"/>
                  </a:cubicBezTo>
                  <a:cubicBezTo>
                    <a:pt x="29168" y="5320"/>
                    <a:pt x="29168" y="5510"/>
                    <a:pt x="29168" y="5669"/>
                  </a:cubicBezTo>
                  <a:cubicBezTo>
                    <a:pt x="29200" y="6081"/>
                    <a:pt x="29168" y="6492"/>
                    <a:pt x="29295" y="6904"/>
                  </a:cubicBezTo>
                  <a:cubicBezTo>
                    <a:pt x="29295" y="6936"/>
                    <a:pt x="29295" y="6967"/>
                    <a:pt x="29295" y="6999"/>
                  </a:cubicBezTo>
                  <a:cubicBezTo>
                    <a:pt x="29263" y="8107"/>
                    <a:pt x="29580" y="9216"/>
                    <a:pt x="29516" y="10324"/>
                  </a:cubicBezTo>
                  <a:cubicBezTo>
                    <a:pt x="29516" y="10419"/>
                    <a:pt x="29548" y="10514"/>
                    <a:pt x="29580" y="10609"/>
                  </a:cubicBezTo>
                  <a:cubicBezTo>
                    <a:pt x="29706" y="10134"/>
                    <a:pt x="29611" y="9627"/>
                    <a:pt x="29706" y="9089"/>
                  </a:cubicBezTo>
                  <a:cubicBezTo>
                    <a:pt x="29738" y="9184"/>
                    <a:pt x="29770" y="9247"/>
                    <a:pt x="29770" y="9311"/>
                  </a:cubicBezTo>
                  <a:cubicBezTo>
                    <a:pt x="30023" y="12953"/>
                    <a:pt x="30308" y="16595"/>
                    <a:pt x="30562" y="20237"/>
                  </a:cubicBezTo>
                  <a:cubicBezTo>
                    <a:pt x="30562" y="20268"/>
                    <a:pt x="30562" y="20332"/>
                    <a:pt x="30530" y="20363"/>
                  </a:cubicBezTo>
                  <a:cubicBezTo>
                    <a:pt x="30467" y="20363"/>
                    <a:pt x="30403" y="20395"/>
                    <a:pt x="30340" y="20395"/>
                  </a:cubicBezTo>
                  <a:cubicBezTo>
                    <a:pt x="30340" y="20395"/>
                    <a:pt x="30340" y="20395"/>
                    <a:pt x="30340" y="20395"/>
                  </a:cubicBezTo>
                  <a:lnTo>
                    <a:pt x="30340" y="20395"/>
                  </a:lnTo>
                  <a:cubicBezTo>
                    <a:pt x="30403" y="20490"/>
                    <a:pt x="30498" y="20617"/>
                    <a:pt x="30593" y="20743"/>
                  </a:cubicBezTo>
                  <a:cubicBezTo>
                    <a:pt x="30498" y="20775"/>
                    <a:pt x="30403" y="20838"/>
                    <a:pt x="30340" y="20870"/>
                  </a:cubicBezTo>
                  <a:cubicBezTo>
                    <a:pt x="29801" y="21060"/>
                    <a:pt x="29263" y="21218"/>
                    <a:pt x="28725" y="21377"/>
                  </a:cubicBezTo>
                  <a:cubicBezTo>
                    <a:pt x="27585" y="21725"/>
                    <a:pt x="26476" y="22073"/>
                    <a:pt x="25336" y="22422"/>
                  </a:cubicBezTo>
                  <a:cubicBezTo>
                    <a:pt x="23911" y="22865"/>
                    <a:pt x="22518" y="23308"/>
                    <a:pt x="21092" y="23752"/>
                  </a:cubicBezTo>
                  <a:lnTo>
                    <a:pt x="18654" y="24512"/>
                  </a:lnTo>
                  <a:cubicBezTo>
                    <a:pt x="18622" y="24543"/>
                    <a:pt x="18559" y="24543"/>
                    <a:pt x="18527" y="24543"/>
                  </a:cubicBezTo>
                  <a:cubicBezTo>
                    <a:pt x="18211" y="24638"/>
                    <a:pt x="18021" y="24638"/>
                    <a:pt x="18021" y="24480"/>
                  </a:cubicBezTo>
                  <a:cubicBezTo>
                    <a:pt x="18052" y="24258"/>
                    <a:pt x="18274" y="24290"/>
                    <a:pt x="18432" y="24258"/>
                  </a:cubicBezTo>
                  <a:cubicBezTo>
                    <a:pt x="18527" y="24227"/>
                    <a:pt x="18654" y="24163"/>
                    <a:pt x="18812" y="24100"/>
                  </a:cubicBezTo>
                  <a:cubicBezTo>
                    <a:pt x="18527" y="24005"/>
                    <a:pt x="18369" y="24068"/>
                    <a:pt x="18179" y="24100"/>
                  </a:cubicBezTo>
                  <a:cubicBezTo>
                    <a:pt x="18052" y="24132"/>
                    <a:pt x="17957" y="24163"/>
                    <a:pt x="17831" y="24163"/>
                  </a:cubicBezTo>
                  <a:cubicBezTo>
                    <a:pt x="17799" y="24163"/>
                    <a:pt x="17736" y="24100"/>
                    <a:pt x="17704" y="24068"/>
                  </a:cubicBezTo>
                  <a:cubicBezTo>
                    <a:pt x="17704" y="24005"/>
                    <a:pt x="17704" y="23942"/>
                    <a:pt x="17736" y="23910"/>
                  </a:cubicBezTo>
                  <a:cubicBezTo>
                    <a:pt x="17862" y="23815"/>
                    <a:pt x="17989" y="23783"/>
                    <a:pt x="18084" y="23688"/>
                  </a:cubicBezTo>
                  <a:cubicBezTo>
                    <a:pt x="18179" y="23657"/>
                    <a:pt x="18242" y="23593"/>
                    <a:pt x="18369" y="23498"/>
                  </a:cubicBezTo>
                  <a:cubicBezTo>
                    <a:pt x="18211" y="23498"/>
                    <a:pt x="18147" y="23467"/>
                    <a:pt x="18084" y="23498"/>
                  </a:cubicBezTo>
                  <a:cubicBezTo>
                    <a:pt x="17894" y="23562"/>
                    <a:pt x="17736" y="23625"/>
                    <a:pt x="17577" y="23688"/>
                  </a:cubicBezTo>
                  <a:cubicBezTo>
                    <a:pt x="17387" y="23783"/>
                    <a:pt x="17261" y="23720"/>
                    <a:pt x="17134" y="23530"/>
                  </a:cubicBezTo>
                  <a:cubicBezTo>
                    <a:pt x="17261" y="23340"/>
                    <a:pt x="17419" y="23150"/>
                    <a:pt x="17609" y="22897"/>
                  </a:cubicBezTo>
                  <a:cubicBezTo>
                    <a:pt x="17229" y="22897"/>
                    <a:pt x="17134" y="23277"/>
                    <a:pt x="16849" y="23340"/>
                  </a:cubicBezTo>
                  <a:cubicBezTo>
                    <a:pt x="16785" y="23245"/>
                    <a:pt x="16754" y="23150"/>
                    <a:pt x="16722" y="23055"/>
                  </a:cubicBezTo>
                  <a:cubicBezTo>
                    <a:pt x="16595" y="22928"/>
                    <a:pt x="16469" y="23118"/>
                    <a:pt x="16310" y="23087"/>
                  </a:cubicBezTo>
                  <a:cubicBezTo>
                    <a:pt x="16247" y="22770"/>
                    <a:pt x="16374" y="22485"/>
                    <a:pt x="16595" y="22263"/>
                  </a:cubicBezTo>
                  <a:cubicBezTo>
                    <a:pt x="16849" y="22010"/>
                    <a:pt x="17134" y="21757"/>
                    <a:pt x="17419" y="21503"/>
                  </a:cubicBezTo>
                  <a:cubicBezTo>
                    <a:pt x="18242" y="20807"/>
                    <a:pt x="19161" y="20268"/>
                    <a:pt x="20111" y="19825"/>
                  </a:cubicBezTo>
                  <a:cubicBezTo>
                    <a:pt x="21821" y="18970"/>
                    <a:pt x="23594" y="18463"/>
                    <a:pt x="25431" y="18178"/>
                  </a:cubicBezTo>
                  <a:close/>
                  <a:moveTo>
                    <a:pt x="25811" y="855"/>
                  </a:moveTo>
                  <a:cubicBezTo>
                    <a:pt x="25843" y="887"/>
                    <a:pt x="25875" y="918"/>
                    <a:pt x="25875" y="950"/>
                  </a:cubicBezTo>
                  <a:cubicBezTo>
                    <a:pt x="25938" y="1900"/>
                    <a:pt x="26001" y="2882"/>
                    <a:pt x="26065" y="3800"/>
                  </a:cubicBezTo>
                  <a:cubicBezTo>
                    <a:pt x="26128" y="4877"/>
                    <a:pt x="26191" y="5954"/>
                    <a:pt x="26255" y="7031"/>
                  </a:cubicBezTo>
                  <a:cubicBezTo>
                    <a:pt x="26318" y="8076"/>
                    <a:pt x="26413" y="9121"/>
                    <a:pt x="26508" y="10166"/>
                  </a:cubicBezTo>
                  <a:cubicBezTo>
                    <a:pt x="26508" y="10229"/>
                    <a:pt x="26508" y="10292"/>
                    <a:pt x="26508" y="10324"/>
                  </a:cubicBezTo>
                  <a:cubicBezTo>
                    <a:pt x="26571" y="11274"/>
                    <a:pt x="26635" y="12256"/>
                    <a:pt x="26698" y="13206"/>
                  </a:cubicBezTo>
                  <a:cubicBezTo>
                    <a:pt x="26698" y="13491"/>
                    <a:pt x="26761" y="13808"/>
                    <a:pt x="26825" y="14124"/>
                  </a:cubicBezTo>
                  <a:cubicBezTo>
                    <a:pt x="26888" y="14473"/>
                    <a:pt x="26856" y="14853"/>
                    <a:pt x="26856" y="15233"/>
                  </a:cubicBezTo>
                  <a:cubicBezTo>
                    <a:pt x="26730" y="15328"/>
                    <a:pt x="26603" y="15423"/>
                    <a:pt x="26445" y="15454"/>
                  </a:cubicBezTo>
                  <a:cubicBezTo>
                    <a:pt x="25051" y="15835"/>
                    <a:pt x="23753" y="16405"/>
                    <a:pt x="22454" y="17038"/>
                  </a:cubicBezTo>
                  <a:cubicBezTo>
                    <a:pt x="22074" y="17228"/>
                    <a:pt x="21694" y="17481"/>
                    <a:pt x="21282" y="17703"/>
                  </a:cubicBezTo>
                  <a:cubicBezTo>
                    <a:pt x="21282" y="17481"/>
                    <a:pt x="21441" y="17450"/>
                    <a:pt x="21536" y="17386"/>
                  </a:cubicBezTo>
                  <a:cubicBezTo>
                    <a:pt x="22296" y="16943"/>
                    <a:pt x="23024" y="16531"/>
                    <a:pt x="23784" y="16120"/>
                  </a:cubicBezTo>
                  <a:cubicBezTo>
                    <a:pt x="24449" y="15803"/>
                    <a:pt x="25114" y="15550"/>
                    <a:pt x="25811" y="15233"/>
                  </a:cubicBezTo>
                  <a:cubicBezTo>
                    <a:pt x="25970" y="15169"/>
                    <a:pt x="26096" y="15106"/>
                    <a:pt x="26286" y="15011"/>
                  </a:cubicBezTo>
                  <a:cubicBezTo>
                    <a:pt x="26255" y="14061"/>
                    <a:pt x="26223" y="13143"/>
                    <a:pt x="26160" y="12224"/>
                  </a:cubicBezTo>
                  <a:cubicBezTo>
                    <a:pt x="26096" y="11274"/>
                    <a:pt x="26033" y="10356"/>
                    <a:pt x="25970" y="9406"/>
                  </a:cubicBezTo>
                  <a:cubicBezTo>
                    <a:pt x="25938" y="8487"/>
                    <a:pt x="25875" y="7569"/>
                    <a:pt x="25843" y="6682"/>
                  </a:cubicBezTo>
                  <a:cubicBezTo>
                    <a:pt x="25779" y="5732"/>
                    <a:pt x="25716" y="4814"/>
                    <a:pt x="25653" y="3864"/>
                  </a:cubicBezTo>
                  <a:cubicBezTo>
                    <a:pt x="25558" y="2945"/>
                    <a:pt x="25494" y="2027"/>
                    <a:pt x="25399" y="1045"/>
                  </a:cubicBezTo>
                  <a:cubicBezTo>
                    <a:pt x="25558" y="918"/>
                    <a:pt x="25653" y="792"/>
                    <a:pt x="25811" y="855"/>
                  </a:cubicBezTo>
                  <a:close/>
                  <a:moveTo>
                    <a:pt x="23658" y="918"/>
                  </a:moveTo>
                  <a:cubicBezTo>
                    <a:pt x="24069" y="697"/>
                    <a:pt x="24481" y="507"/>
                    <a:pt x="24893" y="285"/>
                  </a:cubicBezTo>
                  <a:cubicBezTo>
                    <a:pt x="24924" y="285"/>
                    <a:pt x="24924" y="285"/>
                    <a:pt x="25019" y="317"/>
                  </a:cubicBezTo>
                  <a:cubicBezTo>
                    <a:pt x="25051" y="443"/>
                    <a:pt x="25051" y="538"/>
                    <a:pt x="25051" y="665"/>
                  </a:cubicBezTo>
                  <a:cubicBezTo>
                    <a:pt x="25114" y="1900"/>
                    <a:pt x="25178" y="3167"/>
                    <a:pt x="25273" y="4402"/>
                  </a:cubicBezTo>
                  <a:cubicBezTo>
                    <a:pt x="25304" y="5257"/>
                    <a:pt x="25399" y="6144"/>
                    <a:pt x="25463" y="6999"/>
                  </a:cubicBezTo>
                  <a:cubicBezTo>
                    <a:pt x="25558" y="8107"/>
                    <a:pt x="25621" y="9184"/>
                    <a:pt x="25716" y="10261"/>
                  </a:cubicBezTo>
                  <a:cubicBezTo>
                    <a:pt x="25779" y="11084"/>
                    <a:pt x="25843" y="11908"/>
                    <a:pt x="25906" y="12699"/>
                  </a:cubicBezTo>
                  <a:cubicBezTo>
                    <a:pt x="25938" y="12826"/>
                    <a:pt x="25938" y="12953"/>
                    <a:pt x="25938" y="13048"/>
                  </a:cubicBezTo>
                  <a:cubicBezTo>
                    <a:pt x="25970" y="13459"/>
                    <a:pt x="26001" y="13871"/>
                    <a:pt x="26033" y="14283"/>
                  </a:cubicBezTo>
                  <a:cubicBezTo>
                    <a:pt x="26065" y="14504"/>
                    <a:pt x="26033" y="14694"/>
                    <a:pt x="26033" y="14916"/>
                  </a:cubicBezTo>
                  <a:cubicBezTo>
                    <a:pt x="21916" y="16341"/>
                    <a:pt x="18432" y="18621"/>
                    <a:pt x="16025" y="22390"/>
                  </a:cubicBezTo>
                  <a:cubicBezTo>
                    <a:pt x="15867" y="22295"/>
                    <a:pt x="15930" y="22137"/>
                    <a:pt x="15930" y="22010"/>
                  </a:cubicBezTo>
                  <a:cubicBezTo>
                    <a:pt x="15930" y="20046"/>
                    <a:pt x="15930" y="18051"/>
                    <a:pt x="15930" y="16056"/>
                  </a:cubicBezTo>
                  <a:cubicBezTo>
                    <a:pt x="15930" y="13301"/>
                    <a:pt x="15930" y="10546"/>
                    <a:pt x="15930" y="7759"/>
                  </a:cubicBezTo>
                  <a:cubicBezTo>
                    <a:pt x="15930" y="7379"/>
                    <a:pt x="16025" y="7062"/>
                    <a:pt x="16279" y="6746"/>
                  </a:cubicBezTo>
                  <a:cubicBezTo>
                    <a:pt x="18306" y="4275"/>
                    <a:pt x="20776" y="2312"/>
                    <a:pt x="23658" y="918"/>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3"/>
            <p:cNvSpPr/>
            <p:nvPr/>
          </p:nvSpPr>
          <p:spPr>
            <a:xfrm>
              <a:off x="4720875" y="2447750"/>
              <a:ext cx="2400" cy="825"/>
            </a:xfrm>
            <a:custGeom>
              <a:rect b="b" l="l" r="r" t="t"/>
              <a:pathLst>
                <a:path extrusionOk="0" h="33" w="96">
                  <a:moveTo>
                    <a:pt x="0" y="33"/>
                  </a:moveTo>
                  <a:cubicBezTo>
                    <a:pt x="32" y="33"/>
                    <a:pt x="32" y="33"/>
                    <a:pt x="64" y="33"/>
                  </a:cubicBezTo>
                  <a:cubicBezTo>
                    <a:pt x="64" y="33"/>
                    <a:pt x="95" y="33"/>
                    <a:pt x="95" y="1"/>
                  </a:cubicBezTo>
                  <a:cubicBezTo>
                    <a:pt x="64" y="1"/>
                    <a:pt x="64" y="1"/>
                    <a:pt x="32" y="1"/>
                  </a:cubicBezTo>
                  <a:cubicBezTo>
                    <a:pt x="32" y="33"/>
                    <a:pt x="32" y="33"/>
                    <a:pt x="0" y="33"/>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3"/>
            <p:cNvSpPr/>
            <p:nvPr/>
          </p:nvSpPr>
          <p:spPr>
            <a:xfrm>
              <a:off x="3360675" y="1540450"/>
              <a:ext cx="599375" cy="597775"/>
            </a:xfrm>
            <a:custGeom>
              <a:rect b="b" l="l" r="r" t="t"/>
              <a:pathLst>
                <a:path extrusionOk="0" h="23911" w="23975">
                  <a:moveTo>
                    <a:pt x="5100" y="21472"/>
                  </a:moveTo>
                  <a:cubicBezTo>
                    <a:pt x="6778" y="22707"/>
                    <a:pt x="8678" y="23404"/>
                    <a:pt x="10705" y="23720"/>
                  </a:cubicBezTo>
                  <a:cubicBezTo>
                    <a:pt x="10832" y="23752"/>
                    <a:pt x="10958" y="23784"/>
                    <a:pt x="11085" y="23784"/>
                  </a:cubicBezTo>
                  <a:cubicBezTo>
                    <a:pt x="12257" y="23815"/>
                    <a:pt x="13397" y="23910"/>
                    <a:pt x="14505" y="23689"/>
                  </a:cubicBezTo>
                  <a:cubicBezTo>
                    <a:pt x="15234" y="23530"/>
                    <a:pt x="15962" y="23372"/>
                    <a:pt x="16659" y="23182"/>
                  </a:cubicBezTo>
                  <a:cubicBezTo>
                    <a:pt x="17229" y="22992"/>
                    <a:pt x="17767" y="22770"/>
                    <a:pt x="18306" y="22549"/>
                  </a:cubicBezTo>
                  <a:cubicBezTo>
                    <a:pt x="18464" y="22485"/>
                    <a:pt x="18622" y="22390"/>
                    <a:pt x="18781" y="22327"/>
                  </a:cubicBezTo>
                  <a:cubicBezTo>
                    <a:pt x="19382" y="22042"/>
                    <a:pt x="19857" y="21567"/>
                    <a:pt x="20396" y="21187"/>
                  </a:cubicBezTo>
                  <a:cubicBezTo>
                    <a:pt x="22011" y="20015"/>
                    <a:pt x="22866" y="18337"/>
                    <a:pt x="23373" y="16436"/>
                  </a:cubicBezTo>
                  <a:cubicBezTo>
                    <a:pt x="23531" y="15771"/>
                    <a:pt x="23626" y="15075"/>
                    <a:pt x="23753" y="14378"/>
                  </a:cubicBezTo>
                  <a:cubicBezTo>
                    <a:pt x="23784" y="14156"/>
                    <a:pt x="23848" y="13935"/>
                    <a:pt x="23879" y="13681"/>
                  </a:cubicBezTo>
                  <a:cubicBezTo>
                    <a:pt x="23974" y="13048"/>
                    <a:pt x="23974" y="12415"/>
                    <a:pt x="23974" y="11781"/>
                  </a:cubicBezTo>
                  <a:cubicBezTo>
                    <a:pt x="23974" y="11338"/>
                    <a:pt x="23911" y="10926"/>
                    <a:pt x="23753" y="10514"/>
                  </a:cubicBezTo>
                  <a:cubicBezTo>
                    <a:pt x="23658" y="10134"/>
                    <a:pt x="23531" y="9754"/>
                    <a:pt x="23499" y="9374"/>
                  </a:cubicBezTo>
                  <a:cubicBezTo>
                    <a:pt x="23373" y="8678"/>
                    <a:pt x="23183" y="8013"/>
                    <a:pt x="22929" y="7347"/>
                  </a:cubicBezTo>
                  <a:cubicBezTo>
                    <a:pt x="22771" y="6904"/>
                    <a:pt x="22518" y="6524"/>
                    <a:pt x="22169" y="6207"/>
                  </a:cubicBezTo>
                  <a:cubicBezTo>
                    <a:pt x="22042" y="6081"/>
                    <a:pt x="21916" y="5954"/>
                    <a:pt x="21726" y="6049"/>
                  </a:cubicBezTo>
                  <a:cubicBezTo>
                    <a:pt x="21567" y="6112"/>
                    <a:pt x="21599" y="6366"/>
                    <a:pt x="21789" y="6556"/>
                  </a:cubicBezTo>
                  <a:cubicBezTo>
                    <a:pt x="22264" y="7062"/>
                    <a:pt x="22486" y="7633"/>
                    <a:pt x="22644" y="8266"/>
                  </a:cubicBezTo>
                  <a:cubicBezTo>
                    <a:pt x="22296" y="8709"/>
                    <a:pt x="22296" y="9279"/>
                    <a:pt x="22232" y="9818"/>
                  </a:cubicBezTo>
                  <a:cubicBezTo>
                    <a:pt x="22232" y="9944"/>
                    <a:pt x="22264" y="10071"/>
                    <a:pt x="22486" y="10103"/>
                  </a:cubicBezTo>
                  <a:cubicBezTo>
                    <a:pt x="22771" y="9849"/>
                    <a:pt x="22613" y="9438"/>
                    <a:pt x="22834" y="9026"/>
                  </a:cubicBezTo>
                  <a:cubicBezTo>
                    <a:pt x="22961" y="9533"/>
                    <a:pt x="23024" y="9944"/>
                    <a:pt x="23088" y="10356"/>
                  </a:cubicBezTo>
                  <a:cubicBezTo>
                    <a:pt x="22771" y="10546"/>
                    <a:pt x="22423" y="10641"/>
                    <a:pt x="22106" y="10704"/>
                  </a:cubicBezTo>
                  <a:cubicBezTo>
                    <a:pt x="21726" y="10736"/>
                    <a:pt x="21409" y="10673"/>
                    <a:pt x="21156" y="10388"/>
                  </a:cubicBezTo>
                  <a:cubicBezTo>
                    <a:pt x="21061" y="10261"/>
                    <a:pt x="20966" y="10198"/>
                    <a:pt x="20871" y="10134"/>
                  </a:cubicBezTo>
                  <a:cubicBezTo>
                    <a:pt x="20871" y="10008"/>
                    <a:pt x="20871" y="9976"/>
                    <a:pt x="20871" y="9913"/>
                  </a:cubicBezTo>
                  <a:cubicBezTo>
                    <a:pt x="20934" y="9121"/>
                    <a:pt x="21029" y="8361"/>
                    <a:pt x="21124" y="7569"/>
                  </a:cubicBezTo>
                  <a:cubicBezTo>
                    <a:pt x="21124" y="7411"/>
                    <a:pt x="21124" y="7221"/>
                    <a:pt x="21124" y="7062"/>
                  </a:cubicBezTo>
                  <a:cubicBezTo>
                    <a:pt x="21124" y="6999"/>
                    <a:pt x="21061" y="6936"/>
                    <a:pt x="20997" y="6904"/>
                  </a:cubicBezTo>
                  <a:cubicBezTo>
                    <a:pt x="20902" y="6936"/>
                    <a:pt x="20839" y="6999"/>
                    <a:pt x="20776" y="7031"/>
                  </a:cubicBezTo>
                  <a:cubicBezTo>
                    <a:pt x="20649" y="6872"/>
                    <a:pt x="20776" y="6556"/>
                    <a:pt x="20491" y="6429"/>
                  </a:cubicBezTo>
                  <a:cubicBezTo>
                    <a:pt x="20427" y="6809"/>
                    <a:pt x="20332" y="7189"/>
                    <a:pt x="20269" y="7569"/>
                  </a:cubicBezTo>
                  <a:cubicBezTo>
                    <a:pt x="20142" y="8108"/>
                    <a:pt x="20047" y="8646"/>
                    <a:pt x="19921" y="9184"/>
                  </a:cubicBezTo>
                  <a:cubicBezTo>
                    <a:pt x="19921" y="9248"/>
                    <a:pt x="19857" y="9311"/>
                    <a:pt x="19762" y="9279"/>
                  </a:cubicBezTo>
                  <a:cubicBezTo>
                    <a:pt x="19699" y="9248"/>
                    <a:pt x="19667" y="9184"/>
                    <a:pt x="19667" y="9153"/>
                  </a:cubicBezTo>
                  <a:cubicBezTo>
                    <a:pt x="19667" y="9026"/>
                    <a:pt x="19667" y="8931"/>
                    <a:pt x="19699" y="8804"/>
                  </a:cubicBezTo>
                  <a:cubicBezTo>
                    <a:pt x="19794" y="8139"/>
                    <a:pt x="19889" y="7474"/>
                    <a:pt x="20016" y="6777"/>
                  </a:cubicBezTo>
                  <a:cubicBezTo>
                    <a:pt x="20016" y="6587"/>
                    <a:pt x="20016" y="6397"/>
                    <a:pt x="20016" y="6207"/>
                  </a:cubicBezTo>
                  <a:cubicBezTo>
                    <a:pt x="20016" y="6176"/>
                    <a:pt x="19984" y="6081"/>
                    <a:pt x="19952" y="6081"/>
                  </a:cubicBezTo>
                  <a:cubicBezTo>
                    <a:pt x="19889" y="6081"/>
                    <a:pt x="19762" y="6112"/>
                    <a:pt x="19731" y="6144"/>
                  </a:cubicBezTo>
                  <a:cubicBezTo>
                    <a:pt x="19667" y="6334"/>
                    <a:pt x="19604" y="6492"/>
                    <a:pt x="19572" y="6682"/>
                  </a:cubicBezTo>
                  <a:cubicBezTo>
                    <a:pt x="19541" y="6872"/>
                    <a:pt x="19509" y="7031"/>
                    <a:pt x="19477" y="7221"/>
                  </a:cubicBezTo>
                  <a:cubicBezTo>
                    <a:pt x="19446" y="7347"/>
                    <a:pt x="19477" y="7538"/>
                    <a:pt x="19351" y="7728"/>
                  </a:cubicBezTo>
                  <a:cubicBezTo>
                    <a:pt x="19256" y="7189"/>
                    <a:pt x="19319" y="6714"/>
                    <a:pt x="19351" y="6271"/>
                  </a:cubicBezTo>
                  <a:cubicBezTo>
                    <a:pt x="19351" y="6017"/>
                    <a:pt x="19446" y="5922"/>
                    <a:pt x="19731" y="5922"/>
                  </a:cubicBezTo>
                  <a:cubicBezTo>
                    <a:pt x="20142" y="5859"/>
                    <a:pt x="20554" y="5796"/>
                    <a:pt x="20997" y="5764"/>
                  </a:cubicBezTo>
                  <a:cubicBezTo>
                    <a:pt x="21029" y="5764"/>
                    <a:pt x="21061" y="5764"/>
                    <a:pt x="21061" y="5764"/>
                  </a:cubicBezTo>
                  <a:cubicBezTo>
                    <a:pt x="21219" y="5859"/>
                    <a:pt x="21346" y="5922"/>
                    <a:pt x="21504" y="6017"/>
                  </a:cubicBezTo>
                  <a:cubicBezTo>
                    <a:pt x="21599" y="5669"/>
                    <a:pt x="21472" y="5416"/>
                    <a:pt x="21282" y="5194"/>
                  </a:cubicBezTo>
                  <a:cubicBezTo>
                    <a:pt x="20997" y="4751"/>
                    <a:pt x="20712" y="4307"/>
                    <a:pt x="20301" y="3959"/>
                  </a:cubicBezTo>
                  <a:cubicBezTo>
                    <a:pt x="19984" y="3674"/>
                    <a:pt x="19667" y="3357"/>
                    <a:pt x="19414" y="3041"/>
                  </a:cubicBezTo>
                  <a:cubicBezTo>
                    <a:pt x="19034" y="2565"/>
                    <a:pt x="18527" y="2217"/>
                    <a:pt x="17989" y="1964"/>
                  </a:cubicBezTo>
                  <a:cubicBezTo>
                    <a:pt x="17197" y="1584"/>
                    <a:pt x="16374" y="1299"/>
                    <a:pt x="15550" y="1045"/>
                  </a:cubicBezTo>
                  <a:cubicBezTo>
                    <a:pt x="15012" y="887"/>
                    <a:pt x="14474" y="697"/>
                    <a:pt x="13935" y="570"/>
                  </a:cubicBezTo>
                  <a:cubicBezTo>
                    <a:pt x="13555" y="475"/>
                    <a:pt x="13175" y="380"/>
                    <a:pt x="12795" y="317"/>
                  </a:cubicBezTo>
                  <a:cubicBezTo>
                    <a:pt x="12542" y="285"/>
                    <a:pt x="12288" y="222"/>
                    <a:pt x="12035" y="190"/>
                  </a:cubicBezTo>
                  <a:cubicBezTo>
                    <a:pt x="11560" y="127"/>
                    <a:pt x="11053" y="0"/>
                    <a:pt x="10547" y="32"/>
                  </a:cubicBezTo>
                  <a:cubicBezTo>
                    <a:pt x="10325" y="64"/>
                    <a:pt x="10072" y="32"/>
                    <a:pt x="9818" y="0"/>
                  </a:cubicBezTo>
                  <a:cubicBezTo>
                    <a:pt x="9723" y="0"/>
                    <a:pt x="9660" y="0"/>
                    <a:pt x="9597" y="32"/>
                  </a:cubicBezTo>
                  <a:cubicBezTo>
                    <a:pt x="8298" y="159"/>
                    <a:pt x="7095" y="634"/>
                    <a:pt x="5955" y="1172"/>
                  </a:cubicBezTo>
                  <a:cubicBezTo>
                    <a:pt x="5860" y="1235"/>
                    <a:pt x="5733" y="1299"/>
                    <a:pt x="5638" y="1362"/>
                  </a:cubicBezTo>
                  <a:cubicBezTo>
                    <a:pt x="5163" y="1774"/>
                    <a:pt x="4656" y="2154"/>
                    <a:pt x="4149" y="2565"/>
                  </a:cubicBezTo>
                  <a:cubicBezTo>
                    <a:pt x="2851" y="3674"/>
                    <a:pt x="1901" y="5004"/>
                    <a:pt x="1268" y="6587"/>
                  </a:cubicBezTo>
                  <a:cubicBezTo>
                    <a:pt x="919" y="7442"/>
                    <a:pt x="634" y="8266"/>
                    <a:pt x="413" y="9153"/>
                  </a:cubicBezTo>
                  <a:cubicBezTo>
                    <a:pt x="32" y="10926"/>
                    <a:pt x="1" y="12700"/>
                    <a:pt x="729" y="14441"/>
                  </a:cubicBezTo>
                  <a:cubicBezTo>
                    <a:pt x="1268" y="15740"/>
                    <a:pt x="1774" y="17070"/>
                    <a:pt x="2344" y="18368"/>
                  </a:cubicBezTo>
                  <a:cubicBezTo>
                    <a:pt x="2534" y="18780"/>
                    <a:pt x="2788" y="19160"/>
                    <a:pt x="3041" y="19508"/>
                  </a:cubicBezTo>
                  <a:cubicBezTo>
                    <a:pt x="3611" y="20268"/>
                    <a:pt x="4308" y="20902"/>
                    <a:pt x="5100" y="21472"/>
                  </a:cubicBezTo>
                  <a:close/>
                  <a:moveTo>
                    <a:pt x="9375" y="20902"/>
                  </a:moveTo>
                  <a:cubicBezTo>
                    <a:pt x="9153" y="20902"/>
                    <a:pt x="9122" y="20743"/>
                    <a:pt x="9090" y="20617"/>
                  </a:cubicBezTo>
                  <a:cubicBezTo>
                    <a:pt x="9058" y="20363"/>
                    <a:pt x="9280" y="20268"/>
                    <a:pt x="9470" y="20110"/>
                  </a:cubicBezTo>
                  <a:cubicBezTo>
                    <a:pt x="9502" y="20427"/>
                    <a:pt x="9438" y="20648"/>
                    <a:pt x="9375" y="20902"/>
                  </a:cubicBezTo>
                  <a:close/>
                  <a:moveTo>
                    <a:pt x="9850" y="22612"/>
                  </a:moveTo>
                  <a:cubicBezTo>
                    <a:pt x="9628" y="22105"/>
                    <a:pt x="9565" y="21693"/>
                    <a:pt x="9628" y="21218"/>
                  </a:cubicBezTo>
                  <a:cubicBezTo>
                    <a:pt x="9692" y="20838"/>
                    <a:pt x="9723" y="20458"/>
                    <a:pt x="9755" y="20078"/>
                  </a:cubicBezTo>
                  <a:cubicBezTo>
                    <a:pt x="9755" y="19698"/>
                    <a:pt x="9945" y="19477"/>
                    <a:pt x="10230" y="19255"/>
                  </a:cubicBezTo>
                  <a:cubicBezTo>
                    <a:pt x="10293" y="19793"/>
                    <a:pt x="10072" y="21852"/>
                    <a:pt x="9850" y="22612"/>
                  </a:cubicBezTo>
                  <a:close/>
                  <a:moveTo>
                    <a:pt x="11243" y="23182"/>
                  </a:moveTo>
                  <a:cubicBezTo>
                    <a:pt x="10895" y="23245"/>
                    <a:pt x="10642" y="23150"/>
                    <a:pt x="10325" y="23055"/>
                  </a:cubicBezTo>
                  <a:cubicBezTo>
                    <a:pt x="10325" y="22929"/>
                    <a:pt x="10325" y="22834"/>
                    <a:pt x="10325" y="22739"/>
                  </a:cubicBezTo>
                  <a:cubicBezTo>
                    <a:pt x="10420" y="21852"/>
                    <a:pt x="10547" y="20997"/>
                    <a:pt x="10610" y="20110"/>
                  </a:cubicBezTo>
                  <a:cubicBezTo>
                    <a:pt x="10642" y="19698"/>
                    <a:pt x="10610" y="19287"/>
                    <a:pt x="10610" y="18907"/>
                  </a:cubicBezTo>
                  <a:cubicBezTo>
                    <a:pt x="11053" y="18527"/>
                    <a:pt x="11465" y="18147"/>
                    <a:pt x="11877" y="17767"/>
                  </a:cubicBezTo>
                  <a:cubicBezTo>
                    <a:pt x="12130" y="17925"/>
                    <a:pt x="12732" y="18527"/>
                    <a:pt x="12827" y="18780"/>
                  </a:cubicBezTo>
                  <a:cubicBezTo>
                    <a:pt x="12890" y="18907"/>
                    <a:pt x="12890" y="19097"/>
                    <a:pt x="12890" y="19223"/>
                  </a:cubicBezTo>
                  <a:cubicBezTo>
                    <a:pt x="12827" y="19635"/>
                    <a:pt x="12700" y="20015"/>
                    <a:pt x="12605" y="20427"/>
                  </a:cubicBezTo>
                  <a:lnTo>
                    <a:pt x="12605" y="19857"/>
                  </a:lnTo>
                  <a:cubicBezTo>
                    <a:pt x="12605" y="19667"/>
                    <a:pt x="12605" y="19508"/>
                    <a:pt x="12605" y="19318"/>
                  </a:cubicBezTo>
                  <a:cubicBezTo>
                    <a:pt x="12605" y="19128"/>
                    <a:pt x="12637" y="18938"/>
                    <a:pt x="12542" y="18748"/>
                  </a:cubicBezTo>
                  <a:cubicBezTo>
                    <a:pt x="12320" y="18875"/>
                    <a:pt x="12447" y="19128"/>
                    <a:pt x="12257" y="19287"/>
                  </a:cubicBezTo>
                  <a:cubicBezTo>
                    <a:pt x="12225" y="19065"/>
                    <a:pt x="12225" y="18907"/>
                    <a:pt x="12193" y="18717"/>
                  </a:cubicBezTo>
                  <a:cubicBezTo>
                    <a:pt x="12193" y="18527"/>
                    <a:pt x="12162" y="18368"/>
                    <a:pt x="12130" y="18210"/>
                  </a:cubicBezTo>
                  <a:cubicBezTo>
                    <a:pt x="12098" y="18115"/>
                    <a:pt x="12035" y="18052"/>
                    <a:pt x="11940" y="17957"/>
                  </a:cubicBezTo>
                  <a:cubicBezTo>
                    <a:pt x="11877" y="18052"/>
                    <a:pt x="11845" y="18115"/>
                    <a:pt x="11845" y="18178"/>
                  </a:cubicBezTo>
                  <a:cubicBezTo>
                    <a:pt x="11813" y="18368"/>
                    <a:pt x="11782" y="18527"/>
                    <a:pt x="11782" y="18717"/>
                  </a:cubicBezTo>
                  <a:cubicBezTo>
                    <a:pt x="11813" y="19572"/>
                    <a:pt x="11718" y="20427"/>
                    <a:pt x="11560" y="21250"/>
                  </a:cubicBezTo>
                  <a:cubicBezTo>
                    <a:pt x="11433" y="21884"/>
                    <a:pt x="11338" y="22517"/>
                    <a:pt x="11243" y="23182"/>
                  </a:cubicBezTo>
                  <a:close/>
                  <a:moveTo>
                    <a:pt x="12542" y="20997"/>
                  </a:moveTo>
                  <a:lnTo>
                    <a:pt x="12542" y="21155"/>
                  </a:lnTo>
                  <a:lnTo>
                    <a:pt x="12510" y="21155"/>
                  </a:lnTo>
                  <a:lnTo>
                    <a:pt x="12510" y="20997"/>
                  </a:lnTo>
                  <a:close/>
                  <a:moveTo>
                    <a:pt x="12415" y="21979"/>
                  </a:moveTo>
                  <a:cubicBezTo>
                    <a:pt x="12415" y="21979"/>
                    <a:pt x="12415" y="21979"/>
                    <a:pt x="12383" y="21979"/>
                  </a:cubicBezTo>
                  <a:cubicBezTo>
                    <a:pt x="12383" y="21947"/>
                    <a:pt x="12383" y="21915"/>
                    <a:pt x="12383" y="21884"/>
                  </a:cubicBezTo>
                  <a:cubicBezTo>
                    <a:pt x="12383" y="21884"/>
                    <a:pt x="12415" y="21852"/>
                    <a:pt x="12415" y="21852"/>
                  </a:cubicBezTo>
                  <a:cubicBezTo>
                    <a:pt x="12415" y="21884"/>
                    <a:pt x="12415" y="21947"/>
                    <a:pt x="12415" y="21979"/>
                  </a:cubicBezTo>
                  <a:close/>
                  <a:moveTo>
                    <a:pt x="18717" y="15740"/>
                  </a:moveTo>
                  <a:cubicBezTo>
                    <a:pt x="19192" y="15550"/>
                    <a:pt x="19636" y="15328"/>
                    <a:pt x="20142" y="15296"/>
                  </a:cubicBezTo>
                  <a:cubicBezTo>
                    <a:pt x="20142" y="15391"/>
                    <a:pt x="20174" y="15455"/>
                    <a:pt x="20174" y="15486"/>
                  </a:cubicBezTo>
                  <a:cubicBezTo>
                    <a:pt x="20111" y="16088"/>
                    <a:pt x="20111" y="16690"/>
                    <a:pt x="20016" y="17292"/>
                  </a:cubicBezTo>
                  <a:cubicBezTo>
                    <a:pt x="19889" y="18115"/>
                    <a:pt x="19699" y="18938"/>
                    <a:pt x="19572" y="19762"/>
                  </a:cubicBezTo>
                  <a:cubicBezTo>
                    <a:pt x="19572" y="19762"/>
                    <a:pt x="19541" y="19762"/>
                    <a:pt x="19509" y="19793"/>
                  </a:cubicBezTo>
                  <a:cubicBezTo>
                    <a:pt x="18971" y="19382"/>
                    <a:pt x="18496" y="18907"/>
                    <a:pt x="18116" y="18337"/>
                  </a:cubicBezTo>
                  <a:cubicBezTo>
                    <a:pt x="18021" y="18242"/>
                    <a:pt x="17989" y="18052"/>
                    <a:pt x="17957" y="17925"/>
                  </a:cubicBezTo>
                  <a:cubicBezTo>
                    <a:pt x="17926" y="17323"/>
                    <a:pt x="17894" y="16721"/>
                    <a:pt x="17894" y="16120"/>
                  </a:cubicBezTo>
                  <a:cubicBezTo>
                    <a:pt x="17894" y="15898"/>
                    <a:pt x="17926" y="15866"/>
                    <a:pt x="18242" y="15898"/>
                  </a:cubicBezTo>
                  <a:cubicBezTo>
                    <a:pt x="18274" y="16690"/>
                    <a:pt x="18306" y="17482"/>
                    <a:pt x="18337" y="18273"/>
                  </a:cubicBezTo>
                  <a:cubicBezTo>
                    <a:pt x="18337" y="18337"/>
                    <a:pt x="18401" y="18368"/>
                    <a:pt x="18464" y="18463"/>
                  </a:cubicBezTo>
                  <a:cubicBezTo>
                    <a:pt x="18527" y="18368"/>
                    <a:pt x="18622" y="18337"/>
                    <a:pt x="18654" y="18242"/>
                  </a:cubicBezTo>
                  <a:cubicBezTo>
                    <a:pt x="18686" y="18083"/>
                    <a:pt x="18717" y="17925"/>
                    <a:pt x="18717" y="17735"/>
                  </a:cubicBezTo>
                  <a:cubicBezTo>
                    <a:pt x="18717" y="17228"/>
                    <a:pt x="18717" y="16721"/>
                    <a:pt x="18717" y="16215"/>
                  </a:cubicBezTo>
                  <a:cubicBezTo>
                    <a:pt x="18717" y="16056"/>
                    <a:pt x="18717" y="15898"/>
                    <a:pt x="18717" y="15740"/>
                  </a:cubicBezTo>
                  <a:close/>
                  <a:moveTo>
                    <a:pt x="22106" y="16911"/>
                  </a:moveTo>
                  <a:cubicBezTo>
                    <a:pt x="22042" y="17260"/>
                    <a:pt x="21979" y="17577"/>
                    <a:pt x="21852" y="17862"/>
                  </a:cubicBezTo>
                  <a:cubicBezTo>
                    <a:pt x="21757" y="18147"/>
                    <a:pt x="21726" y="18368"/>
                    <a:pt x="21884" y="18590"/>
                  </a:cubicBezTo>
                  <a:cubicBezTo>
                    <a:pt x="21789" y="18812"/>
                    <a:pt x="21694" y="19065"/>
                    <a:pt x="21441" y="19223"/>
                  </a:cubicBezTo>
                  <a:cubicBezTo>
                    <a:pt x="21377" y="18780"/>
                    <a:pt x="21567" y="18400"/>
                    <a:pt x="21599" y="17988"/>
                  </a:cubicBezTo>
                  <a:cubicBezTo>
                    <a:pt x="21662" y="17608"/>
                    <a:pt x="21789" y="17228"/>
                    <a:pt x="21662" y="16848"/>
                  </a:cubicBezTo>
                  <a:cubicBezTo>
                    <a:pt x="21346" y="17355"/>
                    <a:pt x="21219" y="17925"/>
                    <a:pt x="21092" y="18463"/>
                  </a:cubicBezTo>
                  <a:cubicBezTo>
                    <a:pt x="21061" y="18653"/>
                    <a:pt x="21029" y="18843"/>
                    <a:pt x="20997" y="19065"/>
                  </a:cubicBezTo>
                  <a:cubicBezTo>
                    <a:pt x="20966" y="19318"/>
                    <a:pt x="20966" y="19318"/>
                    <a:pt x="21187" y="19667"/>
                  </a:cubicBezTo>
                  <a:cubicBezTo>
                    <a:pt x="20966" y="19952"/>
                    <a:pt x="20681" y="20237"/>
                    <a:pt x="20364" y="20490"/>
                  </a:cubicBezTo>
                  <a:cubicBezTo>
                    <a:pt x="20142" y="20300"/>
                    <a:pt x="19984" y="20110"/>
                    <a:pt x="20047" y="19793"/>
                  </a:cubicBezTo>
                  <a:cubicBezTo>
                    <a:pt x="20142" y="19223"/>
                    <a:pt x="20206" y="18653"/>
                    <a:pt x="20301" y="18083"/>
                  </a:cubicBezTo>
                  <a:cubicBezTo>
                    <a:pt x="20396" y="17577"/>
                    <a:pt x="20459" y="17070"/>
                    <a:pt x="20522" y="16563"/>
                  </a:cubicBezTo>
                  <a:cubicBezTo>
                    <a:pt x="20586" y="16120"/>
                    <a:pt x="20586" y="15708"/>
                    <a:pt x="20427" y="15233"/>
                  </a:cubicBezTo>
                  <a:cubicBezTo>
                    <a:pt x="20617" y="15106"/>
                    <a:pt x="20839" y="15075"/>
                    <a:pt x="21124" y="15106"/>
                  </a:cubicBezTo>
                  <a:cubicBezTo>
                    <a:pt x="21187" y="15201"/>
                    <a:pt x="21282" y="15328"/>
                    <a:pt x="21377" y="15455"/>
                  </a:cubicBezTo>
                  <a:cubicBezTo>
                    <a:pt x="21599" y="15803"/>
                    <a:pt x="21789" y="16151"/>
                    <a:pt x="22042" y="16468"/>
                  </a:cubicBezTo>
                  <a:cubicBezTo>
                    <a:pt x="22137" y="16626"/>
                    <a:pt x="22137" y="16785"/>
                    <a:pt x="22106" y="16911"/>
                  </a:cubicBezTo>
                  <a:close/>
                  <a:moveTo>
                    <a:pt x="20522" y="8583"/>
                  </a:moveTo>
                  <a:cubicBezTo>
                    <a:pt x="20586" y="9153"/>
                    <a:pt x="20522" y="9501"/>
                    <a:pt x="20269" y="9628"/>
                  </a:cubicBezTo>
                  <a:cubicBezTo>
                    <a:pt x="20364" y="9279"/>
                    <a:pt x="20427" y="8963"/>
                    <a:pt x="20522" y="8583"/>
                  </a:cubicBezTo>
                  <a:close/>
                  <a:moveTo>
                    <a:pt x="10420" y="570"/>
                  </a:moveTo>
                  <a:cubicBezTo>
                    <a:pt x="10578" y="570"/>
                    <a:pt x="10673" y="570"/>
                    <a:pt x="10768" y="570"/>
                  </a:cubicBezTo>
                  <a:cubicBezTo>
                    <a:pt x="10927" y="729"/>
                    <a:pt x="10705" y="2090"/>
                    <a:pt x="10420" y="2787"/>
                  </a:cubicBezTo>
                  <a:close/>
                  <a:moveTo>
                    <a:pt x="10737" y="3136"/>
                  </a:moveTo>
                  <a:cubicBezTo>
                    <a:pt x="10895" y="2280"/>
                    <a:pt x="11022" y="1457"/>
                    <a:pt x="11180" y="570"/>
                  </a:cubicBezTo>
                  <a:cubicBezTo>
                    <a:pt x="11338" y="602"/>
                    <a:pt x="11465" y="634"/>
                    <a:pt x="11560" y="665"/>
                  </a:cubicBezTo>
                  <a:cubicBezTo>
                    <a:pt x="11592" y="1520"/>
                    <a:pt x="11402" y="2280"/>
                    <a:pt x="11243" y="3072"/>
                  </a:cubicBezTo>
                  <a:cubicBezTo>
                    <a:pt x="11148" y="3706"/>
                    <a:pt x="10990" y="4339"/>
                    <a:pt x="10863" y="4972"/>
                  </a:cubicBezTo>
                  <a:cubicBezTo>
                    <a:pt x="10800" y="5257"/>
                    <a:pt x="10832" y="5479"/>
                    <a:pt x="10958" y="5479"/>
                  </a:cubicBezTo>
                  <a:cubicBezTo>
                    <a:pt x="11180" y="5447"/>
                    <a:pt x="11212" y="5257"/>
                    <a:pt x="11275" y="5099"/>
                  </a:cubicBezTo>
                  <a:cubicBezTo>
                    <a:pt x="11402" y="4529"/>
                    <a:pt x="11528" y="3959"/>
                    <a:pt x="11623" y="3389"/>
                  </a:cubicBezTo>
                  <a:cubicBezTo>
                    <a:pt x="11750" y="2882"/>
                    <a:pt x="11813" y="2375"/>
                    <a:pt x="11940" y="1774"/>
                  </a:cubicBezTo>
                  <a:cubicBezTo>
                    <a:pt x="12067" y="1900"/>
                    <a:pt x="12130" y="1932"/>
                    <a:pt x="12130" y="1995"/>
                  </a:cubicBezTo>
                  <a:cubicBezTo>
                    <a:pt x="12162" y="2059"/>
                    <a:pt x="12162" y="2154"/>
                    <a:pt x="12130" y="2217"/>
                  </a:cubicBezTo>
                  <a:cubicBezTo>
                    <a:pt x="11972" y="3167"/>
                    <a:pt x="11845" y="4117"/>
                    <a:pt x="11528" y="5004"/>
                  </a:cubicBezTo>
                  <a:cubicBezTo>
                    <a:pt x="11497" y="5194"/>
                    <a:pt x="11465" y="5352"/>
                    <a:pt x="11402" y="5511"/>
                  </a:cubicBezTo>
                  <a:cubicBezTo>
                    <a:pt x="11370" y="5637"/>
                    <a:pt x="11307" y="5764"/>
                    <a:pt x="11243" y="5891"/>
                  </a:cubicBezTo>
                  <a:cubicBezTo>
                    <a:pt x="10832" y="5796"/>
                    <a:pt x="10420" y="5827"/>
                    <a:pt x="10008" y="5574"/>
                  </a:cubicBezTo>
                  <a:cubicBezTo>
                    <a:pt x="10325" y="4782"/>
                    <a:pt x="10547" y="3959"/>
                    <a:pt x="10737" y="3136"/>
                  </a:cubicBezTo>
                  <a:close/>
                  <a:moveTo>
                    <a:pt x="7475" y="1140"/>
                  </a:moveTo>
                  <a:lnTo>
                    <a:pt x="7475" y="1995"/>
                  </a:lnTo>
                  <a:cubicBezTo>
                    <a:pt x="7475" y="2280"/>
                    <a:pt x="7443" y="2565"/>
                    <a:pt x="7538" y="2851"/>
                  </a:cubicBezTo>
                  <a:cubicBezTo>
                    <a:pt x="7696" y="2882"/>
                    <a:pt x="7696" y="2787"/>
                    <a:pt x="7696" y="2724"/>
                  </a:cubicBezTo>
                  <a:cubicBezTo>
                    <a:pt x="7760" y="2439"/>
                    <a:pt x="7791" y="2185"/>
                    <a:pt x="7791" y="1900"/>
                  </a:cubicBezTo>
                  <a:cubicBezTo>
                    <a:pt x="7823" y="1647"/>
                    <a:pt x="7823" y="1362"/>
                    <a:pt x="7855" y="1109"/>
                  </a:cubicBezTo>
                  <a:cubicBezTo>
                    <a:pt x="7855" y="919"/>
                    <a:pt x="7886" y="919"/>
                    <a:pt x="8171" y="887"/>
                  </a:cubicBezTo>
                  <a:lnTo>
                    <a:pt x="8171" y="887"/>
                  </a:lnTo>
                  <a:cubicBezTo>
                    <a:pt x="8171" y="887"/>
                    <a:pt x="8171" y="887"/>
                    <a:pt x="8171" y="887"/>
                  </a:cubicBezTo>
                  <a:cubicBezTo>
                    <a:pt x="8520" y="665"/>
                    <a:pt x="8900" y="634"/>
                    <a:pt x="9343" y="570"/>
                  </a:cubicBezTo>
                  <a:cubicBezTo>
                    <a:pt x="9343" y="729"/>
                    <a:pt x="9343" y="824"/>
                    <a:pt x="9343" y="950"/>
                  </a:cubicBezTo>
                  <a:cubicBezTo>
                    <a:pt x="9280" y="1679"/>
                    <a:pt x="9185" y="2407"/>
                    <a:pt x="9122" y="3136"/>
                  </a:cubicBezTo>
                  <a:cubicBezTo>
                    <a:pt x="9090" y="3452"/>
                    <a:pt x="8963" y="3769"/>
                    <a:pt x="9122" y="4054"/>
                  </a:cubicBezTo>
                  <a:cubicBezTo>
                    <a:pt x="9312" y="4086"/>
                    <a:pt x="9343" y="3959"/>
                    <a:pt x="9375" y="3864"/>
                  </a:cubicBezTo>
                  <a:cubicBezTo>
                    <a:pt x="9470" y="3611"/>
                    <a:pt x="9533" y="3357"/>
                    <a:pt x="9565" y="3104"/>
                  </a:cubicBezTo>
                  <a:cubicBezTo>
                    <a:pt x="9628" y="2375"/>
                    <a:pt x="9723" y="1615"/>
                    <a:pt x="9787" y="855"/>
                  </a:cubicBezTo>
                  <a:cubicBezTo>
                    <a:pt x="9787" y="729"/>
                    <a:pt x="9787" y="602"/>
                    <a:pt x="9945" y="570"/>
                  </a:cubicBezTo>
                  <a:cubicBezTo>
                    <a:pt x="10103" y="665"/>
                    <a:pt x="10040" y="792"/>
                    <a:pt x="10040" y="919"/>
                  </a:cubicBezTo>
                  <a:cubicBezTo>
                    <a:pt x="10040" y="1837"/>
                    <a:pt x="10008" y="2755"/>
                    <a:pt x="9882" y="3674"/>
                  </a:cubicBezTo>
                  <a:cubicBezTo>
                    <a:pt x="9850" y="3991"/>
                    <a:pt x="9787" y="4276"/>
                    <a:pt x="9977" y="4592"/>
                  </a:cubicBezTo>
                  <a:cubicBezTo>
                    <a:pt x="10008" y="4624"/>
                    <a:pt x="10008" y="4656"/>
                    <a:pt x="10008" y="4687"/>
                  </a:cubicBezTo>
                  <a:cubicBezTo>
                    <a:pt x="9945" y="4941"/>
                    <a:pt x="9945" y="5226"/>
                    <a:pt x="9755" y="5479"/>
                  </a:cubicBezTo>
                  <a:cubicBezTo>
                    <a:pt x="9343" y="5352"/>
                    <a:pt x="8963" y="5194"/>
                    <a:pt x="8615" y="4941"/>
                  </a:cubicBezTo>
                  <a:lnTo>
                    <a:pt x="8615" y="4941"/>
                  </a:lnTo>
                  <a:lnTo>
                    <a:pt x="8615" y="4941"/>
                  </a:lnTo>
                  <a:cubicBezTo>
                    <a:pt x="8615" y="4941"/>
                    <a:pt x="8615" y="4941"/>
                    <a:pt x="8615" y="4941"/>
                  </a:cubicBezTo>
                  <a:cubicBezTo>
                    <a:pt x="8425" y="4909"/>
                    <a:pt x="8235" y="4877"/>
                    <a:pt x="8108" y="4751"/>
                  </a:cubicBezTo>
                  <a:cubicBezTo>
                    <a:pt x="8171" y="4022"/>
                    <a:pt x="8266" y="3294"/>
                    <a:pt x="8330" y="2565"/>
                  </a:cubicBezTo>
                  <a:cubicBezTo>
                    <a:pt x="8393" y="2154"/>
                    <a:pt x="8393" y="1710"/>
                    <a:pt x="8425" y="1299"/>
                  </a:cubicBezTo>
                  <a:cubicBezTo>
                    <a:pt x="8425" y="1109"/>
                    <a:pt x="8330" y="982"/>
                    <a:pt x="8171" y="887"/>
                  </a:cubicBezTo>
                  <a:cubicBezTo>
                    <a:pt x="8171" y="887"/>
                    <a:pt x="8171" y="887"/>
                    <a:pt x="8171" y="919"/>
                  </a:cubicBezTo>
                  <a:lnTo>
                    <a:pt x="8140" y="919"/>
                  </a:lnTo>
                  <a:cubicBezTo>
                    <a:pt x="8045" y="1900"/>
                    <a:pt x="7950" y="2914"/>
                    <a:pt x="7886" y="3896"/>
                  </a:cubicBezTo>
                  <a:cubicBezTo>
                    <a:pt x="7855" y="4149"/>
                    <a:pt x="7886" y="4402"/>
                    <a:pt x="7886" y="4656"/>
                  </a:cubicBezTo>
                  <a:cubicBezTo>
                    <a:pt x="7570" y="4719"/>
                    <a:pt x="7443" y="4656"/>
                    <a:pt x="7348" y="4466"/>
                  </a:cubicBezTo>
                  <a:cubicBezTo>
                    <a:pt x="7316" y="4339"/>
                    <a:pt x="7253" y="4212"/>
                    <a:pt x="7253" y="4086"/>
                  </a:cubicBezTo>
                  <a:cubicBezTo>
                    <a:pt x="7190" y="3136"/>
                    <a:pt x="7126" y="2217"/>
                    <a:pt x="7063" y="1299"/>
                  </a:cubicBezTo>
                  <a:cubicBezTo>
                    <a:pt x="7190" y="1172"/>
                    <a:pt x="7316" y="1077"/>
                    <a:pt x="7475" y="1140"/>
                  </a:cubicBezTo>
                  <a:close/>
                  <a:moveTo>
                    <a:pt x="1869" y="15993"/>
                  </a:moveTo>
                  <a:cubicBezTo>
                    <a:pt x="1838" y="15866"/>
                    <a:pt x="1838" y="15740"/>
                    <a:pt x="1711" y="15708"/>
                  </a:cubicBezTo>
                  <a:lnTo>
                    <a:pt x="1711" y="15708"/>
                  </a:lnTo>
                  <a:lnTo>
                    <a:pt x="1711" y="15708"/>
                  </a:lnTo>
                  <a:lnTo>
                    <a:pt x="1711" y="15708"/>
                  </a:lnTo>
                  <a:cubicBezTo>
                    <a:pt x="1616" y="15486"/>
                    <a:pt x="1553" y="15233"/>
                    <a:pt x="1458" y="15011"/>
                  </a:cubicBezTo>
                  <a:cubicBezTo>
                    <a:pt x="1394" y="14790"/>
                    <a:pt x="1268" y="14600"/>
                    <a:pt x="1299" y="14346"/>
                  </a:cubicBezTo>
                  <a:cubicBezTo>
                    <a:pt x="1299" y="14346"/>
                    <a:pt x="1299" y="14346"/>
                    <a:pt x="1299" y="14346"/>
                  </a:cubicBezTo>
                  <a:lnTo>
                    <a:pt x="1299" y="14315"/>
                  </a:lnTo>
                  <a:cubicBezTo>
                    <a:pt x="1204" y="14220"/>
                    <a:pt x="1141" y="14125"/>
                    <a:pt x="1109" y="13998"/>
                  </a:cubicBezTo>
                  <a:cubicBezTo>
                    <a:pt x="824" y="13301"/>
                    <a:pt x="666" y="12573"/>
                    <a:pt x="666" y="11813"/>
                  </a:cubicBezTo>
                  <a:cubicBezTo>
                    <a:pt x="698" y="11496"/>
                    <a:pt x="666" y="11179"/>
                    <a:pt x="666" y="10894"/>
                  </a:cubicBezTo>
                  <a:cubicBezTo>
                    <a:pt x="856" y="10704"/>
                    <a:pt x="1046" y="10578"/>
                    <a:pt x="1299" y="10514"/>
                  </a:cubicBezTo>
                  <a:cubicBezTo>
                    <a:pt x="1363" y="10958"/>
                    <a:pt x="1299" y="11369"/>
                    <a:pt x="1299" y="11813"/>
                  </a:cubicBezTo>
                  <a:cubicBezTo>
                    <a:pt x="1299" y="12224"/>
                    <a:pt x="1299" y="12668"/>
                    <a:pt x="1268" y="13080"/>
                  </a:cubicBezTo>
                  <a:cubicBezTo>
                    <a:pt x="1268" y="13491"/>
                    <a:pt x="1299" y="13903"/>
                    <a:pt x="1299" y="14315"/>
                  </a:cubicBezTo>
                  <a:cubicBezTo>
                    <a:pt x="1299" y="14315"/>
                    <a:pt x="1299" y="14346"/>
                    <a:pt x="1299" y="14346"/>
                  </a:cubicBezTo>
                  <a:lnTo>
                    <a:pt x="1299" y="14346"/>
                  </a:lnTo>
                  <a:cubicBezTo>
                    <a:pt x="1426" y="14315"/>
                    <a:pt x="1521" y="14315"/>
                    <a:pt x="1553" y="14156"/>
                  </a:cubicBezTo>
                  <a:cubicBezTo>
                    <a:pt x="1553" y="13966"/>
                    <a:pt x="1584" y="13776"/>
                    <a:pt x="1584" y="13586"/>
                  </a:cubicBezTo>
                  <a:cubicBezTo>
                    <a:pt x="1584" y="12700"/>
                    <a:pt x="1553" y="11844"/>
                    <a:pt x="1553" y="10958"/>
                  </a:cubicBezTo>
                  <a:cubicBezTo>
                    <a:pt x="1553" y="10799"/>
                    <a:pt x="1553" y="10641"/>
                    <a:pt x="1553" y="10483"/>
                  </a:cubicBezTo>
                  <a:cubicBezTo>
                    <a:pt x="1553" y="10261"/>
                    <a:pt x="1553" y="10229"/>
                    <a:pt x="1901" y="10134"/>
                  </a:cubicBezTo>
                  <a:cubicBezTo>
                    <a:pt x="1933" y="10198"/>
                    <a:pt x="1964" y="10229"/>
                    <a:pt x="1964" y="10293"/>
                  </a:cubicBezTo>
                  <a:cubicBezTo>
                    <a:pt x="1933" y="11433"/>
                    <a:pt x="1933" y="12573"/>
                    <a:pt x="1869" y="13745"/>
                  </a:cubicBezTo>
                  <a:cubicBezTo>
                    <a:pt x="1869" y="14188"/>
                    <a:pt x="1838" y="14663"/>
                    <a:pt x="1806" y="15138"/>
                  </a:cubicBezTo>
                  <a:cubicBezTo>
                    <a:pt x="1806" y="15328"/>
                    <a:pt x="1743" y="15518"/>
                    <a:pt x="1711" y="15708"/>
                  </a:cubicBezTo>
                  <a:lnTo>
                    <a:pt x="1711" y="15708"/>
                  </a:lnTo>
                  <a:cubicBezTo>
                    <a:pt x="1838" y="15708"/>
                    <a:pt x="1964" y="15740"/>
                    <a:pt x="2123" y="15740"/>
                  </a:cubicBezTo>
                  <a:cubicBezTo>
                    <a:pt x="2154" y="15581"/>
                    <a:pt x="2186" y="15455"/>
                    <a:pt x="2218" y="15328"/>
                  </a:cubicBezTo>
                  <a:cubicBezTo>
                    <a:pt x="2344" y="13745"/>
                    <a:pt x="2313" y="12129"/>
                    <a:pt x="2218" y="10546"/>
                  </a:cubicBezTo>
                  <a:cubicBezTo>
                    <a:pt x="2218" y="10356"/>
                    <a:pt x="2154" y="10166"/>
                    <a:pt x="2123" y="9944"/>
                  </a:cubicBezTo>
                  <a:cubicBezTo>
                    <a:pt x="2376" y="9691"/>
                    <a:pt x="2693" y="9564"/>
                    <a:pt x="3009" y="9406"/>
                  </a:cubicBezTo>
                  <a:cubicBezTo>
                    <a:pt x="3168" y="9311"/>
                    <a:pt x="3294" y="9311"/>
                    <a:pt x="3453" y="9374"/>
                  </a:cubicBezTo>
                  <a:cubicBezTo>
                    <a:pt x="3579" y="9438"/>
                    <a:pt x="3738" y="9533"/>
                    <a:pt x="3896" y="9596"/>
                  </a:cubicBezTo>
                  <a:cubicBezTo>
                    <a:pt x="3864" y="9944"/>
                    <a:pt x="3833" y="10261"/>
                    <a:pt x="3833" y="10609"/>
                  </a:cubicBezTo>
                  <a:cubicBezTo>
                    <a:pt x="3801" y="10736"/>
                    <a:pt x="3769" y="10863"/>
                    <a:pt x="3769" y="10989"/>
                  </a:cubicBezTo>
                  <a:cubicBezTo>
                    <a:pt x="3706" y="12098"/>
                    <a:pt x="3611" y="13175"/>
                    <a:pt x="3548" y="14251"/>
                  </a:cubicBezTo>
                  <a:cubicBezTo>
                    <a:pt x="3548" y="14568"/>
                    <a:pt x="3548" y="14853"/>
                    <a:pt x="3548" y="15138"/>
                  </a:cubicBezTo>
                  <a:cubicBezTo>
                    <a:pt x="3548" y="15233"/>
                    <a:pt x="3611" y="15328"/>
                    <a:pt x="3643" y="15391"/>
                  </a:cubicBezTo>
                  <a:cubicBezTo>
                    <a:pt x="3674" y="15486"/>
                    <a:pt x="3864" y="15455"/>
                    <a:pt x="3896" y="15391"/>
                  </a:cubicBezTo>
                  <a:cubicBezTo>
                    <a:pt x="3928" y="15296"/>
                    <a:pt x="3959" y="15201"/>
                    <a:pt x="3959" y="15106"/>
                  </a:cubicBezTo>
                  <a:cubicBezTo>
                    <a:pt x="4023" y="14125"/>
                    <a:pt x="4086" y="13111"/>
                    <a:pt x="4118" y="12129"/>
                  </a:cubicBezTo>
                  <a:cubicBezTo>
                    <a:pt x="4118" y="11401"/>
                    <a:pt x="4054" y="10704"/>
                    <a:pt x="4023" y="9976"/>
                  </a:cubicBezTo>
                  <a:cubicBezTo>
                    <a:pt x="4023" y="9913"/>
                    <a:pt x="4023" y="9818"/>
                    <a:pt x="4023" y="9723"/>
                  </a:cubicBezTo>
                  <a:cubicBezTo>
                    <a:pt x="4466" y="9786"/>
                    <a:pt x="4783" y="10071"/>
                    <a:pt x="5131" y="10293"/>
                  </a:cubicBezTo>
                  <a:cubicBezTo>
                    <a:pt x="5131" y="10673"/>
                    <a:pt x="5131" y="11053"/>
                    <a:pt x="5131" y="11464"/>
                  </a:cubicBezTo>
                  <a:cubicBezTo>
                    <a:pt x="5100" y="12478"/>
                    <a:pt x="5036" y="13460"/>
                    <a:pt x="4973" y="14473"/>
                  </a:cubicBezTo>
                  <a:cubicBezTo>
                    <a:pt x="4973" y="14853"/>
                    <a:pt x="5068" y="15075"/>
                    <a:pt x="5195" y="15011"/>
                  </a:cubicBezTo>
                  <a:cubicBezTo>
                    <a:pt x="5448" y="14916"/>
                    <a:pt x="5353" y="14695"/>
                    <a:pt x="5385" y="14505"/>
                  </a:cubicBezTo>
                  <a:cubicBezTo>
                    <a:pt x="5448" y="13428"/>
                    <a:pt x="5511" y="12383"/>
                    <a:pt x="5385" y="11306"/>
                  </a:cubicBezTo>
                  <a:cubicBezTo>
                    <a:pt x="5353" y="11021"/>
                    <a:pt x="5321" y="10768"/>
                    <a:pt x="5290" y="10483"/>
                  </a:cubicBezTo>
                  <a:cubicBezTo>
                    <a:pt x="5385" y="10388"/>
                    <a:pt x="5480" y="10483"/>
                    <a:pt x="5543" y="10546"/>
                  </a:cubicBezTo>
                  <a:cubicBezTo>
                    <a:pt x="6081" y="10926"/>
                    <a:pt x="6620" y="11306"/>
                    <a:pt x="7158" y="11718"/>
                  </a:cubicBezTo>
                  <a:cubicBezTo>
                    <a:pt x="7158" y="11844"/>
                    <a:pt x="7190" y="11971"/>
                    <a:pt x="7158" y="12098"/>
                  </a:cubicBezTo>
                  <a:cubicBezTo>
                    <a:pt x="7095" y="12320"/>
                    <a:pt x="7031" y="12541"/>
                    <a:pt x="6936" y="12763"/>
                  </a:cubicBezTo>
                  <a:cubicBezTo>
                    <a:pt x="6556" y="13681"/>
                    <a:pt x="6240" y="14631"/>
                    <a:pt x="5733" y="15486"/>
                  </a:cubicBezTo>
                  <a:cubicBezTo>
                    <a:pt x="5701" y="15550"/>
                    <a:pt x="5670" y="15613"/>
                    <a:pt x="5638" y="15676"/>
                  </a:cubicBezTo>
                  <a:cubicBezTo>
                    <a:pt x="5575" y="15835"/>
                    <a:pt x="5448" y="15930"/>
                    <a:pt x="5258" y="15930"/>
                  </a:cubicBezTo>
                  <a:cubicBezTo>
                    <a:pt x="4498" y="15898"/>
                    <a:pt x="3738" y="15993"/>
                    <a:pt x="2946" y="15835"/>
                  </a:cubicBezTo>
                  <a:cubicBezTo>
                    <a:pt x="2693" y="15803"/>
                    <a:pt x="2408" y="15740"/>
                    <a:pt x="2154" y="15866"/>
                  </a:cubicBezTo>
                  <a:cubicBezTo>
                    <a:pt x="2154" y="16151"/>
                    <a:pt x="2154" y="16183"/>
                    <a:pt x="2344" y="16215"/>
                  </a:cubicBezTo>
                  <a:cubicBezTo>
                    <a:pt x="2724" y="16278"/>
                    <a:pt x="3136" y="16373"/>
                    <a:pt x="3548" y="16405"/>
                  </a:cubicBezTo>
                  <a:cubicBezTo>
                    <a:pt x="4149" y="16436"/>
                    <a:pt x="4751" y="16405"/>
                    <a:pt x="5353" y="16405"/>
                  </a:cubicBezTo>
                  <a:cubicBezTo>
                    <a:pt x="5701" y="16405"/>
                    <a:pt x="5923" y="16278"/>
                    <a:pt x="6081" y="15961"/>
                  </a:cubicBezTo>
                  <a:cubicBezTo>
                    <a:pt x="6398" y="15265"/>
                    <a:pt x="6746" y="14600"/>
                    <a:pt x="7031" y="13871"/>
                  </a:cubicBezTo>
                  <a:cubicBezTo>
                    <a:pt x="7190" y="13428"/>
                    <a:pt x="7348" y="13016"/>
                    <a:pt x="7538" y="12573"/>
                  </a:cubicBezTo>
                  <a:cubicBezTo>
                    <a:pt x="7633" y="12288"/>
                    <a:pt x="7696" y="12003"/>
                    <a:pt x="7665" y="11718"/>
                  </a:cubicBezTo>
                  <a:cubicBezTo>
                    <a:pt x="7665" y="11559"/>
                    <a:pt x="7601" y="11401"/>
                    <a:pt x="7475" y="11306"/>
                  </a:cubicBezTo>
                  <a:cubicBezTo>
                    <a:pt x="6556" y="10704"/>
                    <a:pt x="5733" y="10008"/>
                    <a:pt x="4751" y="9501"/>
                  </a:cubicBezTo>
                  <a:cubicBezTo>
                    <a:pt x="4466" y="9343"/>
                    <a:pt x="4149" y="9184"/>
                    <a:pt x="3833" y="9026"/>
                  </a:cubicBezTo>
                  <a:cubicBezTo>
                    <a:pt x="3421" y="8836"/>
                    <a:pt x="3009" y="8836"/>
                    <a:pt x="2598" y="9089"/>
                  </a:cubicBezTo>
                  <a:cubicBezTo>
                    <a:pt x="2091" y="9374"/>
                    <a:pt x="1584" y="9691"/>
                    <a:pt x="1078" y="10008"/>
                  </a:cubicBezTo>
                  <a:cubicBezTo>
                    <a:pt x="983" y="10039"/>
                    <a:pt x="888" y="10103"/>
                    <a:pt x="793" y="10166"/>
                  </a:cubicBezTo>
                  <a:cubicBezTo>
                    <a:pt x="761" y="10071"/>
                    <a:pt x="729" y="10008"/>
                    <a:pt x="761" y="9976"/>
                  </a:cubicBezTo>
                  <a:cubicBezTo>
                    <a:pt x="1141" y="8076"/>
                    <a:pt x="1743" y="6271"/>
                    <a:pt x="2819" y="4687"/>
                  </a:cubicBezTo>
                  <a:cubicBezTo>
                    <a:pt x="3231" y="4086"/>
                    <a:pt x="3706" y="3611"/>
                    <a:pt x="4244" y="3136"/>
                  </a:cubicBezTo>
                  <a:cubicBezTo>
                    <a:pt x="4783" y="2629"/>
                    <a:pt x="5385" y="2185"/>
                    <a:pt x="5955" y="1742"/>
                  </a:cubicBezTo>
                  <a:cubicBezTo>
                    <a:pt x="6145" y="1584"/>
                    <a:pt x="6366" y="1425"/>
                    <a:pt x="6683" y="1457"/>
                  </a:cubicBezTo>
                  <a:cubicBezTo>
                    <a:pt x="6683" y="1552"/>
                    <a:pt x="6715" y="1647"/>
                    <a:pt x="6715" y="1742"/>
                  </a:cubicBezTo>
                  <a:cubicBezTo>
                    <a:pt x="6715" y="2439"/>
                    <a:pt x="6746" y="3167"/>
                    <a:pt x="6778" y="3896"/>
                  </a:cubicBezTo>
                  <a:cubicBezTo>
                    <a:pt x="6778" y="4117"/>
                    <a:pt x="6810" y="4371"/>
                    <a:pt x="6905" y="4592"/>
                  </a:cubicBezTo>
                  <a:cubicBezTo>
                    <a:pt x="6968" y="4846"/>
                    <a:pt x="7158" y="5067"/>
                    <a:pt x="7443" y="5131"/>
                  </a:cubicBezTo>
                  <a:cubicBezTo>
                    <a:pt x="8140" y="5257"/>
                    <a:pt x="8773" y="5574"/>
                    <a:pt x="9407" y="5891"/>
                  </a:cubicBezTo>
                  <a:cubicBezTo>
                    <a:pt x="9850" y="6081"/>
                    <a:pt x="10325" y="6239"/>
                    <a:pt x="10832" y="6302"/>
                  </a:cubicBezTo>
                  <a:cubicBezTo>
                    <a:pt x="10927" y="6302"/>
                    <a:pt x="11053" y="6334"/>
                    <a:pt x="11117" y="6302"/>
                  </a:cubicBezTo>
                  <a:cubicBezTo>
                    <a:pt x="11433" y="6049"/>
                    <a:pt x="11813" y="5954"/>
                    <a:pt x="12003" y="5574"/>
                  </a:cubicBezTo>
                  <a:cubicBezTo>
                    <a:pt x="12352" y="4877"/>
                    <a:pt x="12732" y="4212"/>
                    <a:pt x="13112" y="3516"/>
                  </a:cubicBezTo>
                  <a:cubicBezTo>
                    <a:pt x="13143" y="3452"/>
                    <a:pt x="13175" y="3389"/>
                    <a:pt x="13207" y="3294"/>
                  </a:cubicBezTo>
                  <a:cubicBezTo>
                    <a:pt x="13365" y="2946"/>
                    <a:pt x="13333" y="2597"/>
                    <a:pt x="13048" y="2280"/>
                  </a:cubicBezTo>
                  <a:cubicBezTo>
                    <a:pt x="12763" y="1964"/>
                    <a:pt x="12510" y="1647"/>
                    <a:pt x="12225" y="1299"/>
                  </a:cubicBezTo>
                  <a:cubicBezTo>
                    <a:pt x="12098" y="1172"/>
                    <a:pt x="11972" y="1014"/>
                    <a:pt x="12067" y="760"/>
                  </a:cubicBezTo>
                  <a:cubicBezTo>
                    <a:pt x="12162" y="760"/>
                    <a:pt x="12257" y="729"/>
                    <a:pt x="12352" y="760"/>
                  </a:cubicBezTo>
                  <a:cubicBezTo>
                    <a:pt x="12858" y="792"/>
                    <a:pt x="13365" y="887"/>
                    <a:pt x="13872" y="1045"/>
                  </a:cubicBezTo>
                  <a:cubicBezTo>
                    <a:pt x="14252" y="1172"/>
                    <a:pt x="14632" y="1299"/>
                    <a:pt x="14980" y="1394"/>
                  </a:cubicBezTo>
                  <a:cubicBezTo>
                    <a:pt x="15170" y="1457"/>
                    <a:pt x="15329" y="1520"/>
                    <a:pt x="15487" y="1647"/>
                  </a:cubicBezTo>
                  <a:cubicBezTo>
                    <a:pt x="15614" y="1742"/>
                    <a:pt x="15867" y="1647"/>
                    <a:pt x="16057" y="1710"/>
                  </a:cubicBezTo>
                  <a:cubicBezTo>
                    <a:pt x="16880" y="1995"/>
                    <a:pt x="17735" y="2280"/>
                    <a:pt x="18464" y="2787"/>
                  </a:cubicBezTo>
                  <a:cubicBezTo>
                    <a:pt x="18622" y="2882"/>
                    <a:pt x="18749" y="3009"/>
                    <a:pt x="18876" y="3136"/>
                  </a:cubicBezTo>
                  <a:cubicBezTo>
                    <a:pt x="19319" y="3579"/>
                    <a:pt x="19762" y="4054"/>
                    <a:pt x="20206" y="4497"/>
                  </a:cubicBezTo>
                  <a:cubicBezTo>
                    <a:pt x="20427" y="4719"/>
                    <a:pt x="20617" y="4972"/>
                    <a:pt x="20776" y="5289"/>
                  </a:cubicBezTo>
                  <a:cubicBezTo>
                    <a:pt x="20332" y="5511"/>
                    <a:pt x="19921" y="5479"/>
                    <a:pt x="19477" y="5352"/>
                  </a:cubicBezTo>
                  <a:cubicBezTo>
                    <a:pt x="19446" y="5352"/>
                    <a:pt x="19414" y="5352"/>
                    <a:pt x="19382" y="5384"/>
                  </a:cubicBezTo>
                  <a:cubicBezTo>
                    <a:pt x="18907" y="5796"/>
                    <a:pt x="18907" y="5796"/>
                    <a:pt x="18876" y="6397"/>
                  </a:cubicBezTo>
                  <a:cubicBezTo>
                    <a:pt x="18844" y="6714"/>
                    <a:pt x="18844" y="7031"/>
                    <a:pt x="18844" y="7347"/>
                  </a:cubicBezTo>
                  <a:cubicBezTo>
                    <a:pt x="18812" y="7854"/>
                    <a:pt x="18749" y="8329"/>
                    <a:pt x="18717" y="8836"/>
                  </a:cubicBezTo>
                  <a:cubicBezTo>
                    <a:pt x="18559" y="8899"/>
                    <a:pt x="18496" y="8804"/>
                    <a:pt x="18432" y="8741"/>
                  </a:cubicBezTo>
                  <a:cubicBezTo>
                    <a:pt x="18147" y="8393"/>
                    <a:pt x="17767" y="8171"/>
                    <a:pt x="17355" y="7981"/>
                  </a:cubicBezTo>
                  <a:cubicBezTo>
                    <a:pt x="16627" y="7633"/>
                    <a:pt x="15899" y="7284"/>
                    <a:pt x="15170" y="6999"/>
                  </a:cubicBezTo>
                  <a:cubicBezTo>
                    <a:pt x="14885" y="6872"/>
                    <a:pt x="14600" y="6682"/>
                    <a:pt x="14284" y="6619"/>
                  </a:cubicBezTo>
                  <a:cubicBezTo>
                    <a:pt x="13999" y="6556"/>
                    <a:pt x="13682" y="6429"/>
                    <a:pt x="13428" y="6271"/>
                  </a:cubicBezTo>
                  <a:cubicBezTo>
                    <a:pt x="13143" y="6112"/>
                    <a:pt x="12890" y="6017"/>
                    <a:pt x="12573" y="5954"/>
                  </a:cubicBezTo>
                  <a:cubicBezTo>
                    <a:pt x="12415" y="5922"/>
                    <a:pt x="12257" y="5922"/>
                    <a:pt x="12130" y="5954"/>
                  </a:cubicBezTo>
                  <a:cubicBezTo>
                    <a:pt x="11972" y="5954"/>
                    <a:pt x="11877" y="6049"/>
                    <a:pt x="11813" y="6207"/>
                  </a:cubicBezTo>
                  <a:cubicBezTo>
                    <a:pt x="11813" y="6271"/>
                    <a:pt x="11845" y="6397"/>
                    <a:pt x="11877" y="6461"/>
                  </a:cubicBezTo>
                  <a:cubicBezTo>
                    <a:pt x="11908" y="6492"/>
                    <a:pt x="12035" y="6524"/>
                    <a:pt x="12067" y="6524"/>
                  </a:cubicBezTo>
                  <a:cubicBezTo>
                    <a:pt x="12352" y="6334"/>
                    <a:pt x="12573" y="6461"/>
                    <a:pt x="12858" y="6651"/>
                  </a:cubicBezTo>
                  <a:cubicBezTo>
                    <a:pt x="12763" y="7347"/>
                    <a:pt x="12732" y="8076"/>
                    <a:pt x="12637" y="8773"/>
                  </a:cubicBezTo>
                  <a:cubicBezTo>
                    <a:pt x="12478" y="9944"/>
                    <a:pt x="12320" y="11084"/>
                    <a:pt x="12162" y="12256"/>
                  </a:cubicBezTo>
                  <a:cubicBezTo>
                    <a:pt x="12098" y="12858"/>
                    <a:pt x="12035" y="13491"/>
                    <a:pt x="11972" y="14125"/>
                  </a:cubicBezTo>
                  <a:cubicBezTo>
                    <a:pt x="11940" y="14315"/>
                    <a:pt x="11940" y="14505"/>
                    <a:pt x="12035" y="14663"/>
                  </a:cubicBezTo>
                  <a:cubicBezTo>
                    <a:pt x="12162" y="14695"/>
                    <a:pt x="12225" y="14600"/>
                    <a:pt x="12257" y="14536"/>
                  </a:cubicBezTo>
                  <a:cubicBezTo>
                    <a:pt x="12320" y="14251"/>
                    <a:pt x="12383" y="13966"/>
                    <a:pt x="12415" y="13681"/>
                  </a:cubicBezTo>
                  <a:cubicBezTo>
                    <a:pt x="12605" y="12288"/>
                    <a:pt x="12795" y="10926"/>
                    <a:pt x="12953" y="9564"/>
                  </a:cubicBezTo>
                  <a:cubicBezTo>
                    <a:pt x="13048" y="8899"/>
                    <a:pt x="13112" y="8234"/>
                    <a:pt x="13175" y="7569"/>
                  </a:cubicBezTo>
                  <a:cubicBezTo>
                    <a:pt x="13175" y="7347"/>
                    <a:pt x="13175" y="7094"/>
                    <a:pt x="13238" y="6841"/>
                  </a:cubicBezTo>
                  <a:cubicBezTo>
                    <a:pt x="13397" y="6809"/>
                    <a:pt x="13460" y="6872"/>
                    <a:pt x="13492" y="6967"/>
                  </a:cubicBezTo>
                  <a:cubicBezTo>
                    <a:pt x="13492" y="7031"/>
                    <a:pt x="13492" y="7094"/>
                    <a:pt x="13492" y="7157"/>
                  </a:cubicBezTo>
                  <a:cubicBezTo>
                    <a:pt x="13365" y="7633"/>
                    <a:pt x="13397" y="8139"/>
                    <a:pt x="13365" y="8614"/>
                  </a:cubicBezTo>
                  <a:cubicBezTo>
                    <a:pt x="13302" y="9469"/>
                    <a:pt x="13207" y="10356"/>
                    <a:pt x="13080" y="11211"/>
                  </a:cubicBezTo>
                  <a:cubicBezTo>
                    <a:pt x="12922" y="12256"/>
                    <a:pt x="12732" y="13301"/>
                    <a:pt x="12573" y="14346"/>
                  </a:cubicBezTo>
                  <a:cubicBezTo>
                    <a:pt x="12542" y="14663"/>
                    <a:pt x="12447" y="14980"/>
                    <a:pt x="12605" y="15328"/>
                  </a:cubicBezTo>
                  <a:cubicBezTo>
                    <a:pt x="12827" y="15170"/>
                    <a:pt x="12890" y="14980"/>
                    <a:pt x="12922" y="14758"/>
                  </a:cubicBezTo>
                  <a:cubicBezTo>
                    <a:pt x="13017" y="14251"/>
                    <a:pt x="13112" y="13776"/>
                    <a:pt x="13207" y="13301"/>
                  </a:cubicBezTo>
                  <a:cubicBezTo>
                    <a:pt x="13397" y="11971"/>
                    <a:pt x="13555" y="10609"/>
                    <a:pt x="13745" y="9248"/>
                  </a:cubicBezTo>
                  <a:cubicBezTo>
                    <a:pt x="13809" y="8646"/>
                    <a:pt x="13809" y="8013"/>
                    <a:pt x="13745" y="7379"/>
                  </a:cubicBezTo>
                  <a:cubicBezTo>
                    <a:pt x="13714" y="7284"/>
                    <a:pt x="13745" y="7157"/>
                    <a:pt x="13745" y="7031"/>
                  </a:cubicBezTo>
                  <a:cubicBezTo>
                    <a:pt x="13967" y="6999"/>
                    <a:pt x="14125" y="7126"/>
                    <a:pt x="14347" y="7252"/>
                  </a:cubicBezTo>
                  <a:cubicBezTo>
                    <a:pt x="14347" y="7379"/>
                    <a:pt x="14379" y="7538"/>
                    <a:pt x="14379" y="7696"/>
                  </a:cubicBezTo>
                  <a:cubicBezTo>
                    <a:pt x="14315" y="8899"/>
                    <a:pt x="14252" y="10134"/>
                    <a:pt x="14157" y="11369"/>
                  </a:cubicBezTo>
                  <a:cubicBezTo>
                    <a:pt x="14062" y="12383"/>
                    <a:pt x="13967" y="13365"/>
                    <a:pt x="13840" y="14378"/>
                  </a:cubicBezTo>
                  <a:cubicBezTo>
                    <a:pt x="13809" y="14726"/>
                    <a:pt x="13777" y="15043"/>
                    <a:pt x="13714" y="15360"/>
                  </a:cubicBezTo>
                  <a:cubicBezTo>
                    <a:pt x="13682" y="15550"/>
                    <a:pt x="13809" y="15645"/>
                    <a:pt x="13935" y="15708"/>
                  </a:cubicBezTo>
                  <a:lnTo>
                    <a:pt x="13935" y="15708"/>
                  </a:lnTo>
                  <a:lnTo>
                    <a:pt x="13967" y="15708"/>
                  </a:lnTo>
                  <a:cubicBezTo>
                    <a:pt x="14220" y="15296"/>
                    <a:pt x="14252" y="14790"/>
                    <a:pt x="14284" y="14315"/>
                  </a:cubicBezTo>
                  <a:cubicBezTo>
                    <a:pt x="14442" y="12826"/>
                    <a:pt x="14600" y="11306"/>
                    <a:pt x="14727" y="9786"/>
                  </a:cubicBezTo>
                  <a:cubicBezTo>
                    <a:pt x="14790" y="9248"/>
                    <a:pt x="14759" y="8709"/>
                    <a:pt x="14790" y="8139"/>
                  </a:cubicBezTo>
                  <a:cubicBezTo>
                    <a:pt x="14790" y="7949"/>
                    <a:pt x="14790" y="7728"/>
                    <a:pt x="14790" y="7474"/>
                  </a:cubicBezTo>
                  <a:cubicBezTo>
                    <a:pt x="14917" y="7506"/>
                    <a:pt x="15044" y="7474"/>
                    <a:pt x="15139" y="7538"/>
                  </a:cubicBezTo>
                  <a:cubicBezTo>
                    <a:pt x="15835" y="7854"/>
                    <a:pt x="16564" y="8171"/>
                    <a:pt x="17292" y="8519"/>
                  </a:cubicBezTo>
                  <a:cubicBezTo>
                    <a:pt x="17830" y="8741"/>
                    <a:pt x="18179" y="9184"/>
                    <a:pt x="18496" y="9628"/>
                  </a:cubicBezTo>
                  <a:cubicBezTo>
                    <a:pt x="18432" y="10134"/>
                    <a:pt x="18432" y="10134"/>
                    <a:pt x="18147" y="10609"/>
                  </a:cubicBezTo>
                  <a:cubicBezTo>
                    <a:pt x="18147" y="10261"/>
                    <a:pt x="18147" y="9976"/>
                    <a:pt x="18147" y="9723"/>
                  </a:cubicBezTo>
                  <a:cubicBezTo>
                    <a:pt x="18147" y="9564"/>
                    <a:pt x="18084" y="9438"/>
                    <a:pt x="18052" y="9311"/>
                  </a:cubicBezTo>
                  <a:cubicBezTo>
                    <a:pt x="18052" y="9279"/>
                    <a:pt x="17989" y="9248"/>
                    <a:pt x="17957" y="9248"/>
                  </a:cubicBezTo>
                  <a:cubicBezTo>
                    <a:pt x="17926" y="9248"/>
                    <a:pt x="17830" y="9279"/>
                    <a:pt x="17830" y="9311"/>
                  </a:cubicBezTo>
                  <a:cubicBezTo>
                    <a:pt x="17767" y="9438"/>
                    <a:pt x="17735" y="9596"/>
                    <a:pt x="17735" y="9723"/>
                  </a:cubicBezTo>
                  <a:cubicBezTo>
                    <a:pt x="17735" y="10799"/>
                    <a:pt x="17450" y="11844"/>
                    <a:pt x="17134" y="12858"/>
                  </a:cubicBezTo>
                  <a:cubicBezTo>
                    <a:pt x="17070" y="13016"/>
                    <a:pt x="17007" y="13175"/>
                    <a:pt x="17007" y="13365"/>
                  </a:cubicBezTo>
                  <a:cubicBezTo>
                    <a:pt x="17007" y="13460"/>
                    <a:pt x="17039" y="13586"/>
                    <a:pt x="17102" y="13713"/>
                  </a:cubicBezTo>
                  <a:cubicBezTo>
                    <a:pt x="17229" y="13650"/>
                    <a:pt x="17355" y="13586"/>
                    <a:pt x="17450" y="13555"/>
                  </a:cubicBezTo>
                  <a:cubicBezTo>
                    <a:pt x="17450" y="13523"/>
                    <a:pt x="17450" y="13523"/>
                    <a:pt x="17450" y="13523"/>
                  </a:cubicBezTo>
                  <a:cubicBezTo>
                    <a:pt x="17450" y="13523"/>
                    <a:pt x="17482" y="13523"/>
                    <a:pt x="17482" y="13491"/>
                  </a:cubicBezTo>
                  <a:cubicBezTo>
                    <a:pt x="17482" y="13460"/>
                    <a:pt x="17450" y="13428"/>
                    <a:pt x="17450" y="13365"/>
                  </a:cubicBezTo>
                  <a:cubicBezTo>
                    <a:pt x="17450" y="13365"/>
                    <a:pt x="17514" y="13333"/>
                    <a:pt x="17514" y="13333"/>
                  </a:cubicBezTo>
                  <a:cubicBezTo>
                    <a:pt x="17545" y="13365"/>
                    <a:pt x="17545" y="13365"/>
                    <a:pt x="17545" y="13396"/>
                  </a:cubicBezTo>
                  <a:cubicBezTo>
                    <a:pt x="17514" y="13428"/>
                    <a:pt x="17482" y="13460"/>
                    <a:pt x="17482" y="13491"/>
                  </a:cubicBezTo>
                  <a:cubicBezTo>
                    <a:pt x="17482" y="13523"/>
                    <a:pt x="17482" y="13523"/>
                    <a:pt x="17482" y="13523"/>
                  </a:cubicBezTo>
                  <a:cubicBezTo>
                    <a:pt x="17482" y="13523"/>
                    <a:pt x="17450" y="13523"/>
                    <a:pt x="17450" y="13555"/>
                  </a:cubicBezTo>
                  <a:cubicBezTo>
                    <a:pt x="17450" y="13935"/>
                    <a:pt x="17292" y="14283"/>
                    <a:pt x="17134" y="14600"/>
                  </a:cubicBezTo>
                  <a:cubicBezTo>
                    <a:pt x="17070" y="14726"/>
                    <a:pt x="16944" y="14821"/>
                    <a:pt x="16849" y="14885"/>
                  </a:cubicBezTo>
                  <a:cubicBezTo>
                    <a:pt x="15994" y="15265"/>
                    <a:pt x="15139" y="15518"/>
                    <a:pt x="14220" y="15708"/>
                  </a:cubicBezTo>
                  <a:cubicBezTo>
                    <a:pt x="14125" y="15740"/>
                    <a:pt x="14062" y="15708"/>
                    <a:pt x="13967" y="15708"/>
                  </a:cubicBezTo>
                  <a:cubicBezTo>
                    <a:pt x="13967" y="15708"/>
                    <a:pt x="13967" y="15708"/>
                    <a:pt x="13935" y="15740"/>
                  </a:cubicBezTo>
                  <a:cubicBezTo>
                    <a:pt x="13935" y="15708"/>
                    <a:pt x="13935" y="15708"/>
                    <a:pt x="13935" y="15708"/>
                  </a:cubicBezTo>
                  <a:cubicBezTo>
                    <a:pt x="13904" y="15740"/>
                    <a:pt x="13872" y="15771"/>
                    <a:pt x="13840" y="15803"/>
                  </a:cubicBezTo>
                  <a:cubicBezTo>
                    <a:pt x="13428" y="15930"/>
                    <a:pt x="13017" y="16056"/>
                    <a:pt x="12542" y="16183"/>
                  </a:cubicBezTo>
                  <a:cubicBezTo>
                    <a:pt x="12478" y="16120"/>
                    <a:pt x="12383" y="16056"/>
                    <a:pt x="12320" y="15961"/>
                  </a:cubicBezTo>
                  <a:cubicBezTo>
                    <a:pt x="11750" y="15296"/>
                    <a:pt x="11117" y="14695"/>
                    <a:pt x="10610" y="13966"/>
                  </a:cubicBezTo>
                  <a:cubicBezTo>
                    <a:pt x="10325" y="13523"/>
                    <a:pt x="10008" y="13080"/>
                    <a:pt x="9692" y="12636"/>
                  </a:cubicBezTo>
                  <a:cubicBezTo>
                    <a:pt x="9470" y="12320"/>
                    <a:pt x="9438" y="12003"/>
                    <a:pt x="9628" y="11623"/>
                  </a:cubicBezTo>
                  <a:cubicBezTo>
                    <a:pt x="10072" y="10673"/>
                    <a:pt x="10452" y="9691"/>
                    <a:pt x="10832" y="8709"/>
                  </a:cubicBezTo>
                  <a:cubicBezTo>
                    <a:pt x="10863" y="8678"/>
                    <a:pt x="10895" y="8646"/>
                    <a:pt x="10927" y="8583"/>
                  </a:cubicBezTo>
                  <a:lnTo>
                    <a:pt x="10958" y="8583"/>
                  </a:lnTo>
                  <a:lnTo>
                    <a:pt x="10958" y="8583"/>
                  </a:lnTo>
                  <a:lnTo>
                    <a:pt x="10958" y="8583"/>
                  </a:lnTo>
                  <a:cubicBezTo>
                    <a:pt x="10958" y="8583"/>
                    <a:pt x="10958" y="8583"/>
                    <a:pt x="10958" y="8583"/>
                  </a:cubicBezTo>
                  <a:lnTo>
                    <a:pt x="10927" y="8583"/>
                  </a:lnTo>
                  <a:cubicBezTo>
                    <a:pt x="11148" y="8139"/>
                    <a:pt x="11370" y="7696"/>
                    <a:pt x="11560" y="7221"/>
                  </a:cubicBezTo>
                  <a:cubicBezTo>
                    <a:pt x="11623" y="7126"/>
                    <a:pt x="11687" y="7062"/>
                    <a:pt x="11687" y="6967"/>
                  </a:cubicBezTo>
                  <a:cubicBezTo>
                    <a:pt x="11718" y="6904"/>
                    <a:pt x="11687" y="6809"/>
                    <a:pt x="11623" y="6777"/>
                  </a:cubicBezTo>
                  <a:cubicBezTo>
                    <a:pt x="11592" y="6746"/>
                    <a:pt x="11465" y="6746"/>
                    <a:pt x="11433" y="6777"/>
                  </a:cubicBezTo>
                  <a:cubicBezTo>
                    <a:pt x="11307" y="6872"/>
                    <a:pt x="11212" y="6999"/>
                    <a:pt x="11117" y="7126"/>
                  </a:cubicBezTo>
                  <a:cubicBezTo>
                    <a:pt x="10895" y="7569"/>
                    <a:pt x="10673" y="8013"/>
                    <a:pt x="10452" y="8488"/>
                  </a:cubicBezTo>
                  <a:cubicBezTo>
                    <a:pt x="10008" y="9533"/>
                    <a:pt x="9597" y="10578"/>
                    <a:pt x="9153" y="11591"/>
                  </a:cubicBezTo>
                  <a:cubicBezTo>
                    <a:pt x="8995" y="11939"/>
                    <a:pt x="8995" y="12288"/>
                    <a:pt x="9185" y="12605"/>
                  </a:cubicBezTo>
                  <a:cubicBezTo>
                    <a:pt x="9438" y="13048"/>
                    <a:pt x="9755" y="13491"/>
                    <a:pt x="10008" y="13935"/>
                  </a:cubicBezTo>
                  <a:cubicBezTo>
                    <a:pt x="10610" y="14853"/>
                    <a:pt x="11402" y="15613"/>
                    <a:pt x="12067" y="16468"/>
                  </a:cubicBezTo>
                  <a:cubicBezTo>
                    <a:pt x="12257" y="16658"/>
                    <a:pt x="12447" y="16721"/>
                    <a:pt x="12700" y="16658"/>
                  </a:cubicBezTo>
                  <a:cubicBezTo>
                    <a:pt x="13587" y="16405"/>
                    <a:pt x="14474" y="16183"/>
                    <a:pt x="15329" y="15930"/>
                  </a:cubicBezTo>
                  <a:cubicBezTo>
                    <a:pt x="15930" y="15771"/>
                    <a:pt x="16500" y="15550"/>
                    <a:pt x="17102" y="15328"/>
                  </a:cubicBezTo>
                  <a:cubicBezTo>
                    <a:pt x="17292" y="15265"/>
                    <a:pt x="17419" y="15138"/>
                    <a:pt x="17514" y="14948"/>
                  </a:cubicBezTo>
                  <a:cubicBezTo>
                    <a:pt x="17609" y="14726"/>
                    <a:pt x="17735" y="14505"/>
                    <a:pt x="17799" y="14251"/>
                  </a:cubicBezTo>
                  <a:cubicBezTo>
                    <a:pt x="18021" y="13428"/>
                    <a:pt x="18242" y="12605"/>
                    <a:pt x="18464" y="11781"/>
                  </a:cubicBezTo>
                  <a:cubicBezTo>
                    <a:pt x="18654" y="11053"/>
                    <a:pt x="18876" y="10356"/>
                    <a:pt x="19066" y="9628"/>
                  </a:cubicBezTo>
                  <a:cubicBezTo>
                    <a:pt x="19382" y="9723"/>
                    <a:pt x="19667" y="9786"/>
                    <a:pt x="19794" y="10071"/>
                  </a:cubicBezTo>
                  <a:cubicBezTo>
                    <a:pt x="19826" y="10103"/>
                    <a:pt x="19857" y="10134"/>
                    <a:pt x="19889" y="10134"/>
                  </a:cubicBezTo>
                  <a:cubicBezTo>
                    <a:pt x="20269" y="10166"/>
                    <a:pt x="20522" y="10451"/>
                    <a:pt x="20744" y="10704"/>
                  </a:cubicBezTo>
                  <a:cubicBezTo>
                    <a:pt x="21251" y="11243"/>
                    <a:pt x="21852" y="11243"/>
                    <a:pt x="22518" y="11084"/>
                  </a:cubicBezTo>
                  <a:cubicBezTo>
                    <a:pt x="22739" y="11053"/>
                    <a:pt x="22961" y="10958"/>
                    <a:pt x="23183" y="10894"/>
                  </a:cubicBezTo>
                  <a:cubicBezTo>
                    <a:pt x="23341" y="10958"/>
                    <a:pt x="23373" y="11116"/>
                    <a:pt x="23373" y="11243"/>
                  </a:cubicBezTo>
                  <a:cubicBezTo>
                    <a:pt x="23404" y="12193"/>
                    <a:pt x="23436" y="13143"/>
                    <a:pt x="23214" y="14093"/>
                  </a:cubicBezTo>
                  <a:cubicBezTo>
                    <a:pt x="23056" y="14853"/>
                    <a:pt x="22929" y="15613"/>
                    <a:pt x="22739" y="16436"/>
                  </a:cubicBezTo>
                  <a:cubicBezTo>
                    <a:pt x="22644" y="16373"/>
                    <a:pt x="22549" y="16341"/>
                    <a:pt x="22518" y="16278"/>
                  </a:cubicBezTo>
                  <a:cubicBezTo>
                    <a:pt x="22328" y="16025"/>
                    <a:pt x="22106" y="15771"/>
                    <a:pt x="21947" y="15486"/>
                  </a:cubicBezTo>
                  <a:cubicBezTo>
                    <a:pt x="21821" y="15328"/>
                    <a:pt x="21694" y="15138"/>
                    <a:pt x="21599" y="14948"/>
                  </a:cubicBezTo>
                  <a:cubicBezTo>
                    <a:pt x="21472" y="14695"/>
                    <a:pt x="21251" y="14600"/>
                    <a:pt x="20966" y="14631"/>
                  </a:cubicBezTo>
                  <a:cubicBezTo>
                    <a:pt x="20871" y="14631"/>
                    <a:pt x="20744" y="14631"/>
                    <a:pt x="20617" y="14663"/>
                  </a:cubicBezTo>
                  <a:cubicBezTo>
                    <a:pt x="20047" y="14821"/>
                    <a:pt x="19477" y="14948"/>
                    <a:pt x="18876" y="15138"/>
                  </a:cubicBezTo>
                  <a:cubicBezTo>
                    <a:pt x="18464" y="15265"/>
                    <a:pt x="18052" y="15423"/>
                    <a:pt x="17672" y="15581"/>
                  </a:cubicBezTo>
                  <a:cubicBezTo>
                    <a:pt x="17419" y="15993"/>
                    <a:pt x="17419" y="16405"/>
                    <a:pt x="17419" y="16816"/>
                  </a:cubicBezTo>
                  <a:cubicBezTo>
                    <a:pt x="17450" y="17165"/>
                    <a:pt x="17450" y="17513"/>
                    <a:pt x="17450" y="17862"/>
                  </a:cubicBezTo>
                  <a:cubicBezTo>
                    <a:pt x="17482" y="18242"/>
                    <a:pt x="17577" y="18558"/>
                    <a:pt x="17830" y="18875"/>
                  </a:cubicBezTo>
                  <a:cubicBezTo>
                    <a:pt x="18274" y="19382"/>
                    <a:pt x="18717" y="19857"/>
                    <a:pt x="19224" y="20268"/>
                  </a:cubicBezTo>
                  <a:cubicBezTo>
                    <a:pt x="19414" y="20458"/>
                    <a:pt x="19667" y="20585"/>
                    <a:pt x="19921" y="20775"/>
                  </a:cubicBezTo>
                  <a:cubicBezTo>
                    <a:pt x="19794" y="20965"/>
                    <a:pt x="19604" y="21028"/>
                    <a:pt x="19446" y="21155"/>
                  </a:cubicBezTo>
                  <a:cubicBezTo>
                    <a:pt x="19287" y="21313"/>
                    <a:pt x="19097" y="21440"/>
                    <a:pt x="18939" y="21567"/>
                  </a:cubicBezTo>
                  <a:cubicBezTo>
                    <a:pt x="18559" y="21789"/>
                    <a:pt x="18147" y="22010"/>
                    <a:pt x="17735" y="22137"/>
                  </a:cubicBezTo>
                  <a:cubicBezTo>
                    <a:pt x="17355" y="22264"/>
                    <a:pt x="16975" y="22422"/>
                    <a:pt x="16595" y="22580"/>
                  </a:cubicBezTo>
                  <a:cubicBezTo>
                    <a:pt x="16532" y="22612"/>
                    <a:pt x="16437" y="22644"/>
                    <a:pt x="16374" y="22675"/>
                  </a:cubicBezTo>
                  <a:cubicBezTo>
                    <a:pt x="15265" y="22960"/>
                    <a:pt x="14157" y="23245"/>
                    <a:pt x="13017" y="23245"/>
                  </a:cubicBezTo>
                  <a:cubicBezTo>
                    <a:pt x="12605" y="23245"/>
                    <a:pt x="12225" y="23245"/>
                    <a:pt x="11845" y="23214"/>
                  </a:cubicBezTo>
                  <a:cubicBezTo>
                    <a:pt x="11813" y="23214"/>
                    <a:pt x="11782" y="23182"/>
                    <a:pt x="11718" y="23182"/>
                  </a:cubicBezTo>
                  <a:cubicBezTo>
                    <a:pt x="11718" y="22992"/>
                    <a:pt x="11750" y="22802"/>
                    <a:pt x="11750" y="22580"/>
                  </a:cubicBezTo>
                  <a:cubicBezTo>
                    <a:pt x="11845" y="22675"/>
                    <a:pt x="11908" y="22739"/>
                    <a:pt x="11972" y="22802"/>
                  </a:cubicBezTo>
                  <a:cubicBezTo>
                    <a:pt x="12193" y="22802"/>
                    <a:pt x="12162" y="22580"/>
                    <a:pt x="12288" y="22517"/>
                  </a:cubicBezTo>
                  <a:cubicBezTo>
                    <a:pt x="12320" y="22644"/>
                    <a:pt x="12352" y="22802"/>
                    <a:pt x="12383" y="22992"/>
                  </a:cubicBezTo>
                  <a:cubicBezTo>
                    <a:pt x="12605" y="22929"/>
                    <a:pt x="12827" y="22865"/>
                    <a:pt x="13017" y="22834"/>
                  </a:cubicBezTo>
                  <a:cubicBezTo>
                    <a:pt x="13080" y="22707"/>
                    <a:pt x="13143" y="22580"/>
                    <a:pt x="13207" y="22454"/>
                  </a:cubicBezTo>
                  <a:cubicBezTo>
                    <a:pt x="13270" y="22549"/>
                    <a:pt x="13333" y="22644"/>
                    <a:pt x="13365" y="22707"/>
                  </a:cubicBezTo>
                  <a:cubicBezTo>
                    <a:pt x="13587" y="22644"/>
                    <a:pt x="13745" y="22580"/>
                    <a:pt x="13904" y="22517"/>
                  </a:cubicBezTo>
                  <a:cubicBezTo>
                    <a:pt x="13967" y="22390"/>
                    <a:pt x="14030" y="22264"/>
                    <a:pt x="14030" y="22137"/>
                  </a:cubicBezTo>
                  <a:cubicBezTo>
                    <a:pt x="14062" y="21377"/>
                    <a:pt x="14094" y="20648"/>
                    <a:pt x="14125" y="19920"/>
                  </a:cubicBezTo>
                  <a:cubicBezTo>
                    <a:pt x="14125" y="19667"/>
                    <a:pt x="14062" y="19445"/>
                    <a:pt x="13904" y="19255"/>
                  </a:cubicBezTo>
                  <a:cubicBezTo>
                    <a:pt x="13397" y="18685"/>
                    <a:pt x="12890" y="18115"/>
                    <a:pt x="12352" y="17513"/>
                  </a:cubicBezTo>
                  <a:cubicBezTo>
                    <a:pt x="12288" y="17418"/>
                    <a:pt x="12193" y="17323"/>
                    <a:pt x="12067" y="17260"/>
                  </a:cubicBezTo>
                  <a:cubicBezTo>
                    <a:pt x="12003" y="17228"/>
                    <a:pt x="11845" y="17228"/>
                    <a:pt x="11813" y="17260"/>
                  </a:cubicBezTo>
                  <a:cubicBezTo>
                    <a:pt x="11528" y="17577"/>
                    <a:pt x="11180" y="17767"/>
                    <a:pt x="10863" y="18052"/>
                  </a:cubicBezTo>
                  <a:cubicBezTo>
                    <a:pt x="10547" y="18337"/>
                    <a:pt x="10167" y="18653"/>
                    <a:pt x="9818" y="18938"/>
                  </a:cubicBezTo>
                  <a:cubicBezTo>
                    <a:pt x="9755" y="19002"/>
                    <a:pt x="9692" y="19033"/>
                    <a:pt x="9628" y="19097"/>
                  </a:cubicBezTo>
                  <a:cubicBezTo>
                    <a:pt x="9438" y="19445"/>
                    <a:pt x="9153" y="19698"/>
                    <a:pt x="8868" y="19952"/>
                  </a:cubicBezTo>
                  <a:cubicBezTo>
                    <a:pt x="8520" y="20300"/>
                    <a:pt x="8488" y="20522"/>
                    <a:pt x="8710" y="20965"/>
                  </a:cubicBezTo>
                  <a:cubicBezTo>
                    <a:pt x="9026" y="21503"/>
                    <a:pt x="9185" y="22105"/>
                    <a:pt x="9312" y="22739"/>
                  </a:cubicBezTo>
                  <a:cubicBezTo>
                    <a:pt x="9185" y="22739"/>
                    <a:pt x="9090" y="22770"/>
                    <a:pt x="9026" y="22739"/>
                  </a:cubicBezTo>
                  <a:cubicBezTo>
                    <a:pt x="8171" y="22580"/>
                    <a:pt x="7443" y="22232"/>
                    <a:pt x="6683" y="21820"/>
                  </a:cubicBezTo>
                  <a:cubicBezTo>
                    <a:pt x="5606" y="21250"/>
                    <a:pt x="4624" y="20522"/>
                    <a:pt x="3801" y="19603"/>
                  </a:cubicBezTo>
                  <a:cubicBezTo>
                    <a:pt x="3358" y="19097"/>
                    <a:pt x="2978" y="18590"/>
                    <a:pt x="2724" y="17957"/>
                  </a:cubicBezTo>
                  <a:cubicBezTo>
                    <a:pt x="2471" y="17292"/>
                    <a:pt x="2186" y="16626"/>
                    <a:pt x="1869" y="15993"/>
                  </a:cubicBezTo>
                  <a:close/>
                  <a:moveTo>
                    <a:pt x="12383" y="3801"/>
                  </a:moveTo>
                  <a:cubicBezTo>
                    <a:pt x="12415" y="3041"/>
                    <a:pt x="12478" y="2819"/>
                    <a:pt x="12637" y="2534"/>
                  </a:cubicBezTo>
                  <a:cubicBezTo>
                    <a:pt x="12795" y="2660"/>
                    <a:pt x="12890" y="2819"/>
                    <a:pt x="12827" y="3041"/>
                  </a:cubicBezTo>
                  <a:cubicBezTo>
                    <a:pt x="12763" y="3294"/>
                    <a:pt x="12637" y="3516"/>
                    <a:pt x="12383" y="3801"/>
                  </a:cubicBezTo>
                  <a:close/>
                  <a:moveTo>
                    <a:pt x="19287" y="8298"/>
                  </a:moveTo>
                  <a:lnTo>
                    <a:pt x="19256" y="8298"/>
                  </a:lnTo>
                  <a:cubicBezTo>
                    <a:pt x="19256" y="8298"/>
                    <a:pt x="19256" y="8266"/>
                    <a:pt x="19256" y="8266"/>
                  </a:cubicBezTo>
                  <a:cubicBezTo>
                    <a:pt x="19256" y="8234"/>
                    <a:pt x="19256" y="8234"/>
                    <a:pt x="19287" y="8203"/>
                  </a:cubicBezTo>
                  <a:cubicBezTo>
                    <a:pt x="19287" y="8234"/>
                    <a:pt x="19287" y="8266"/>
                    <a:pt x="19287" y="8298"/>
                  </a:cubicBezTo>
                  <a:close/>
                  <a:moveTo>
                    <a:pt x="13492" y="19698"/>
                  </a:moveTo>
                  <a:cubicBezTo>
                    <a:pt x="13492" y="19667"/>
                    <a:pt x="13524" y="19635"/>
                    <a:pt x="13555" y="19635"/>
                  </a:cubicBezTo>
                  <a:cubicBezTo>
                    <a:pt x="13587" y="19635"/>
                    <a:pt x="13650" y="19698"/>
                    <a:pt x="13619" y="19698"/>
                  </a:cubicBezTo>
                  <a:cubicBezTo>
                    <a:pt x="13619" y="19793"/>
                    <a:pt x="13619" y="19888"/>
                    <a:pt x="13587" y="19983"/>
                  </a:cubicBezTo>
                  <a:cubicBezTo>
                    <a:pt x="13555" y="19983"/>
                    <a:pt x="13524" y="19983"/>
                    <a:pt x="13492" y="19952"/>
                  </a:cubicBezTo>
                  <a:cubicBezTo>
                    <a:pt x="13492" y="19888"/>
                    <a:pt x="13492" y="19793"/>
                    <a:pt x="13492" y="19698"/>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3"/>
            <p:cNvSpPr/>
            <p:nvPr/>
          </p:nvSpPr>
          <p:spPr>
            <a:xfrm>
              <a:off x="6434950" y="1144575"/>
              <a:ext cx="578775" cy="457650"/>
            </a:xfrm>
            <a:custGeom>
              <a:rect b="b" l="l" r="r" t="t"/>
              <a:pathLst>
                <a:path extrusionOk="0" h="18306" w="23151">
                  <a:moveTo>
                    <a:pt x="8836" y="17102"/>
                  </a:moveTo>
                  <a:cubicBezTo>
                    <a:pt x="9407" y="17260"/>
                    <a:pt x="10008" y="17419"/>
                    <a:pt x="10610" y="17545"/>
                  </a:cubicBezTo>
                  <a:cubicBezTo>
                    <a:pt x="10990" y="17609"/>
                    <a:pt x="11370" y="17704"/>
                    <a:pt x="11718" y="17862"/>
                  </a:cubicBezTo>
                  <a:cubicBezTo>
                    <a:pt x="12130" y="18020"/>
                    <a:pt x="12573" y="18052"/>
                    <a:pt x="12985" y="18115"/>
                  </a:cubicBezTo>
                  <a:cubicBezTo>
                    <a:pt x="13460" y="18179"/>
                    <a:pt x="13935" y="18210"/>
                    <a:pt x="14442" y="18305"/>
                  </a:cubicBezTo>
                  <a:cubicBezTo>
                    <a:pt x="14537" y="18084"/>
                    <a:pt x="14759" y="17989"/>
                    <a:pt x="14980" y="17862"/>
                  </a:cubicBezTo>
                  <a:cubicBezTo>
                    <a:pt x="15392" y="17672"/>
                    <a:pt x="15804" y="17482"/>
                    <a:pt x="16215" y="17292"/>
                  </a:cubicBezTo>
                  <a:cubicBezTo>
                    <a:pt x="16405" y="17197"/>
                    <a:pt x="16595" y="17102"/>
                    <a:pt x="16785" y="17007"/>
                  </a:cubicBezTo>
                  <a:cubicBezTo>
                    <a:pt x="17197" y="16754"/>
                    <a:pt x="17609" y="16532"/>
                    <a:pt x="18021" y="16279"/>
                  </a:cubicBezTo>
                  <a:cubicBezTo>
                    <a:pt x="18179" y="16184"/>
                    <a:pt x="18337" y="16120"/>
                    <a:pt x="18464" y="15994"/>
                  </a:cubicBezTo>
                  <a:cubicBezTo>
                    <a:pt x="18907" y="15709"/>
                    <a:pt x="19319" y="15392"/>
                    <a:pt x="19731" y="15107"/>
                  </a:cubicBezTo>
                  <a:cubicBezTo>
                    <a:pt x="20016" y="14885"/>
                    <a:pt x="20301" y="14727"/>
                    <a:pt x="20617" y="14600"/>
                  </a:cubicBezTo>
                  <a:cubicBezTo>
                    <a:pt x="20807" y="14505"/>
                    <a:pt x="20997" y="14410"/>
                    <a:pt x="21156" y="14284"/>
                  </a:cubicBezTo>
                  <a:cubicBezTo>
                    <a:pt x="21631" y="13935"/>
                    <a:pt x="22106" y="13555"/>
                    <a:pt x="22581" y="13207"/>
                  </a:cubicBezTo>
                  <a:cubicBezTo>
                    <a:pt x="22708" y="13112"/>
                    <a:pt x="22803" y="12985"/>
                    <a:pt x="22993" y="12985"/>
                  </a:cubicBezTo>
                  <a:cubicBezTo>
                    <a:pt x="23119" y="12985"/>
                    <a:pt x="23151" y="12795"/>
                    <a:pt x="23056" y="12700"/>
                  </a:cubicBezTo>
                  <a:cubicBezTo>
                    <a:pt x="23024" y="12637"/>
                    <a:pt x="22961" y="12573"/>
                    <a:pt x="22898" y="12542"/>
                  </a:cubicBezTo>
                  <a:cubicBezTo>
                    <a:pt x="22676" y="12352"/>
                    <a:pt x="22423" y="12288"/>
                    <a:pt x="22169" y="12162"/>
                  </a:cubicBezTo>
                  <a:cubicBezTo>
                    <a:pt x="21726" y="11972"/>
                    <a:pt x="21314" y="11782"/>
                    <a:pt x="20871" y="11592"/>
                  </a:cubicBezTo>
                  <a:cubicBezTo>
                    <a:pt x="20396" y="11370"/>
                    <a:pt x="19921" y="11212"/>
                    <a:pt x="19446" y="10990"/>
                  </a:cubicBezTo>
                  <a:cubicBezTo>
                    <a:pt x="19351" y="10958"/>
                    <a:pt x="19256" y="10895"/>
                    <a:pt x="19161" y="10863"/>
                  </a:cubicBezTo>
                  <a:cubicBezTo>
                    <a:pt x="18717" y="10578"/>
                    <a:pt x="18274" y="10293"/>
                    <a:pt x="17799" y="10008"/>
                  </a:cubicBezTo>
                  <a:cubicBezTo>
                    <a:pt x="17704" y="9945"/>
                    <a:pt x="17609" y="9882"/>
                    <a:pt x="17482" y="9850"/>
                  </a:cubicBezTo>
                  <a:cubicBezTo>
                    <a:pt x="17292" y="9818"/>
                    <a:pt x="17197" y="9692"/>
                    <a:pt x="17134" y="9502"/>
                  </a:cubicBezTo>
                  <a:cubicBezTo>
                    <a:pt x="16975" y="9026"/>
                    <a:pt x="16817" y="8583"/>
                    <a:pt x="16627" y="8108"/>
                  </a:cubicBezTo>
                  <a:cubicBezTo>
                    <a:pt x="16405" y="7475"/>
                    <a:pt x="16215" y="6841"/>
                    <a:pt x="16089" y="6176"/>
                  </a:cubicBezTo>
                  <a:cubicBezTo>
                    <a:pt x="16025" y="5606"/>
                    <a:pt x="15899" y="5068"/>
                    <a:pt x="15709" y="4530"/>
                  </a:cubicBezTo>
                  <a:cubicBezTo>
                    <a:pt x="15645" y="4308"/>
                    <a:pt x="15582" y="4086"/>
                    <a:pt x="15519" y="3864"/>
                  </a:cubicBezTo>
                  <a:cubicBezTo>
                    <a:pt x="15424" y="3453"/>
                    <a:pt x="15329" y="3041"/>
                    <a:pt x="15234" y="2629"/>
                  </a:cubicBezTo>
                  <a:cubicBezTo>
                    <a:pt x="15044" y="1996"/>
                    <a:pt x="14854" y="1331"/>
                    <a:pt x="14664" y="698"/>
                  </a:cubicBezTo>
                  <a:cubicBezTo>
                    <a:pt x="14600" y="508"/>
                    <a:pt x="14537" y="349"/>
                    <a:pt x="14442" y="191"/>
                  </a:cubicBezTo>
                  <a:cubicBezTo>
                    <a:pt x="14347" y="33"/>
                    <a:pt x="14189" y="1"/>
                    <a:pt x="13999" y="96"/>
                  </a:cubicBezTo>
                  <a:cubicBezTo>
                    <a:pt x="13904" y="128"/>
                    <a:pt x="13777" y="223"/>
                    <a:pt x="13682" y="286"/>
                  </a:cubicBezTo>
                  <a:cubicBezTo>
                    <a:pt x="13048" y="698"/>
                    <a:pt x="12573" y="1268"/>
                    <a:pt x="12035" y="1774"/>
                  </a:cubicBezTo>
                  <a:cubicBezTo>
                    <a:pt x="11750" y="2091"/>
                    <a:pt x="11433" y="2376"/>
                    <a:pt x="11053" y="2598"/>
                  </a:cubicBezTo>
                  <a:cubicBezTo>
                    <a:pt x="10610" y="2883"/>
                    <a:pt x="10198" y="3199"/>
                    <a:pt x="9818" y="3611"/>
                  </a:cubicBezTo>
                  <a:cubicBezTo>
                    <a:pt x="9217" y="4213"/>
                    <a:pt x="8551" y="4751"/>
                    <a:pt x="7855" y="5258"/>
                  </a:cubicBezTo>
                  <a:cubicBezTo>
                    <a:pt x="7316" y="5670"/>
                    <a:pt x="6778" y="6081"/>
                    <a:pt x="6240" y="6525"/>
                  </a:cubicBezTo>
                  <a:cubicBezTo>
                    <a:pt x="6145" y="6620"/>
                    <a:pt x="6018" y="6715"/>
                    <a:pt x="5923" y="6778"/>
                  </a:cubicBezTo>
                  <a:cubicBezTo>
                    <a:pt x="5860" y="6778"/>
                    <a:pt x="5828" y="6778"/>
                    <a:pt x="5765" y="6778"/>
                  </a:cubicBezTo>
                  <a:cubicBezTo>
                    <a:pt x="4086" y="6651"/>
                    <a:pt x="2408" y="6715"/>
                    <a:pt x="729" y="6715"/>
                  </a:cubicBezTo>
                  <a:cubicBezTo>
                    <a:pt x="571" y="6715"/>
                    <a:pt x="444" y="6746"/>
                    <a:pt x="317" y="6841"/>
                  </a:cubicBezTo>
                  <a:cubicBezTo>
                    <a:pt x="64" y="6968"/>
                    <a:pt x="1" y="7031"/>
                    <a:pt x="64" y="7285"/>
                  </a:cubicBezTo>
                  <a:cubicBezTo>
                    <a:pt x="96" y="7506"/>
                    <a:pt x="191" y="7760"/>
                    <a:pt x="286" y="7981"/>
                  </a:cubicBezTo>
                  <a:cubicBezTo>
                    <a:pt x="571" y="8551"/>
                    <a:pt x="824" y="9122"/>
                    <a:pt x="1109" y="9723"/>
                  </a:cubicBezTo>
                  <a:cubicBezTo>
                    <a:pt x="1489" y="10515"/>
                    <a:pt x="1901" y="11307"/>
                    <a:pt x="2408" y="12035"/>
                  </a:cubicBezTo>
                  <a:cubicBezTo>
                    <a:pt x="2503" y="12193"/>
                    <a:pt x="2598" y="12383"/>
                    <a:pt x="2693" y="12542"/>
                  </a:cubicBezTo>
                  <a:cubicBezTo>
                    <a:pt x="3168" y="13397"/>
                    <a:pt x="3611" y="14252"/>
                    <a:pt x="4054" y="15107"/>
                  </a:cubicBezTo>
                  <a:cubicBezTo>
                    <a:pt x="4118" y="15265"/>
                    <a:pt x="4213" y="15392"/>
                    <a:pt x="4308" y="15519"/>
                  </a:cubicBezTo>
                  <a:cubicBezTo>
                    <a:pt x="4371" y="15614"/>
                    <a:pt x="4434" y="15677"/>
                    <a:pt x="4529" y="15740"/>
                  </a:cubicBezTo>
                  <a:cubicBezTo>
                    <a:pt x="5005" y="16025"/>
                    <a:pt x="5511" y="16215"/>
                    <a:pt x="6050" y="16374"/>
                  </a:cubicBezTo>
                  <a:cubicBezTo>
                    <a:pt x="6968" y="16595"/>
                    <a:pt x="7886" y="16849"/>
                    <a:pt x="8836" y="17102"/>
                  </a:cubicBezTo>
                  <a:close/>
                  <a:moveTo>
                    <a:pt x="13840" y="17830"/>
                  </a:moveTo>
                  <a:cubicBezTo>
                    <a:pt x="13302" y="17767"/>
                    <a:pt x="12795" y="17704"/>
                    <a:pt x="12288" y="17609"/>
                  </a:cubicBezTo>
                  <a:cubicBezTo>
                    <a:pt x="12130" y="17577"/>
                    <a:pt x="11972" y="17514"/>
                    <a:pt x="11813" y="17482"/>
                  </a:cubicBezTo>
                  <a:cubicBezTo>
                    <a:pt x="11497" y="17355"/>
                    <a:pt x="11148" y="17260"/>
                    <a:pt x="10800" y="17165"/>
                  </a:cubicBezTo>
                  <a:cubicBezTo>
                    <a:pt x="10167" y="17039"/>
                    <a:pt x="9502" y="16880"/>
                    <a:pt x="8868" y="16722"/>
                  </a:cubicBezTo>
                  <a:cubicBezTo>
                    <a:pt x="8520" y="16627"/>
                    <a:pt x="8171" y="16532"/>
                    <a:pt x="7791" y="16437"/>
                  </a:cubicBezTo>
                  <a:cubicBezTo>
                    <a:pt x="7728" y="16405"/>
                    <a:pt x="7665" y="16405"/>
                    <a:pt x="7570" y="16342"/>
                  </a:cubicBezTo>
                  <a:cubicBezTo>
                    <a:pt x="7855" y="15645"/>
                    <a:pt x="8076" y="14980"/>
                    <a:pt x="8330" y="14315"/>
                  </a:cubicBezTo>
                  <a:cubicBezTo>
                    <a:pt x="8456" y="14030"/>
                    <a:pt x="8646" y="13713"/>
                    <a:pt x="8773" y="13428"/>
                  </a:cubicBezTo>
                  <a:cubicBezTo>
                    <a:pt x="8995" y="12985"/>
                    <a:pt x="9153" y="12573"/>
                    <a:pt x="9375" y="12130"/>
                  </a:cubicBezTo>
                  <a:cubicBezTo>
                    <a:pt x="9660" y="11528"/>
                    <a:pt x="9977" y="10958"/>
                    <a:pt x="10293" y="10357"/>
                  </a:cubicBezTo>
                  <a:cubicBezTo>
                    <a:pt x="10420" y="10103"/>
                    <a:pt x="10547" y="9850"/>
                    <a:pt x="10673" y="9597"/>
                  </a:cubicBezTo>
                  <a:cubicBezTo>
                    <a:pt x="10673" y="9565"/>
                    <a:pt x="10705" y="9533"/>
                    <a:pt x="10737" y="9502"/>
                  </a:cubicBezTo>
                  <a:cubicBezTo>
                    <a:pt x="10768" y="9502"/>
                    <a:pt x="10800" y="9502"/>
                    <a:pt x="10800" y="9502"/>
                  </a:cubicBezTo>
                  <a:cubicBezTo>
                    <a:pt x="11053" y="9945"/>
                    <a:pt x="11307" y="10388"/>
                    <a:pt x="11465" y="10863"/>
                  </a:cubicBezTo>
                  <a:cubicBezTo>
                    <a:pt x="11592" y="11275"/>
                    <a:pt x="11750" y="11687"/>
                    <a:pt x="11908" y="12067"/>
                  </a:cubicBezTo>
                  <a:cubicBezTo>
                    <a:pt x="12162" y="12795"/>
                    <a:pt x="12478" y="13492"/>
                    <a:pt x="12700" y="14220"/>
                  </a:cubicBezTo>
                  <a:cubicBezTo>
                    <a:pt x="12922" y="14980"/>
                    <a:pt x="13207" y="15709"/>
                    <a:pt x="13524" y="16437"/>
                  </a:cubicBezTo>
                  <a:cubicBezTo>
                    <a:pt x="13682" y="16817"/>
                    <a:pt x="13809" y="17229"/>
                    <a:pt x="13967" y="17609"/>
                  </a:cubicBezTo>
                  <a:cubicBezTo>
                    <a:pt x="13967" y="17640"/>
                    <a:pt x="13967" y="17704"/>
                    <a:pt x="13999" y="17767"/>
                  </a:cubicBezTo>
                  <a:cubicBezTo>
                    <a:pt x="13935" y="17799"/>
                    <a:pt x="13872" y="17830"/>
                    <a:pt x="13840" y="17830"/>
                  </a:cubicBezTo>
                  <a:close/>
                  <a:moveTo>
                    <a:pt x="17324" y="11370"/>
                  </a:moveTo>
                  <a:cubicBezTo>
                    <a:pt x="17387" y="11528"/>
                    <a:pt x="17450" y="11592"/>
                    <a:pt x="17640" y="11560"/>
                  </a:cubicBezTo>
                  <a:cubicBezTo>
                    <a:pt x="17672" y="11528"/>
                    <a:pt x="17767" y="11560"/>
                    <a:pt x="17830" y="11592"/>
                  </a:cubicBezTo>
                  <a:cubicBezTo>
                    <a:pt x="17989" y="11687"/>
                    <a:pt x="18147" y="11718"/>
                    <a:pt x="18337" y="11782"/>
                  </a:cubicBezTo>
                  <a:cubicBezTo>
                    <a:pt x="18907" y="11940"/>
                    <a:pt x="19509" y="12098"/>
                    <a:pt x="20079" y="12257"/>
                  </a:cubicBezTo>
                  <a:cubicBezTo>
                    <a:pt x="20079" y="12257"/>
                    <a:pt x="20111" y="12257"/>
                    <a:pt x="20111" y="12257"/>
                  </a:cubicBezTo>
                  <a:cubicBezTo>
                    <a:pt x="20586" y="12383"/>
                    <a:pt x="21061" y="12542"/>
                    <a:pt x="21504" y="12732"/>
                  </a:cubicBezTo>
                  <a:cubicBezTo>
                    <a:pt x="21726" y="12827"/>
                    <a:pt x="21979" y="12858"/>
                    <a:pt x="22296" y="12922"/>
                  </a:cubicBezTo>
                  <a:cubicBezTo>
                    <a:pt x="22137" y="13048"/>
                    <a:pt x="22042" y="13143"/>
                    <a:pt x="21947" y="13238"/>
                  </a:cubicBezTo>
                  <a:cubicBezTo>
                    <a:pt x="21599" y="13460"/>
                    <a:pt x="21282" y="13713"/>
                    <a:pt x="20934" y="13967"/>
                  </a:cubicBezTo>
                  <a:cubicBezTo>
                    <a:pt x="20776" y="14094"/>
                    <a:pt x="20586" y="14157"/>
                    <a:pt x="20427" y="14252"/>
                  </a:cubicBezTo>
                  <a:cubicBezTo>
                    <a:pt x="20142" y="14410"/>
                    <a:pt x="19889" y="14537"/>
                    <a:pt x="19636" y="14727"/>
                  </a:cubicBezTo>
                  <a:cubicBezTo>
                    <a:pt x="19256" y="14949"/>
                    <a:pt x="18907" y="15202"/>
                    <a:pt x="18591" y="15455"/>
                  </a:cubicBezTo>
                  <a:cubicBezTo>
                    <a:pt x="18242" y="15709"/>
                    <a:pt x="17894" y="15930"/>
                    <a:pt x="17545" y="16120"/>
                  </a:cubicBezTo>
                  <a:cubicBezTo>
                    <a:pt x="17229" y="16310"/>
                    <a:pt x="16912" y="16500"/>
                    <a:pt x="16595" y="16690"/>
                  </a:cubicBezTo>
                  <a:cubicBezTo>
                    <a:pt x="16469" y="16754"/>
                    <a:pt x="16342" y="16817"/>
                    <a:pt x="16215" y="16880"/>
                  </a:cubicBezTo>
                  <a:cubicBezTo>
                    <a:pt x="15709" y="17102"/>
                    <a:pt x="15202" y="17355"/>
                    <a:pt x="14695" y="17609"/>
                  </a:cubicBezTo>
                  <a:cubicBezTo>
                    <a:pt x="14600" y="17640"/>
                    <a:pt x="14505" y="17672"/>
                    <a:pt x="14410" y="17704"/>
                  </a:cubicBezTo>
                  <a:cubicBezTo>
                    <a:pt x="14252" y="17419"/>
                    <a:pt x="14157" y="17102"/>
                    <a:pt x="14062" y="16817"/>
                  </a:cubicBezTo>
                  <a:cubicBezTo>
                    <a:pt x="13904" y="16469"/>
                    <a:pt x="13777" y="16152"/>
                    <a:pt x="13650" y="15804"/>
                  </a:cubicBezTo>
                  <a:cubicBezTo>
                    <a:pt x="13460" y="15360"/>
                    <a:pt x="13302" y="14917"/>
                    <a:pt x="13143" y="14442"/>
                  </a:cubicBezTo>
                  <a:cubicBezTo>
                    <a:pt x="12858" y="13587"/>
                    <a:pt x="12510" y="12700"/>
                    <a:pt x="12193" y="11845"/>
                  </a:cubicBezTo>
                  <a:cubicBezTo>
                    <a:pt x="12067" y="11497"/>
                    <a:pt x="11908" y="11180"/>
                    <a:pt x="11782" y="10832"/>
                  </a:cubicBezTo>
                  <a:cubicBezTo>
                    <a:pt x="11655" y="10452"/>
                    <a:pt x="11528" y="10072"/>
                    <a:pt x="11275" y="9755"/>
                  </a:cubicBezTo>
                  <a:cubicBezTo>
                    <a:pt x="11243" y="9723"/>
                    <a:pt x="11243" y="9660"/>
                    <a:pt x="11212" y="9597"/>
                  </a:cubicBezTo>
                  <a:cubicBezTo>
                    <a:pt x="11782" y="9597"/>
                    <a:pt x="12288" y="9755"/>
                    <a:pt x="12795" y="9882"/>
                  </a:cubicBezTo>
                  <a:cubicBezTo>
                    <a:pt x="13365" y="10008"/>
                    <a:pt x="13935" y="10198"/>
                    <a:pt x="14505" y="10325"/>
                  </a:cubicBezTo>
                  <a:cubicBezTo>
                    <a:pt x="14695" y="10388"/>
                    <a:pt x="14854" y="10420"/>
                    <a:pt x="15044" y="10483"/>
                  </a:cubicBezTo>
                  <a:cubicBezTo>
                    <a:pt x="15265" y="10547"/>
                    <a:pt x="15455" y="10610"/>
                    <a:pt x="15677" y="10705"/>
                  </a:cubicBezTo>
                  <a:cubicBezTo>
                    <a:pt x="15962" y="10768"/>
                    <a:pt x="16247" y="10863"/>
                    <a:pt x="16532" y="10958"/>
                  </a:cubicBezTo>
                  <a:cubicBezTo>
                    <a:pt x="16754" y="11022"/>
                    <a:pt x="16975" y="11085"/>
                    <a:pt x="17229" y="11148"/>
                  </a:cubicBezTo>
                  <a:cubicBezTo>
                    <a:pt x="17260" y="11243"/>
                    <a:pt x="17292" y="11307"/>
                    <a:pt x="17324" y="11370"/>
                  </a:cubicBezTo>
                  <a:close/>
                  <a:moveTo>
                    <a:pt x="14157" y="444"/>
                  </a:moveTo>
                  <a:cubicBezTo>
                    <a:pt x="14252" y="539"/>
                    <a:pt x="14284" y="666"/>
                    <a:pt x="14315" y="761"/>
                  </a:cubicBezTo>
                  <a:cubicBezTo>
                    <a:pt x="14505" y="1426"/>
                    <a:pt x="14695" y="2091"/>
                    <a:pt x="14885" y="2756"/>
                  </a:cubicBezTo>
                  <a:cubicBezTo>
                    <a:pt x="15012" y="3168"/>
                    <a:pt x="15075" y="3611"/>
                    <a:pt x="15170" y="4023"/>
                  </a:cubicBezTo>
                  <a:cubicBezTo>
                    <a:pt x="15234" y="4213"/>
                    <a:pt x="15265" y="4403"/>
                    <a:pt x="15329" y="4593"/>
                  </a:cubicBezTo>
                  <a:cubicBezTo>
                    <a:pt x="15519" y="5195"/>
                    <a:pt x="15645" y="5796"/>
                    <a:pt x="15740" y="6398"/>
                  </a:cubicBezTo>
                  <a:cubicBezTo>
                    <a:pt x="15804" y="6778"/>
                    <a:pt x="15899" y="7158"/>
                    <a:pt x="16025" y="7538"/>
                  </a:cubicBezTo>
                  <a:cubicBezTo>
                    <a:pt x="16279" y="8298"/>
                    <a:pt x="16564" y="9058"/>
                    <a:pt x="16849" y="9850"/>
                  </a:cubicBezTo>
                  <a:cubicBezTo>
                    <a:pt x="16944" y="10135"/>
                    <a:pt x="17039" y="10420"/>
                    <a:pt x="17134" y="10768"/>
                  </a:cubicBezTo>
                  <a:cubicBezTo>
                    <a:pt x="16405" y="10642"/>
                    <a:pt x="15804" y="10357"/>
                    <a:pt x="15139" y="10135"/>
                  </a:cubicBezTo>
                  <a:cubicBezTo>
                    <a:pt x="15234" y="10072"/>
                    <a:pt x="15329" y="10008"/>
                    <a:pt x="15424" y="9913"/>
                  </a:cubicBezTo>
                  <a:cubicBezTo>
                    <a:pt x="15329" y="9882"/>
                    <a:pt x="15234" y="9818"/>
                    <a:pt x="15139" y="9818"/>
                  </a:cubicBezTo>
                  <a:cubicBezTo>
                    <a:pt x="14854" y="9723"/>
                    <a:pt x="14854" y="9723"/>
                    <a:pt x="14632" y="9565"/>
                  </a:cubicBezTo>
                  <a:cubicBezTo>
                    <a:pt x="14474" y="9692"/>
                    <a:pt x="14600" y="9818"/>
                    <a:pt x="14600" y="9977"/>
                  </a:cubicBezTo>
                  <a:cubicBezTo>
                    <a:pt x="13619" y="9723"/>
                    <a:pt x="12668" y="9502"/>
                    <a:pt x="11687" y="9248"/>
                  </a:cubicBezTo>
                  <a:cubicBezTo>
                    <a:pt x="11592" y="9058"/>
                    <a:pt x="11655" y="8836"/>
                    <a:pt x="11687" y="8646"/>
                  </a:cubicBezTo>
                  <a:cubicBezTo>
                    <a:pt x="11687" y="8583"/>
                    <a:pt x="11718" y="8520"/>
                    <a:pt x="11718" y="8488"/>
                  </a:cubicBezTo>
                  <a:cubicBezTo>
                    <a:pt x="12162" y="7411"/>
                    <a:pt x="12383" y="6240"/>
                    <a:pt x="12763" y="5131"/>
                  </a:cubicBezTo>
                  <a:cubicBezTo>
                    <a:pt x="12827" y="4878"/>
                    <a:pt x="12922" y="4625"/>
                    <a:pt x="12985" y="4371"/>
                  </a:cubicBezTo>
                  <a:cubicBezTo>
                    <a:pt x="13112" y="4023"/>
                    <a:pt x="13238" y="3643"/>
                    <a:pt x="13302" y="3263"/>
                  </a:cubicBezTo>
                  <a:cubicBezTo>
                    <a:pt x="13397" y="2851"/>
                    <a:pt x="13524" y="2439"/>
                    <a:pt x="13650" y="2028"/>
                  </a:cubicBezTo>
                  <a:cubicBezTo>
                    <a:pt x="13809" y="1584"/>
                    <a:pt x="13904" y="1141"/>
                    <a:pt x="13967" y="666"/>
                  </a:cubicBezTo>
                  <a:cubicBezTo>
                    <a:pt x="13967" y="539"/>
                    <a:pt x="14030" y="444"/>
                    <a:pt x="14157" y="444"/>
                  </a:cubicBezTo>
                  <a:close/>
                  <a:moveTo>
                    <a:pt x="5131" y="7950"/>
                  </a:moveTo>
                  <a:cubicBezTo>
                    <a:pt x="5891" y="7316"/>
                    <a:pt x="6651" y="6683"/>
                    <a:pt x="7411" y="6018"/>
                  </a:cubicBezTo>
                  <a:cubicBezTo>
                    <a:pt x="7506" y="5955"/>
                    <a:pt x="7570" y="5891"/>
                    <a:pt x="7665" y="5828"/>
                  </a:cubicBezTo>
                  <a:cubicBezTo>
                    <a:pt x="8266" y="5480"/>
                    <a:pt x="8773" y="5005"/>
                    <a:pt x="9312" y="4561"/>
                  </a:cubicBezTo>
                  <a:cubicBezTo>
                    <a:pt x="9533" y="4371"/>
                    <a:pt x="9755" y="4213"/>
                    <a:pt x="9945" y="3991"/>
                  </a:cubicBezTo>
                  <a:cubicBezTo>
                    <a:pt x="10325" y="3579"/>
                    <a:pt x="10737" y="3231"/>
                    <a:pt x="11243" y="2914"/>
                  </a:cubicBezTo>
                  <a:cubicBezTo>
                    <a:pt x="11655" y="2661"/>
                    <a:pt x="12003" y="2344"/>
                    <a:pt x="12320" y="1996"/>
                  </a:cubicBezTo>
                  <a:cubicBezTo>
                    <a:pt x="12732" y="1616"/>
                    <a:pt x="13080" y="1173"/>
                    <a:pt x="13524" y="824"/>
                  </a:cubicBezTo>
                  <a:cubicBezTo>
                    <a:pt x="13619" y="761"/>
                    <a:pt x="13682" y="729"/>
                    <a:pt x="13777" y="666"/>
                  </a:cubicBezTo>
                  <a:cubicBezTo>
                    <a:pt x="13777" y="729"/>
                    <a:pt x="13809" y="729"/>
                    <a:pt x="13809" y="761"/>
                  </a:cubicBezTo>
                  <a:cubicBezTo>
                    <a:pt x="13650" y="1173"/>
                    <a:pt x="13492" y="1584"/>
                    <a:pt x="13333" y="1996"/>
                  </a:cubicBezTo>
                  <a:cubicBezTo>
                    <a:pt x="13333" y="2059"/>
                    <a:pt x="13238" y="2091"/>
                    <a:pt x="13207" y="2123"/>
                  </a:cubicBezTo>
                  <a:cubicBezTo>
                    <a:pt x="13207" y="2218"/>
                    <a:pt x="13238" y="2313"/>
                    <a:pt x="13207" y="2408"/>
                  </a:cubicBezTo>
                  <a:cubicBezTo>
                    <a:pt x="13143" y="2788"/>
                    <a:pt x="13017" y="3168"/>
                    <a:pt x="12922" y="3548"/>
                  </a:cubicBezTo>
                  <a:cubicBezTo>
                    <a:pt x="12890" y="3674"/>
                    <a:pt x="12858" y="3801"/>
                    <a:pt x="12827" y="3928"/>
                  </a:cubicBezTo>
                  <a:cubicBezTo>
                    <a:pt x="12383" y="5131"/>
                    <a:pt x="12098" y="6335"/>
                    <a:pt x="11718" y="7538"/>
                  </a:cubicBezTo>
                  <a:cubicBezTo>
                    <a:pt x="11687" y="7633"/>
                    <a:pt x="11687" y="7728"/>
                    <a:pt x="11655" y="7823"/>
                  </a:cubicBezTo>
                  <a:cubicBezTo>
                    <a:pt x="11465" y="8235"/>
                    <a:pt x="11275" y="8646"/>
                    <a:pt x="11338" y="9122"/>
                  </a:cubicBezTo>
                  <a:cubicBezTo>
                    <a:pt x="11117" y="9185"/>
                    <a:pt x="10990" y="9122"/>
                    <a:pt x="10832" y="9058"/>
                  </a:cubicBezTo>
                  <a:cubicBezTo>
                    <a:pt x="10737" y="8995"/>
                    <a:pt x="10642" y="8995"/>
                    <a:pt x="10547" y="8995"/>
                  </a:cubicBezTo>
                  <a:cubicBezTo>
                    <a:pt x="10388" y="8995"/>
                    <a:pt x="10230" y="8963"/>
                    <a:pt x="10072" y="8931"/>
                  </a:cubicBezTo>
                  <a:cubicBezTo>
                    <a:pt x="9407" y="8773"/>
                    <a:pt x="8741" y="8710"/>
                    <a:pt x="8045" y="8646"/>
                  </a:cubicBezTo>
                  <a:cubicBezTo>
                    <a:pt x="7095" y="8520"/>
                    <a:pt x="6113" y="8393"/>
                    <a:pt x="5195" y="8140"/>
                  </a:cubicBezTo>
                  <a:cubicBezTo>
                    <a:pt x="5131" y="8108"/>
                    <a:pt x="5100" y="8076"/>
                    <a:pt x="5036" y="8076"/>
                  </a:cubicBezTo>
                  <a:cubicBezTo>
                    <a:pt x="5068" y="8013"/>
                    <a:pt x="5100" y="7981"/>
                    <a:pt x="5131" y="7950"/>
                  </a:cubicBezTo>
                  <a:close/>
                  <a:moveTo>
                    <a:pt x="3326" y="12890"/>
                  </a:moveTo>
                  <a:cubicBezTo>
                    <a:pt x="2788" y="11908"/>
                    <a:pt x="2123" y="11022"/>
                    <a:pt x="1648" y="10008"/>
                  </a:cubicBezTo>
                  <a:cubicBezTo>
                    <a:pt x="1489" y="9660"/>
                    <a:pt x="1331" y="9280"/>
                    <a:pt x="1141" y="8931"/>
                  </a:cubicBezTo>
                  <a:cubicBezTo>
                    <a:pt x="983" y="8551"/>
                    <a:pt x="793" y="8171"/>
                    <a:pt x="603" y="7791"/>
                  </a:cubicBezTo>
                  <a:cubicBezTo>
                    <a:pt x="571" y="7696"/>
                    <a:pt x="476" y="7601"/>
                    <a:pt x="539" y="7475"/>
                  </a:cubicBezTo>
                  <a:cubicBezTo>
                    <a:pt x="571" y="7475"/>
                    <a:pt x="603" y="7475"/>
                    <a:pt x="603" y="7475"/>
                  </a:cubicBezTo>
                  <a:cubicBezTo>
                    <a:pt x="888" y="7760"/>
                    <a:pt x="1268" y="7855"/>
                    <a:pt x="1648" y="7918"/>
                  </a:cubicBezTo>
                  <a:cubicBezTo>
                    <a:pt x="2693" y="8108"/>
                    <a:pt x="3769" y="8266"/>
                    <a:pt x="4815" y="8456"/>
                  </a:cubicBezTo>
                  <a:cubicBezTo>
                    <a:pt x="5131" y="8520"/>
                    <a:pt x="5448" y="8583"/>
                    <a:pt x="5765" y="8646"/>
                  </a:cubicBezTo>
                  <a:cubicBezTo>
                    <a:pt x="6208" y="8741"/>
                    <a:pt x="6651" y="8836"/>
                    <a:pt x="7095" y="8900"/>
                  </a:cubicBezTo>
                  <a:cubicBezTo>
                    <a:pt x="7918" y="8995"/>
                    <a:pt x="8741" y="9090"/>
                    <a:pt x="9565" y="9185"/>
                  </a:cubicBezTo>
                  <a:cubicBezTo>
                    <a:pt x="9660" y="9217"/>
                    <a:pt x="9755" y="9248"/>
                    <a:pt x="9913" y="9280"/>
                  </a:cubicBezTo>
                  <a:cubicBezTo>
                    <a:pt x="9628" y="9470"/>
                    <a:pt x="9375" y="9628"/>
                    <a:pt x="9153" y="9755"/>
                  </a:cubicBezTo>
                  <a:cubicBezTo>
                    <a:pt x="8963" y="9882"/>
                    <a:pt x="8773" y="10040"/>
                    <a:pt x="8615" y="10167"/>
                  </a:cubicBezTo>
                  <a:cubicBezTo>
                    <a:pt x="8456" y="10293"/>
                    <a:pt x="8298" y="10388"/>
                    <a:pt x="8140" y="10483"/>
                  </a:cubicBezTo>
                  <a:cubicBezTo>
                    <a:pt x="7823" y="10705"/>
                    <a:pt x="7506" y="10895"/>
                    <a:pt x="7221" y="11117"/>
                  </a:cubicBezTo>
                  <a:cubicBezTo>
                    <a:pt x="7031" y="11243"/>
                    <a:pt x="6873" y="11370"/>
                    <a:pt x="6683" y="11465"/>
                  </a:cubicBezTo>
                  <a:cubicBezTo>
                    <a:pt x="5796" y="11877"/>
                    <a:pt x="4973" y="12383"/>
                    <a:pt x="4086" y="12700"/>
                  </a:cubicBezTo>
                  <a:cubicBezTo>
                    <a:pt x="3864" y="12795"/>
                    <a:pt x="3611" y="12858"/>
                    <a:pt x="3389" y="12953"/>
                  </a:cubicBezTo>
                  <a:cubicBezTo>
                    <a:pt x="3358" y="12922"/>
                    <a:pt x="3326" y="12922"/>
                    <a:pt x="3326" y="12890"/>
                  </a:cubicBezTo>
                  <a:close/>
                  <a:moveTo>
                    <a:pt x="4910" y="15550"/>
                  </a:moveTo>
                  <a:cubicBezTo>
                    <a:pt x="4719" y="15455"/>
                    <a:pt x="4561" y="15297"/>
                    <a:pt x="4466" y="15107"/>
                  </a:cubicBezTo>
                  <a:cubicBezTo>
                    <a:pt x="4244" y="14695"/>
                    <a:pt x="4023" y="14284"/>
                    <a:pt x="3833" y="13872"/>
                  </a:cubicBezTo>
                  <a:cubicBezTo>
                    <a:pt x="3706" y="13650"/>
                    <a:pt x="3611" y="13460"/>
                    <a:pt x="3516" y="13238"/>
                  </a:cubicBezTo>
                  <a:cubicBezTo>
                    <a:pt x="3579" y="13207"/>
                    <a:pt x="3611" y="13175"/>
                    <a:pt x="3674" y="13175"/>
                  </a:cubicBezTo>
                  <a:cubicBezTo>
                    <a:pt x="4213" y="13017"/>
                    <a:pt x="4688" y="12827"/>
                    <a:pt x="5163" y="12573"/>
                  </a:cubicBezTo>
                  <a:cubicBezTo>
                    <a:pt x="5638" y="12352"/>
                    <a:pt x="6081" y="12130"/>
                    <a:pt x="6525" y="11908"/>
                  </a:cubicBezTo>
                  <a:cubicBezTo>
                    <a:pt x="6841" y="11750"/>
                    <a:pt x="7126" y="11560"/>
                    <a:pt x="7411" y="11370"/>
                  </a:cubicBezTo>
                  <a:cubicBezTo>
                    <a:pt x="7633" y="11212"/>
                    <a:pt x="7823" y="11053"/>
                    <a:pt x="8045" y="10927"/>
                  </a:cubicBezTo>
                  <a:cubicBezTo>
                    <a:pt x="8361" y="10737"/>
                    <a:pt x="8678" y="10515"/>
                    <a:pt x="8995" y="10262"/>
                  </a:cubicBezTo>
                  <a:cubicBezTo>
                    <a:pt x="9375" y="9977"/>
                    <a:pt x="9787" y="9723"/>
                    <a:pt x="10262" y="9533"/>
                  </a:cubicBezTo>
                  <a:cubicBezTo>
                    <a:pt x="10262" y="9597"/>
                    <a:pt x="10293" y="9660"/>
                    <a:pt x="10262" y="9692"/>
                  </a:cubicBezTo>
                  <a:cubicBezTo>
                    <a:pt x="10040" y="10103"/>
                    <a:pt x="9818" y="10515"/>
                    <a:pt x="9597" y="10958"/>
                  </a:cubicBezTo>
                  <a:cubicBezTo>
                    <a:pt x="9343" y="10895"/>
                    <a:pt x="9090" y="10800"/>
                    <a:pt x="8836" y="10737"/>
                  </a:cubicBezTo>
                  <a:cubicBezTo>
                    <a:pt x="8773" y="10832"/>
                    <a:pt x="8805" y="10863"/>
                    <a:pt x="8868" y="10895"/>
                  </a:cubicBezTo>
                  <a:cubicBezTo>
                    <a:pt x="9026" y="11022"/>
                    <a:pt x="9248" y="11053"/>
                    <a:pt x="9502" y="11053"/>
                  </a:cubicBezTo>
                  <a:cubicBezTo>
                    <a:pt x="9438" y="11307"/>
                    <a:pt x="9312" y="11465"/>
                    <a:pt x="9217" y="11655"/>
                  </a:cubicBezTo>
                  <a:lnTo>
                    <a:pt x="9185" y="11655"/>
                  </a:lnTo>
                  <a:cubicBezTo>
                    <a:pt x="9185" y="11655"/>
                    <a:pt x="9185" y="11687"/>
                    <a:pt x="9217" y="11687"/>
                  </a:cubicBezTo>
                  <a:lnTo>
                    <a:pt x="9217" y="11687"/>
                  </a:lnTo>
                  <a:lnTo>
                    <a:pt x="9217" y="11687"/>
                  </a:lnTo>
                  <a:lnTo>
                    <a:pt x="9217" y="11655"/>
                  </a:lnTo>
                  <a:cubicBezTo>
                    <a:pt x="8963" y="12193"/>
                    <a:pt x="8741" y="12732"/>
                    <a:pt x="8488" y="13270"/>
                  </a:cubicBezTo>
                  <a:cubicBezTo>
                    <a:pt x="8076" y="14094"/>
                    <a:pt x="7728" y="14917"/>
                    <a:pt x="7443" y="15804"/>
                  </a:cubicBezTo>
                  <a:cubicBezTo>
                    <a:pt x="7380" y="15962"/>
                    <a:pt x="7316" y="16120"/>
                    <a:pt x="7190" y="16247"/>
                  </a:cubicBezTo>
                  <a:cubicBezTo>
                    <a:pt x="7126" y="16247"/>
                    <a:pt x="7031" y="16247"/>
                    <a:pt x="6968" y="16215"/>
                  </a:cubicBezTo>
                  <a:cubicBezTo>
                    <a:pt x="6556" y="16120"/>
                    <a:pt x="6145" y="15994"/>
                    <a:pt x="5733" y="15899"/>
                  </a:cubicBezTo>
                  <a:cubicBezTo>
                    <a:pt x="5448" y="15804"/>
                    <a:pt x="5195" y="15677"/>
                    <a:pt x="4910" y="1555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3"/>
            <p:cNvSpPr/>
            <p:nvPr/>
          </p:nvSpPr>
          <p:spPr>
            <a:xfrm>
              <a:off x="6245725" y="1723325"/>
              <a:ext cx="825" cy="825"/>
            </a:xfrm>
            <a:custGeom>
              <a:rect b="b" l="l" r="r" t="t"/>
              <a:pathLst>
                <a:path extrusionOk="0" h="33" w="33">
                  <a:moveTo>
                    <a:pt x="1" y="32"/>
                  </a:moveTo>
                  <a:cubicBezTo>
                    <a:pt x="1" y="32"/>
                    <a:pt x="1" y="32"/>
                    <a:pt x="1" y="32"/>
                  </a:cubicBezTo>
                  <a:cubicBezTo>
                    <a:pt x="1" y="1"/>
                    <a:pt x="33" y="1"/>
                    <a:pt x="3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3"/>
            <p:cNvSpPr/>
            <p:nvPr/>
          </p:nvSpPr>
          <p:spPr>
            <a:xfrm>
              <a:off x="6305900" y="1639400"/>
              <a:ext cx="942975" cy="635000"/>
            </a:xfrm>
            <a:custGeom>
              <a:rect b="b" l="l" r="r" t="t"/>
              <a:pathLst>
                <a:path extrusionOk="0" h="25400" w="37719">
                  <a:moveTo>
                    <a:pt x="24956" y="25019"/>
                  </a:moveTo>
                  <a:cubicBezTo>
                    <a:pt x="25653" y="24956"/>
                    <a:pt x="26381" y="24861"/>
                    <a:pt x="27078" y="24734"/>
                  </a:cubicBezTo>
                  <a:cubicBezTo>
                    <a:pt x="27521" y="24671"/>
                    <a:pt x="27996" y="24576"/>
                    <a:pt x="28440" y="24449"/>
                  </a:cubicBezTo>
                  <a:cubicBezTo>
                    <a:pt x="28566" y="24418"/>
                    <a:pt x="28661" y="24386"/>
                    <a:pt x="28820" y="24418"/>
                  </a:cubicBezTo>
                  <a:cubicBezTo>
                    <a:pt x="29295" y="24513"/>
                    <a:pt x="29770" y="24513"/>
                    <a:pt x="30245" y="24291"/>
                  </a:cubicBezTo>
                  <a:cubicBezTo>
                    <a:pt x="31036" y="23974"/>
                    <a:pt x="31860" y="23658"/>
                    <a:pt x="32652" y="23309"/>
                  </a:cubicBezTo>
                  <a:cubicBezTo>
                    <a:pt x="33000" y="23151"/>
                    <a:pt x="33317" y="22993"/>
                    <a:pt x="33633" y="22771"/>
                  </a:cubicBezTo>
                  <a:cubicBezTo>
                    <a:pt x="34203" y="22327"/>
                    <a:pt x="34773" y="21852"/>
                    <a:pt x="35343" y="21409"/>
                  </a:cubicBezTo>
                  <a:cubicBezTo>
                    <a:pt x="35787" y="21029"/>
                    <a:pt x="36167" y="20617"/>
                    <a:pt x="36515" y="20174"/>
                  </a:cubicBezTo>
                  <a:cubicBezTo>
                    <a:pt x="36674" y="19984"/>
                    <a:pt x="36832" y="19794"/>
                    <a:pt x="37022" y="19604"/>
                  </a:cubicBezTo>
                  <a:cubicBezTo>
                    <a:pt x="37244" y="19414"/>
                    <a:pt x="37339" y="19192"/>
                    <a:pt x="37402" y="18907"/>
                  </a:cubicBezTo>
                  <a:cubicBezTo>
                    <a:pt x="37465" y="18527"/>
                    <a:pt x="37560" y="18147"/>
                    <a:pt x="37624" y="17767"/>
                  </a:cubicBezTo>
                  <a:cubicBezTo>
                    <a:pt x="37687" y="17514"/>
                    <a:pt x="37719" y="17229"/>
                    <a:pt x="37719" y="16975"/>
                  </a:cubicBezTo>
                  <a:cubicBezTo>
                    <a:pt x="37719" y="16120"/>
                    <a:pt x="37687" y="15297"/>
                    <a:pt x="37655" y="14442"/>
                  </a:cubicBezTo>
                  <a:cubicBezTo>
                    <a:pt x="37624" y="13334"/>
                    <a:pt x="37370" y="12225"/>
                    <a:pt x="37244" y="11085"/>
                  </a:cubicBezTo>
                  <a:cubicBezTo>
                    <a:pt x="37180" y="10800"/>
                    <a:pt x="37117" y="10515"/>
                    <a:pt x="37212" y="10230"/>
                  </a:cubicBezTo>
                  <a:cubicBezTo>
                    <a:pt x="37022" y="10008"/>
                    <a:pt x="36959" y="9723"/>
                    <a:pt x="36895" y="9438"/>
                  </a:cubicBezTo>
                  <a:cubicBezTo>
                    <a:pt x="36864" y="9280"/>
                    <a:pt x="36800" y="9090"/>
                    <a:pt x="36737" y="8932"/>
                  </a:cubicBezTo>
                  <a:cubicBezTo>
                    <a:pt x="36610" y="8583"/>
                    <a:pt x="36484" y="8235"/>
                    <a:pt x="36325" y="7918"/>
                  </a:cubicBezTo>
                  <a:cubicBezTo>
                    <a:pt x="35818" y="6841"/>
                    <a:pt x="35312" y="5765"/>
                    <a:pt x="34393" y="4941"/>
                  </a:cubicBezTo>
                  <a:cubicBezTo>
                    <a:pt x="34172" y="4783"/>
                    <a:pt x="33982" y="4625"/>
                    <a:pt x="33665" y="4625"/>
                  </a:cubicBezTo>
                  <a:cubicBezTo>
                    <a:pt x="33602" y="3896"/>
                    <a:pt x="33475" y="3611"/>
                    <a:pt x="32968" y="3199"/>
                  </a:cubicBezTo>
                  <a:cubicBezTo>
                    <a:pt x="32810" y="3073"/>
                    <a:pt x="32620" y="2946"/>
                    <a:pt x="32430" y="2851"/>
                  </a:cubicBezTo>
                  <a:cubicBezTo>
                    <a:pt x="32018" y="2693"/>
                    <a:pt x="31606" y="2471"/>
                    <a:pt x="31195" y="2344"/>
                  </a:cubicBezTo>
                  <a:cubicBezTo>
                    <a:pt x="30213" y="2059"/>
                    <a:pt x="29231" y="1743"/>
                    <a:pt x="28218" y="1553"/>
                  </a:cubicBezTo>
                  <a:cubicBezTo>
                    <a:pt x="27553" y="1426"/>
                    <a:pt x="26856" y="1331"/>
                    <a:pt x="26159" y="1236"/>
                  </a:cubicBezTo>
                  <a:cubicBezTo>
                    <a:pt x="25938" y="1204"/>
                    <a:pt x="25684" y="1173"/>
                    <a:pt x="25463" y="1141"/>
                  </a:cubicBezTo>
                  <a:cubicBezTo>
                    <a:pt x="24766" y="1046"/>
                    <a:pt x="24069" y="983"/>
                    <a:pt x="23404" y="856"/>
                  </a:cubicBezTo>
                  <a:cubicBezTo>
                    <a:pt x="22549" y="698"/>
                    <a:pt x="21662" y="571"/>
                    <a:pt x="20807" y="539"/>
                  </a:cubicBezTo>
                  <a:cubicBezTo>
                    <a:pt x="20332" y="539"/>
                    <a:pt x="19857" y="476"/>
                    <a:pt x="19414" y="413"/>
                  </a:cubicBezTo>
                  <a:cubicBezTo>
                    <a:pt x="18274" y="223"/>
                    <a:pt x="17102" y="128"/>
                    <a:pt x="15930" y="128"/>
                  </a:cubicBezTo>
                  <a:cubicBezTo>
                    <a:pt x="15645" y="128"/>
                    <a:pt x="15329" y="128"/>
                    <a:pt x="15012" y="128"/>
                  </a:cubicBezTo>
                  <a:cubicBezTo>
                    <a:pt x="13587" y="1"/>
                    <a:pt x="12193" y="33"/>
                    <a:pt x="10768" y="33"/>
                  </a:cubicBezTo>
                  <a:cubicBezTo>
                    <a:pt x="9945" y="33"/>
                    <a:pt x="9153" y="64"/>
                    <a:pt x="8330" y="159"/>
                  </a:cubicBezTo>
                  <a:cubicBezTo>
                    <a:pt x="7443" y="223"/>
                    <a:pt x="6556" y="349"/>
                    <a:pt x="5670" y="476"/>
                  </a:cubicBezTo>
                  <a:cubicBezTo>
                    <a:pt x="4973" y="571"/>
                    <a:pt x="4276" y="793"/>
                    <a:pt x="3611" y="1046"/>
                  </a:cubicBezTo>
                  <a:cubicBezTo>
                    <a:pt x="3358" y="1141"/>
                    <a:pt x="3168" y="1331"/>
                    <a:pt x="3104" y="1584"/>
                  </a:cubicBezTo>
                  <a:cubicBezTo>
                    <a:pt x="3009" y="1901"/>
                    <a:pt x="2914" y="2218"/>
                    <a:pt x="2851" y="2534"/>
                  </a:cubicBezTo>
                  <a:cubicBezTo>
                    <a:pt x="2661" y="3389"/>
                    <a:pt x="2503" y="4245"/>
                    <a:pt x="2344" y="5131"/>
                  </a:cubicBezTo>
                  <a:cubicBezTo>
                    <a:pt x="2281" y="5448"/>
                    <a:pt x="2218" y="5765"/>
                    <a:pt x="2186" y="6081"/>
                  </a:cubicBezTo>
                  <a:cubicBezTo>
                    <a:pt x="2154" y="6430"/>
                    <a:pt x="2154" y="6778"/>
                    <a:pt x="2186" y="7158"/>
                  </a:cubicBezTo>
                  <a:cubicBezTo>
                    <a:pt x="2186" y="7380"/>
                    <a:pt x="2218" y="7601"/>
                    <a:pt x="2218" y="7823"/>
                  </a:cubicBezTo>
                  <a:cubicBezTo>
                    <a:pt x="2218" y="8108"/>
                    <a:pt x="2154" y="8393"/>
                    <a:pt x="2218" y="8647"/>
                  </a:cubicBezTo>
                  <a:cubicBezTo>
                    <a:pt x="2281" y="9248"/>
                    <a:pt x="2123" y="9787"/>
                    <a:pt x="1869" y="10325"/>
                  </a:cubicBezTo>
                  <a:cubicBezTo>
                    <a:pt x="1774" y="10515"/>
                    <a:pt x="1679" y="10705"/>
                    <a:pt x="1616" y="10927"/>
                  </a:cubicBezTo>
                  <a:cubicBezTo>
                    <a:pt x="1141" y="12130"/>
                    <a:pt x="571" y="13334"/>
                    <a:pt x="507" y="14664"/>
                  </a:cubicBezTo>
                  <a:cubicBezTo>
                    <a:pt x="222" y="15772"/>
                    <a:pt x="96" y="16912"/>
                    <a:pt x="96" y="18052"/>
                  </a:cubicBezTo>
                  <a:cubicBezTo>
                    <a:pt x="96" y="19224"/>
                    <a:pt x="1" y="20396"/>
                    <a:pt x="317" y="21536"/>
                  </a:cubicBezTo>
                  <a:cubicBezTo>
                    <a:pt x="412" y="21884"/>
                    <a:pt x="571" y="22106"/>
                    <a:pt x="824" y="22264"/>
                  </a:cubicBezTo>
                  <a:cubicBezTo>
                    <a:pt x="1268" y="22549"/>
                    <a:pt x="1774" y="22739"/>
                    <a:pt x="2249" y="22929"/>
                  </a:cubicBezTo>
                  <a:cubicBezTo>
                    <a:pt x="2661" y="23088"/>
                    <a:pt x="3073" y="23246"/>
                    <a:pt x="3484" y="23436"/>
                  </a:cubicBezTo>
                  <a:cubicBezTo>
                    <a:pt x="4466" y="23816"/>
                    <a:pt x="5448" y="24164"/>
                    <a:pt x="6493" y="24386"/>
                  </a:cubicBezTo>
                  <a:cubicBezTo>
                    <a:pt x="7823" y="24671"/>
                    <a:pt x="9153" y="24861"/>
                    <a:pt x="10483" y="25019"/>
                  </a:cubicBezTo>
                  <a:cubicBezTo>
                    <a:pt x="12605" y="25241"/>
                    <a:pt x="14759" y="25273"/>
                    <a:pt x="16880" y="25336"/>
                  </a:cubicBezTo>
                  <a:cubicBezTo>
                    <a:pt x="18590" y="25399"/>
                    <a:pt x="20301" y="25368"/>
                    <a:pt x="22011" y="25368"/>
                  </a:cubicBezTo>
                  <a:cubicBezTo>
                    <a:pt x="22169" y="25368"/>
                    <a:pt x="22359" y="25368"/>
                    <a:pt x="22517" y="25336"/>
                  </a:cubicBezTo>
                  <a:cubicBezTo>
                    <a:pt x="23341" y="25241"/>
                    <a:pt x="24133" y="25146"/>
                    <a:pt x="24956" y="25019"/>
                  </a:cubicBezTo>
                  <a:close/>
                  <a:moveTo>
                    <a:pt x="34172" y="5226"/>
                  </a:moveTo>
                  <a:cubicBezTo>
                    <a:pt x="34995" y="5986"/>
                    <a:pt x="35438" y="6968"/>
                    <a:pt x="35913" y="7950"/>
                  </a:cubicBezTo>
                  <a:cubicBezTo>
                    <a:pt x="35818" y="8076"/>
                    <a:pt x="35723" y="8171"/>
                    <a:pt x="35628" y="8266"/>
                  </a:cubicBezTo>
                  <a:cubicBezTo>
                    <a:pt x="34393" y="9470"/>
                    <a:pt x="33127" y="10610"/>
                    <a:pt x="31987" y="11877"/>
                  </a:cubicBezTo>
                  <a:cubicBezTo>
                    <a:pt x="31765" y="12130"/>
                    <a:pt x="31543" y="12352"/>
                    <a:pt x="31321" y="12605"/>
                  </a:cubicBezTo>
                  <a:cubicBezTo>
                    <a:pt x="31258" y="12700"/>
                    <a:pt x="31195" y="12827"/>
                    <a:pt x="31321" y="12953"/>
                  </a:cubicBezTo>
                  <a:cubicBezTo>
                    <a:pt x="31416" y="12890"/>
                    <a:pt x="31543" y="12827"/>
                    <a:pt x="31638" y="12732"/>
                  </a:cubicBezTo>
                  <a:cubicBezTo>
                    <a:pt x="32050" y="12320"/>
                    <a:pt x="32430" y="11908"/>
                    <a:pt x="32842" y="11497"/>
                  </a:cubicBezTo>
                  <a:cubicBezTo>
                    <a:pt x="33855" y="10483"/>
                    <a:pt x="34868" y="9502"/>
                    <a:pt x="35882" y="8520"/>
                  </a:cubicBezTo>
                  <a:cubicBezTo>
                    <a:pt x="35913" y="8457"/>
                    <a:pt x="35977" y="8457"/>
                    <a:pt x="36040" y="8393"/>
                  </a:cubicBezTo>
                  <a:cubicBezTo>
                    <a:pt x="36135" y="8552"/>
                    <a:pt x="36167" y="8678"/>
                    <a:pt x="36230" y="8805"/>
                  </a:cubicBezTo>
                  <a:cubicBezTo>
                    <a:pt x="36198" y="8868"/>
                    <a:pt x="36198" y="8900"/>
                    <a:pt x="36167" y="8932"/>
                  </a:cubicBezTo>
                  <a:cubicBezTo>
                    <a:pt x="35787" y="9343"/>
                    <a:pt x="35407" y="9755"/>
                    <a:pt x="35027" y="10167"/>
                  </a:cubicBezTo>
                  <a:cubicBezTo>
                    <a:pt x="34393" y="10927"/>
                    <a:pt x="33728" y="11655"/>
                    <a:pt x="33000" y="12320"/>
                  </a:cubicBezTo>
                  <a:cubicBezTo>
                    <a:pt x="32588" y="12732"/>
                    <a:pt x="32177" y="13144"/>
                    <a:pt x="31765" y="13587"/>
                  </a:cubicBezTo>
                  <a:cubicBezTo>
                    <a:pt x="31606" y="13745"/>
                    <a:pt x="31448" y="13904"/>
                    <a:pt x="31416" y="14157"/>
                  </a:cubicBezTo>
                  <a:cubicBezTo>
                    <a:pt x="31480" y="14157"/>
                    <a:pt x="31511" y="14189"/>
                    <a:pt x="31543" y="14157"/>
                  </a:cubicBezTo>
                  <a:cubicBezTo>
                    <a:pt x="31638" y="14094"/>
                    <a:pt x="31765" y="14030"/>
                    <a:pt x="31860" y="13935"/>
                  </a:cubicBezTo>
                  <a:cubicBezTo>
                    <a:pt x="32905" y="12890"/>
                    <a:pt x="33982" y="11940"/>
                    <a:pt x="34932" y="10832"/>
                  </a:cubicBezTo>
                  <a:cubicBezTo>
                    <a:pt x="35375" y="10325"/>
                    <a:pt x="35787" y="9818"/>
                    <a:pt x="36198" y="9312"/>
                  </a:cubicBezTo>
                  <a:cubicBezTo>
                    <a:pt x="36230" y="9248"/>
                    <a:pt x="36294" y="9217"/>
                    <a:pt x="36357" y="9185"/>
                  </a:cubicBezTo>
                  <a:cubicBezTo>
                    <a:pt x="36420" y="9248"/>
                    <a:pt x="36452" y="9312"/>
                    <a:pt x="36484" y="9375"/>
                  </a:cubicBezTo>
                  <a:cubicBezTo>
                    <a:pt x="36515" y="9597"/>
                    <a:pt x="36547" y="9787"/>
                    <a:pt x="36642" y="10008"/>
                  </a:cubicBezTo>
                  <a:cubicBezTo>
                    <a:pt x="36705" y="10230"/>
                    <a:pt x="36674" y="10452"/>
                    <a:pt x="36484" y="10642"/>
                  </a:cubicBezTo>
                  <a:cubicBezTo>
                    <a:pt x="36262" y="10927"/>
                    <a:pt x="36040" y="11212"/>
                    <a:pt x="35787" y="11497"/>
                  </a:cubicBezTo>
                  <a:cubicBezTo>
                    <a:pt x="34900" y="12383"/>
                    <a:pt x="34013" y="13302"/>
                    <a:pt x="33127" y="14189"/>
                  </a:cubicBezTo>
                  <a:cubicBezTo>
                    <a:pt x="32557" y="14727"/>
                    <a:pt x="32018" y="15265"/>
                    <a:pt x="31480" y="15835"/>
                  </a:cubicBezTo>
                  <a:cubicBezTo>
                    <a:pt x="31226" y="16089"/>
                    <a:pt x="31005" y="16405"/>
                    <a:pt x="30783" y="16690"/>
                  </a:cubicBezTo>
                  <a:cubicBezTo>
                    <a:pt x="30878" y="16817"/>
                    <a:pt x="30941" y="16754"/>
                    <a:pt x="31005" y="16690"/>
                  </a:cubicBezTo>
                  <a:cubicBezTo>
                    <a:pt x="31195" y="16564"/>
                    <a:pt x="31353" y="16405"/>
                    <a:pt x="31543" y="16247"/>
                  </a:cubicBezTo>
                  <a:cubicBezTo>
                    <a:pt x="32398" y="15392"/>
                    <a:pt x="33285" y="14537"/>
                    <a:pt x="34172" y="13682"/>
                  </a:cubicBezTo>
                  <a:cubicBezTo>
                    <a:pt x="34995" y="12890"/>
                    <a:pt x="35787" y="12067"/>
                    <a:pt x="36547" y="11180"/>
                  </a:cubicBezTo>
                  <a:cubicBezTo>
                    <a:pt x="36610" y="11117"/>
                    <a:pt x="36674" y="11053"/>
                    <a:pt x="36769" y="10958"/>
                  </a:cubicBezTo>
                  <a:cubicBezTo>
                    <a:pt x="36832" y="11148"/>
                    <a:pt x="36864" y="11275"/>
                    <a:pt x="36895" y="11402"/>
                  </a:cubicBezTo>
                  <a:cubicBezTo>
                    <a:pt x="36990" y="12098"/>
                    <a:pt x="37054" y="12795"/>
                    <a:pt x="37180" y="13460"/>
                  </a:cubicBezTo>
                  <a:cubicBezTo>
                    <a:pt x="37307" y="14379"/>
                    <a:pt x="37244" y="15297"/>
                    <a:pt x="37307" y="16215"/>
                  </a:cubicBezTo>
                  <a:cubicBezTo>
                    <a:pt x="37370" y="17070"/>
                    <a:pt x="37212" y="17894"/>
                    <a:pt x="37022" y="18686"/>
                  </a:cubicBezTo>
                  <a:cubicBezTo>
                    <a:pt x="37022" y="18781"/>
                    <a:pt x="36990" y="18844"/>
                    <a:pt x="36959" y="18907"/>
                  </a:cubicBezTo>
                  <a:cubicBezTo>
                    <a:pt x="36864" y="19192"/>
                    <a:pt x="36547" y="19224"/>
                    <a:pt x="36452" y="19541"/>
                  </a:cubicBezTo>
                  <a:cubicBezTo>
                    <a:pt x="36357" y="19794"/>
                    <a:pt x="36135" y="20016"/>
                    <a:pt x="35945" y="20237"/>
                  </a:cubicBezTo>
                  <a:cubicBezTo>
                    <a:pt x="35787" y="20427"/>
                    <a:pt x="35565" y="20617"/>
                    <a:pt x="35375" y="20807"/>
                  </a:cubicBezTo>
                  <a:cubicBezTo>
                    <a:pt x="35375" y="20807"/>
                    <a:pt x="35343" y="20807"/>
                    <a:pt x="35280" y="20839"/>
                  </a:cubicBezTo>
                  <a:cubicBezTo>
                    <a:pt x="35248" y="20744"/>
                    <a:pt x="35185" y="20649"/>
                    <a:pt x="35122" y="20554"/>
                  </a:cubicBezTo>
                  <a:cubicBezTo>
                    <a:pt x="34457" y="21029"/>
                    <a:pt x="33855" y="21472"/>
                    <a:pt x="33253" y="21947"/>
                  </a:cubicBezTo>
                  <a:cubicBezTo>
                    <a:pt x="33190" y="21979"/>
                    <a:pt x="33158" y="22074"/>
                    <a:pt x="33095" y="22201"/>
                  </a:cubicBezTo>
                  <a:cubicBezTo>
                    <a:pt x="33348" y="22137"/>
                    <a:pt x="33507" y="22106"/>
                    <a:pt x="33728" y="22074"/>
                  </a:cubicBezTo>
                  <a:cubicBezTo>
                    <a:pt x="33760" y="22201"/>
                    <a:pt x="33665" y="22264"/>
                    <a:pt x="33602" y="22296"/>
                  </a:cubicBezTo>
                  <a:cubicBezTo>
                    <a:pt x="33222" y="22581"/>
                    <a:pt x="32810" y="22834"/>
                    <a:pt x="32398" y="22993"/>
                  </a:cubicBezTo>
                  <a:cubicBezTo>
                    <a:pt x="31638" y="23309"/>
                    <a:pt x="30846" y="23626"/>
                    <a:pt x="30086" y="23943"/>
                  </a:cubicBezTo>
                  <a:cubicBezTo>
                    <a:pt x="29738" y="24101"/>
                    <a:pt x="29421" y="24133"/>
                    <a:pt x="29041" y="24069"/>
                  </a:cubicBezTo>
                  <a:cubicBezTo>
                    <a:pt x="29010" y="23943"/>
                    <a:pt x="28978" y="23816"/>
                    <a:pt x="28978" y="23689"/>
                  </a:cubicBezTo>
                  <a:cubicBezTo>
                    <a:pt x="28946" y="22708"/>
                    <a:pt x="28978" y="21726"/>
                    <a:pt x="29105" y="20776"/>
                  </a:cubicBezTo>
                  <a:cubicBezTo>
                    <a:pt x="29168" y="20396"/>
                    <a:pt x="29168" y="19984"/>
                    <a:pt x="29200" y="19604"/>
                  </a:cubicBezTo>
                  <a:cubicBezTo>
                    <a:pt x="29263" y="18369"/>
                    <a:pt x="29390" y="17134"/>
                    <a:pt x="29675" y="15899"/>
                  </a:cubicBezTo>
                  <a:cubicBezTo>
                    <a:pt x="29833" y="15234"/>
                    <a:pt x="29896" y="14569"/>
                    <a:pt x="29991" y="13904"/>
                  </a:cubicBezTo>
                  <a:cubicBezTo>
                    <a:pt x="30023" y="13745"/>
                    <a:pt x="30055" y="13587"/>
                    <a:pt x="30118" y="13460"/>
                  </a:cubicBezTo>
                  <a:cubicBezTo>
                    <a:pt x="30815" y="12478"/>
                    <a:pt x="31131" y="11338"/>
                    <a:pt x="31353" y="10198"/>
                  </a:cubicBezTo>
                  <a:cubicBezTo>
                    <a:pt x="31480" y="9502"/>
                    <a:pt x="31606" y="8773"/>
                    <a:pt x="31796" y="8076"/>
                  </a:cubicBezTo>
                  <a:cubicBezTo>
                    <a:pt x="31860" y="7760"/>
                    <a:pt x="31987" y="7411"/>
                    <a:pt x="31860" y="7063"/>
                  </a:cubicBezTo>
                  <a:cubicBezTo>
                    <a:pt x="31828" y="6968"/>
                    <a:pt x="31892" y="6810"/>
                    <a:pt x="31923" y="6715"/>
                  </a:cubicBezTo>
                  <a:cubicBezTo>
                    <a:pt x="32018" y="6461"/>
                    <a:pt x="32145" y="6240"/>
                    <a:pt x="32272" y="5986"/>
                  </a:cubicBezTo>
                  <a:cubicBezTo>
                    <a:pt x="32430" y="5733"/>
                    <a:pt x="32588" y="5511"/>
                    <a:pt x="32937" y="5543"/>
                  </a:cubicBezTo>
                  <a:cubicBezTo>
                    <a:pt x="33000" y="5543"/>
                    <a:pt x="33032" y="5448"/>
                    <a:pt x="33063" y="5416"/>
                  </a:cubicBezTo>
                  <a:cubicBezTo>
                    <a:pt x="33095" y="5416"/>
                    <a:pt x="33127" y="5385"/>
                    <a:pt x="33158" y="5385"/>
                  </a:cubicBezTo>
                  <a:cubicBezTo>
                    <a:pt x="33475" y="4815"/>
                    <a:pt x="33697" y="4815"/>
                    <a:pt x="34172" y="5226"/>
                  </a:cubicBezTo>
                  <a:close/>
                  <a:moveTo>
                    <a:pt x="2534" y="7348"/>
                  </a:moveTo>
                  <a:cubicBezTo>
                    <a:pt x="2566" y="6715"/>
                    <a:pt x="2598" y="6081"/>
                    <a:pt x="2629" y="5480"/>
                  </a:cubicBezTo>
                  <a:cubicBezTo>
                    <a:pt x="2629" y="5353"/>
                    <a:pt x="2629" y="5258"/>
                    <a:pt x="2661" y="5163"/>
                  </a:cubicBezTo>
                  <a:cubicBezTo>
                    <a:pt x="2851" y="4150"/>
                    <a:pt x="3041" y="3136"/>
                    <a:pt x="3199" y="2123"/>
                  </a:cubicBezTo>
                  <a:cubicBezTo>
                    <a:pt x="3263" y="1901"/>
                    <a:pt x="3326" y="1648"/>
                    <a:pt x="3358" y="1426"/>
                  </a:cubicBezTo>
                  <a:cubicBezTo>
                    <a:pt x="3769" y="1299"/>
                    <a:pt x="4118" y="1236"/>
                    <a:pt x="4466" y="1109"/>
                  </a:cubicBezTo>
                  <a:cubicBezTo>
                    <a:pt x="5194" y="856"/>
                    <a:pt x="5923" y="793"/>
                    <a:pt x="6683" y="698"/>
                  </a:cubicBezTo>
                  <a:cubicBezTo>
                    <a:pt x="9248" y="349"/>
                    <a:pt x="11813" y="349"/>
                    <a:pt x="14410" y="444"/>
                  </a:cubicBezTo>
                  <a:cubicBezTo>
                    <a:pt x="15139" y="476"/>
                    <a:pt x="15867" y="508"/>
                    <a:pt x="16595" y="508"/>
                  </a:cubicBezTo>
                  <a:cubicBezTo>
                    <a:pt x="17450" y="539"/>
                    <a:pt x="18305" y="634"/>
                    <a:pt x="19161" y="761"/>
                  </a:cubicBezTo>
                  <a:cubicBezTo>
                    <a:pt x="19667" y="824"/>
                    <a:pt x="20174" y="888"/>
                    <a:pt x="20712" y="919"/>
                  </a:cubicBezTo>
                  <a:cubicBezTo>
                    <a:pt x="21504" y="951"/>
                    <a:pt x="22327" y="1046"/>
                    <a:pt x="23119" y="1204"/>
                  </a:cubicBezTo>
                  <a:cubicBezTo>
                    <a:pt x="24006" y="1363"/>
                    <a:pt x="24893" y="1458"/>
                    <a:pt x="25779" y="1584"/>
                  </a:cubicBezTo>
                  <a:cubicBezTo>
                    <a:pt x="26666" y="1711"/>
                    <a:pt x="27553" y="1806"/>
                    <a:pt x="28408" y="1996"/>
                  </a:cubicBezTo>
                  <a:cubicBezTo>
                    <a:pt x="29453" y="2249"/>
                    <a:pt x="30498" y="2598"/>
                    <a:pt x="31543" y="2914"/>
                  </a:cubicBezTo>
                  <a:cubicBezTo>
                    <a:pt x="31828" y="2978"/>
                    <a:pt x="32113" y="3136"/>
                    <a:pt x="32367" y="3294"/>
                  </a:cubicBezTo>
                  <a:cubicBezTo>
                    <a:pt x="32652" y="3453"/>
                    <a:pt x="32905" y="3675"/>
                    <a:pt x="33095" y="3960"/>
                  </a:cubicBezTo>
                  <a:cubicBezTo>
                    <a:pt x="33285" y="4245"/>
                    <a:pt x="33253" y="4466"/>
                    <a:pt x="33000" y="4688"/>
                  </a:cubicBezTo>
                  <a:cubicBezTo>
                    <a:pt x="32493" y="5100"/>
                    <a:pt x="32082" y="5638"/>
                    <a:pt x="31796" y="6240"/>
                  </a:cubicBezTo>
                  <a:cubicBezTo>
                    <a:pt x="31765" y="6335"/>
                    <a:pt x="31701" y="6461"/>
                    <a:pt x="31701" y="6556"/>
                  </a:cubicBezTo>
                  <a:cubicBezTo>
                    <a:pt x="31606" y="7253"/>
                    <a:pt x="31416" y="7918"/>
                    <a:pt x="31258" y="8615"/>
                  </a:cubicBezTo>
                  <a:cubicBezTo>
                    <a:pt x="31100" y="9280"/>
                    <a:pt x="31005" y="9945"/>
                    <a:pt x="30846" y="10610"/>
                  </a:cubicBezTo>
                  <a:cubicBezTo>
                    <a:pt x="30656" y="11592"/>
                    <a:pt x="30308" y="12510"/>
                    <a:pt x="29738" y="13334"/>
                  </a:cubicBezTo>
                  <a:cubicBezTo>
                    <a:pt x="29390" y="13872"/>
                    <a:pt x="29010" y="14410"/>
                    <a:pt x="28566" y="14854"/>
                  </a:cubicBezTo>
                  <a:cubicBezTo>
                    <a:pt x="27933" y="15455"/>
                    <a:pt x="27173" y="15804"/>
                    <a:pt x="26381" y="16057"/>
                  </a:cubicBezTo>
                  <a:cubicBezTo>
                    <a:pt x="26159" y="16152"/>
                    <a:pt x="25906" y="16152"/>
                    <a:pt x="25653" y="16152"/>
                  </a:cubicBezTo>
                  <a:cubicBezTo>
                    <a:pt x="24703" y="16152"/>
                    <a:pt x="23753" y="16152"/>
                    <a:pt x="22802" y="16152"/>
                  </a:cubicBezTo>
                  <a:cubicBezTo>
                    <a:pt x="22707" y="16152"/>
                    <a:pt x="22612" y="16120"/>
                    <a:pt x="22486" y="16120"/>
                  </a:cubicBezTo>
                  <a:cubicBezTo>
                    <a:pt x="22422" y="15709"/>
                    <a:pt x="22201" y="15392"/>
                    <a:pt x="21821" y="15202"/>
                  </a:cubicBezTo>
                  <a:cubicBezTo>
                    <a:pt x="21916" y="14759"/>
                    <a:pt x="21979" y="14315"/>
                    <a:pt x="22106" y="13872"/>
                  </a:cubicBezTo>
                  <a:cubicBezTo>
                    <a:pt x="22169" y="13587"/>
                    <a:pt x="22232" y="13270"/>
                    <a:pt x="22327" y="12985"/>
                  </a:cubicBezTo>
                  <a:cubicBezTo>
                    <a:pt x="22422" y="12700"/>
                    <a:pt x="22422" y="12415"/>
                    <a:pt x="22359" y="12098"/>
                  </a:cubicBezTo>
                  <a:cubicBezTo>
                    <a:pt x="22232" y="12067"/>
                    <a:pt x="22137" y="12003"/>
                    <a:pt x="22042" y="12003"/>
                  </a:cubicBezTo>
                  <a:cubicBezTo>
                    <a:pt x="21694" y="12003"/>
                    <a:pt x="21346" y="12003"/>
                    <a:pt x="20997" y="12003"/>
                  </a:cubicBezTo>
                  <a:cubicBezTo>
                    <a:pt x="20839" y="12003"/>
                    <a:pt x="20744" y="12098"/>
                    <a:pt x="20712" y="12257"/>
                  </a:cubicBezTo>
                  <a:cubicBezTo>
                    <a:pt x="20681" y="12383"/>
                    <a:pt x="20649" y="12510"/>
                    <a:pt x="20649" y="12637"/>
                  </a:cubicBezTo>
                  <a:cubicBezTo>
                    <a:pt x="20586" y="13429"/>
                    <a:pt x="20554" y="14189"/>
                    <a:pt x="20491" y="15012"/>
                  </a:cubicBezTo>
                  <a:cubicBezTo>
                    <a:pt x="20459" y="15012"/>
                    <a:pt x="20396" y="15012"/>
                    <a:pt x="20332" y="15012"/>
                  </a:cubicBezTo>
                  <a:cubicBezTo>
                    <a:pt x="20206" y="14980"/>
                    <a:pt x="20047" y="14917"/>
                    <a:pt x="19889" y="15012"/>
                  </a:cubicBezTo>
                  <a:cubicBezTo>
                    <a:pt x="19762" y="15139"/>
                    <a:pt x="19604" y="15265"/>
                    <a:pt x="19509" y="15424"/>
                  </a:cubicBezTo>
                  <a:cubicBezTo>
                    <a:pt x="19382" y="15582"/>
                    <a:pt x="19351" y="15772"/>
                    <a:pt x="19256" y="15930"/>
                  </a:cubicBezTo>
                  <a:cubicBezTo>
                    <a:pt x="19192" y="15962"/>
                    <a:pt x="19129" y="15962"/>
                    <a:pt x="19066" y="15962"/>
                  </a:cubicBezTo>
                  <a:cubicBezTo>
                    <a:pt x="15962" y="15550"/>
                    <a:pt x="12827" y="15297"/>
                    <a:pt x="9723" y="14822"/>
                  </a:cubicBezTo>
                  <a:cubicBezTo>
                    <a:pt x="9660" y="14790"/>
                    <a:pt x="9596" y="14759"/>
                    <a:pt x="9501" y="14727"/>
                  </a:cubicBezTo>
                  <a:cubicBezTo>
                    <a:pt x="9501" y="14664"/>
                    <a:pt x="9470" y="14569"/>
                    <a:pt x="9470" y="14505"/>
                  </a:cubicBezTo>
                  <a:cubicBezTo>
                    <a:pt x="9470" y="14094"/>
                    <a:pt x="9343" y="13714"/>
                    <a:pt x="9058" y="13429"/>
                  </a:cubicBezTo>
                  <a:cubicBezTo>
                    <a:pt x="8868" y="13239"/>
                    <a:pt x="8836" y="13017"/>
                    <a:pt x="8900" y="12795"/>
                  </a:cubicBezTo>
                  <a:cubicBezTo>
                    <a:pt x="9026" y="12383"/>
                    <a:pt x="9153" y="11940"/>
                    <a:pt x="9280" y="11497"/>
                  </a:cubicBezTo>
                  <a:cubicBezTo>
                    <a:pt x="9343" y="11243"/>
                    <a:pt x="9438" y="10990"/>
                    <a:pt x="9501" y="10737"/>
                  </a:cubicBezTo>
                  <a:cubicBezTo>
                    <a:pt x="9533" y="10547"/>
                    <a:pt x="9533" y="10325"/>
                    <a:pt x="9501" y="10135"/>
                  </a:cubicBezTo>
                  <a:cubicBezTo>
                    <a:pt x="9501" y="10040"/>
                    <a:pt x="9406" y="9945"/>
                    <a:pt x="9280" y="9945"/>
                  </a:cubicBezTo>
                  <a:cubicBezTo>
                    <a:pt x="8931" y="9945"/>
                    <a:pt x="8615" y="9945"/>
                    <a:pt x="8298" y="9945"/>
                  </a:cubicBezTo>
                  <a:cubicBezTo>
                    <a:pt x="8108" y="9977"/>
                    <a:pt x="7981" y="10072"/>
                    <a:pt x="7918" y="10262"/>
                  </a:cubicBezTo>
                  <a:cubicBezTo>
                    <a:pt x="7791" y="10832"/>
                    <a:pt x="7696" y="11370"/>
                    <a:pt x="7633" y="11940"/>
                  </a:cubicBezTo>
                  <a:cubicBezTo>
                    <a:pt x="7601" y="12320"/>
                    <a:pt x="7570" y="12668"/>
                    <a:pt x="7538" y="13080"/>
                  </a:cubicBezTo>
                  <a:cubicBezTo>
                    <a:pt x="7221" y="13270"/>
                    <a:pt x="6810" y="13334"/>
                    <a:pt x="6651" y="13777"/>
                  </a:cubicBezTo>
                  <a:cubicBezTo>
                    <a:pt x="6493" y="13714"/>
                    <a:pt x="6366" y="13682"/>
                    <a:pt x="6240" y="13619"/>
                  </a:cubicBezTo>
                  <a:cubicBezTo>
                    <a:pt x="5860" y="13460"/>
                    <a:pt x="5448" y="13270"/>
                    <a:pt x="5099" y="13080"/>
                  </a:cubicBezTo>
                  <a:cubicBezTo>
                    <a:pt x="4434" y="12668"/>
                    <a:pt x="3896" y="12130"/>
                    <a:pt x="3516" y="11465"/>
                  </a:cubicBezTo>
                  <a:cubicBezTo>
                    <a:pt x="3136" y="10800"/>
                    <a:pt x="2851" y="10103"/>
                    <a:pt x="2661" y="9375"/>
                  </a:cubicBezTo>
                  <a:cubicBezTo>
                    <a:pt x="2566" y="9153"/>
                    <a:pt x="2534" y="8900"/>
                    <a:pt x="2534" y="8678"/>
                  </a:cubicBezTo>
                  <a:cubicBezTo>
                    <a:pt x="2534" y="8235"/>
                    <a:pt x="2534" y="7791"/>
                    <a:pt x="2534" y="7348"/>
                  </a:cubicBezTo>
                  <a:close/>
                  <a:moveTo>
                    <a:pt x="21821" y="16152"/>
                  </a:moveTo>
                  <a:cubicBezTo>
                    <a:pt x="21124" y="16152"/>
                    <a:pt x="20427" y="16120"/>
                    <a:pt x="19699" y="16057"/>
                  </a:cubicBezTo>
                  <a:cubicBezTo>
                    <a:pt x="19699" y="15772"/>
                    <a:pt x="19762" y="15582"/>
                    <a:pt x="19921" y="15455"/>
                  </a:cubicBezTo>
                  <a:cubicBezTo>
                    <a:pt x="20332" y="15455"/>
                    <a:pt x="20712" y="15424"/>
                    <a:pt x="21124" y="15455"/>
                  </a:cubicBezTo>
                  <a:cubicBezTo>
                    <a:pt x="21314" y="15455"/>
                    <a:pt x="21504" y="15519"/>
                    <a:pt x="21662" y="15582"/>
                  </a:cubicBezTo>
                  <a:cubicBezTo>
                    <a:pt x="21884" y="15677"/>
                    <a:pt x="22042" y="15804"/>
                    <a:pt x="22042" y="16089"/>
                  </a:cubicBezTo>
                  <a:cubicBezTo>
                    <a:pt x="21947" y="16089"/>
                    <a:pt x="21884" y="16152"/>
                    <a:pt x="21821" y="16152"/>
                  </a:cubicBezTo>
                  <a:close/>
                  <a:moveTo>
                    <a:pt x="21979" y="16627"/>
                  </a:moveTo>
                  <a:cubicBezTo>
                    <a:pt x="21947" y="16912"/>
                    <a:pt x="21821" y="17165"/>
                    <a:pt x="21631" y="17419"/>
                  </a:cubicBezTo>
                  <a:cubicBezTo>
                    <a:pt x="21472" y="17640"/>
                    <a:pt x="21251" y="17767"/>
                    <a:pt x="20966" y="17767"/>
                  </a:cubicBezTo>
                  <a:cubicBezTo>
                    <a:pt x="20174" y="17767"/>
                    <a:pt x="19731" y="17355"/>
                    <a:pt x="19636" y="16500"/>
                  </a:cubicBezTo>
                  <a:cubicBezTo>
                    <a:pt x="20174" y="16469"/>
                    <a:pt x="21472" y="16532"/>
                    <a:pt x="21979" y="16627"/>
                  </a:cubicBezTo>
                  <a:close/>
                  <a:moveTo>
                    <a:pt x="8615" y="14537"/>
                  </a:moveTo>
                  <a:cubicBezTo>
                    <a:pt x="8108" y="14347"/>
                    <a:pt x="7506" y="14284"/>
                    <a:pt x="7000" y="13840"/>
                  </a:cubicBezTo>
                  <a:cubicBezTo>
                    <a:pt x="7158" y="13745"/>
                    <a:pt x="7221" y="13650"/>
                    <a:pt x="7316" y="13619"/>
                  </a:cubicBezTo>
                  <a:cubicBezTo>
                    <a:pt x="7791" y="13460"/>
                    <a:pt x="8266" y="13429"/>
                    <a:pt x="8710" y="13682"/>
                  </a:cubicBezTo>
                  <a:cubicBezTo>
                    <a:pt x="9026" y="13872"/>
                    <a:pt x="9090" y="14189"/>
                    <a:pt x="9090" y="14505"/>
                  </a:cubicBezTo>
                  <a:cubicBezTo>
                    <a:pt x="8931" y="14695"/>
                    <a:pt x="8773" y="14600"/>
                    <a:pt x="8615" y="14537"/>
                  </a:cubicBezTo>
                  <a:close/>
                  <a:moveTo>
                    <a:pt x="8868" y="15044"/>
                  </a:moveTo>
                  <a:cubicBezTo>
                    <a:pt x="8741" y="15170"/>
                    <a:pt x="8646" y="15265"/>
                    <a:pt x="8551" y="15297"/>
                  </a:cubicBezTo>
                  <a:cubicBezTo>
                    <a:pt x="8203" y="15424"/>
                    <a:pt x="7823" y="15519"/>
                    <a:pt x="7443" y="15455"/>
                  </a:cubicBezTo>
                  <a:cubicBezTo>
                    <a:pt x="7190" y="15392"/>
                    <a:pt x="7000" y="15265"/>
                    <a:pt x="6873" y="15044"/>
                  </a:cubicBezTo>
                  <a:cubicBezTo>
                    <a:pt x="6778" y="14854"/>
                    <a:pt x="6778" y="14600"/>
                    <a:pt x="6905" y="14379"/>
                  </a:cubicBezTo>
                  <a:cubicBezTo>
                    <a:pt x="7538" y="14600"/>
                    <a:pt x="8171" y="14790"/>
                    <a:pt x="8868" y="15044"/>
                  </a:cubicBezTo>
                  <a:close/>
                  <a:moveTo>
                    <a:pt x="21916" y="24924"/>
                  </a:moveTo>
                  <a:cubicBezTo>
                    <a:pt x="19604" y="24893"/>
                    <a:pt x="17260" y="24924"/>
                    <a:pt x="14949" y="24861"/>
                  </a:cubicBezTo>
                  <a:cubicBezTo>
                    <a:pt x="13143" y="24798"/>
                    <a:pt x="11338" y="24703"/>
                    <a:pt x="9565" y="24481"/>
                  </a:cubicBezTo>
                  <a:cubicBezTo>
                    <a:pt x="8520" y="24354"/>
                    <a:pt x="7506" y="24133"/>
                    <a:pt x="6461" y="23943"/>
                  </a:cubicBezTo>
                  <a:cubicBezTo>
                    <a:pt x="5638" y="23784"/>
                    <a:pt x="4814" y="23468"/>
                    <a:pt x="4023" y="23183"/>
                  </a:cubicBezTo>
                  <a:cubicBezTo>
                    <a:pt x="3389" y="22929"/>
                    <a:pt x="2756" y="22708"/>
                    <a:pt x="2123" y="22422"/>
                  </a:cubicBezTo>
                  <a:cubicBezTo>
                    <a:pt x="1774" y="22264"/>
                    <a:pt x="1394" y="22074"/>
                    <a:pt x="1046" y="21916"/>
                  </a:cubicBezTo>
                  <a:cubicBezTo>
                    <a:pt x="856" y="21821"/>
                    <a:pt x="761" y="21662"/>
                    <a:pt x="729" y="21441"/>
                  </a:cubicBezTo>
                  <a:cubicBezTo>
                    <a:pt x="571" y="20839"/>
                    <a:pt x="476" y="20269"/>
                    <a:pt x="507" y="19667"/>
                  </a:cubicBezTo>
                  <a:cubicBezTo>
                    <a:pt x="507" y="19002"/>
                    <a:pt x="507" y="18337"/>
                    <a:pt x="507" y="17672"/>
                  </a:cubicBezTo>
                  <a:cubicBezTo>
                    <a:pt x="507" y="16754"/>
                    <a:pt x="634" y="15835"/>
                    <a:pt x="824" y="14949"/>
                  </a:cubicBezTo>
                  <a:cubicBezTo>
                    <a:pt x="856" y="14790"/>
                    <a:pt x="887" y="14600"/>
                    <a:pt x="919" y="14442"/>
                  </a:cubicBezTo>
                  <a:cubicBezTo>
                    <a:pt x="951" y="13904"/>
                    <a:pt x="1077" y="13397"/>
                    <a:pt x="1268" y="12890"/>
                  </a:cubicBezTo>
                  <a:cubicBezTo>
                    <a:pt x="1584" y="12003"/>
                    <a:pt x="1964" y="11117"/>
                    <a:pt x="2281" y="10230"/>
                  </a:cubicBezTo>
                  <a:cubicBezTo>
                    <a:pt x="2313" y="10167"/>
                    <a:pt x="2376" y="10103"/>
                    <a:pt x="2408" y="10008"/>
                  </a:cubicBezTo>
                  <a:cubicBezTo>
                    <a:pt x="2471" y="10072"/>
                    <a:pt x="2503" y="10103"/>
                    <a:pt x="2534" y="10167"/>
                  </a:cubicBezTo>
                  <a:cubicBezTo>
                    <a:pt x="2693" y="10642"/>
                    <a:pt x="2914" y="11085"/>
                    <a:pt x="3168" y="11528"/>
                  </a:cubicBezTo>
                  <a:cubicBezTo>
                    <a:pt x="3643" y="12447"/>
                    <a:pt x="4339" y="13175"/>
                    <a:pt x="5289" y="13587"/>
                  </a:cubicBezTo>
                  <a:cubicBezTo>
                    <a:pt x="5670" y="13777"/>
                    <a:pt x="6050" y="13967"/>
                    <a:pt x="6461" y="14157"/>
                  </a:cubicBezTo>
                  <a:cubicBezTo>
                    <a:pt x="6461" y="14379"/>
                    <a:pt x="6461" y="14569"/>
                    <a:pt x="6461" y="14727"/>
                  </a:cubicBezTo>
                  <a:cubicBezTo>
                    <a:pt x="6430" y="15107"/>
                    <a:pt x="6588" y="15360"/>
                    <a:pt x="6841" y="15582"/>
                  </a:cubicBezTo>
                  <a:cubicBezTo>
                    <a:pt x="6936" y="15677"/>
                    <a:pt x="7031" y="15740"/>
                    <a:pt x="7126" y="15804"/>
                  </a:cubicBezTo>
                  <a:cubicBezTo>
                    <a:pt x="7126" y="16057"/>
                    <a:pt x="7158" y="16279"/>
                    <a:pt x="7126" y="16500"/>
                  </a:cubicBezTo>
                  <a:cubicBezTo>
                    <a:pt x="7031" y="17324"/>
                    <a:pt x="6905" y="18179"/>
                    <a:pt x="6683" y="18971"/>
                  </a:cubicBezTo>
                  <a:cubicBezTo>
                    <a:pt x="6493" y="19762"/>
                    <a:pt x="6588" y="19889"/>
                    <a:pt x="7348" y="19857"/>
                  </a:cubicBezTo>
                  <a:cubicBezTo>
                    <a:pt x="7728" y="19857"/>
                    <a:pt x="7823" y="19794"/>
                    <a:pt x="7918" y="19414"/>
                  </a:cubicBezTo>
                  <a:cubicBezTo>
                    <a:pt x="7950" y="19256"/>
                    <a:pt x="7981" y="19097"/>
                    <a:pt x="7981" y="18939"/>
                  </a:cubicBezTo>
                  <a:cubicBezTo>
                    <a:pt x="8108" y="18116"/>
                    <a:pt x="8203" y="17324"/>
                    <a:pt x="8298" y="16500"/>
                  </a:cubicBezTo>
                  <a:cubicBezTo>
                    <a:pt x="8330" y="16310"/>
                    <a:pt x="8393" y="16089"/>
                    <a:pt x="8456" y="15867"/>
                  </a:cubicBezTo>
                  <a:cubicBezTo>
                    <a:pt x="8773" y="15645"/>
                    <a:pt x="9090" y="15424"/>
                    <a:pt x="9375" y="15202"/>
                  </a:cubicBezTo>
                  <a:cubicBezTo>
                    <a:pt x="12637" y="15614"/>
                    <a:pt x="15930" y="15994"/>
                    <a:pt x="19161" y="16405"/>
                  </a:cubicBezTo>
                  <a:cubicBezTo>
                    <a:pt x="19287" y="16722"/>
                    <a:pt x="19351" y="17039"/>
                    <a:pt x="19477" y="17292"/>
                  </a:cubicBezTo>
                  <a:cubicBezTo>
                    <a:pt x="19636" y="17545"/>
                    <a:pt x="19889" y="17767"/>
                    <a:pt x="20111" y="18052"/>
                  </a:cubicBezTo>
                  <a:cubicBezTo>
                    <a:pt x="20016" y="18622"/>
                    <a:pt x="19952" y="19256"/>
                    <a:pt x="19857" y="19857"/>
                  </a:cubicBezTo>
                  <a:cubicBezTo>
                    <a:pt x="19826" y="20174"/>
                    <a:pt x="19826" y="20491"/>
                    <a:pt x="19794" y="20807"/>
                  </a:cubicBezTo>
                  <a:cubicBezTo>
                    <a:pt x="19794" y="20871"/>
                    <a:pt x="19826" y="20966"/>
                    <a:pt x="19857" y="21092"/>
                  </a:cubicBezTo>
                  <a:cubicBezTo>
                    <a:pt x="20206" y="21219"/>
                    <a:pt x="20522" y="21156"/>
                    <a:pt x="20839" y="21156"/>
                  </a:cubicBezTo>
                  <a:cubicBezTo>
                    <a:pt x="20966" y="21124"/>
                    <a:pt x="21061" y="21029"/>
                    <a:pt x="21061" y="20902"/>
                  </a:cubicBezTo>
                  <a:cubicBezTo>
                    <a:pt x="21092" y="20776"/>
                    <a:pt x="21092" y="20649"/>
                    <a:pt x="21124" y="20522"/>
                  </a:cubicBezTo>
                  <a:cubicBezTo>
                    <a:pt x="21124" y="20111"/>
                    <a:pt x="21124" y="19731"/>
                    <a:pt x="21124" y="19351"/>
                  </a:cubicBezTo>
                  <a:cubicBezTo>
                    <a:pt x="21124" y="18939"/>
                    <a:pt x="21187" y="18559"/>
                    <a:pt x="21282" y="18179"/>
                  </a:cubicBezTo>
                  <a:cubicBezTo>
                    <a:pt x="22011" y="17926"/>
                    <a:pt x="22201" y="17229"/>
                    <a:pt x="22486" y="16595"/>
                  </a:cubicBezTo>
                  <a:cubicBezTo>
                    <a:pt x="22644" y="16595"/>
                    <a:pt x="22802" y="16564"/>
                    <a:pt x="22929" y="16564"/>
                  </a:cubicBezTo>
                  <a:cubicBezTo>
                    <a:pt x="23753" y="16564"/>
                    <a:pt x="24576" y="16564"/>
                    <a:pt x="25399" y="16564"/>
                  </a:cubicBezTo>
                  <a:cubicBezTo>
                    <a:pt x="26761" y="16595"/>
                    <a:pt x="27901" y="16025"/>
                    <a:pt x="28883" y="15107"/>
                  </a:cubicBezTo>
                  <a:cubicBezTo>
                    <a:pt x="29073" y="14917"/>
                    <a:pt x="29263" y="14727"/>
                    <a:pt x="29453" y="14537"/>
                  </a:cubicBezTo>
                  <a:cubicBezTo>
                    <a:pt x="29485" y="14537"/>
                    <a:pt x="29516" y="14537"/>
                    <a:pt x="29580" y="14505"/>
                  </a:cubicBezTo>
                  <a:cubicBezTo>
                    <a:pt x="29453" y="15582"/>
                    <a:pt x="29105" y="16595"/>
                    <a:pt x="29010" y="17640"/>
                  </a:cubicBezTo>
                  <a:cubicBezTo>
                    <a:pt x="28915" y="18717"/>
                    <a:pt x="28820" y="19762"/>
                    <a:pt x="28725" y="20839"/>
                  </a:cubicBezTo>
                  <a:cubicBezTo>
                    <a:pt x="28661" y="21916"/>
                    <a:pt x="28598" y="22993"/>
                    <a:pt x="28535" y="24069"/>
                  </a:cubicBezTo>
                  <a:cubicBezTo>
                    <a:pt x="28091" y="24164"/>
                    <a:pt x="27648" y="24259"/>
                    <a:pt x="27173" y="24323"/>
                  </a:cubicBezTo>
                  <a:cubicBezTo>
                    <a:pt x="25811" y="24513"/>
                    <a:pt x="24418" y="24671"/>
                    <a:pt x="23024" y="24861"/>
                  </a:cubicBezTo>
                  <a:cubicBezTo>
                    <a:pt x="22676" y="24893"/>
                    <a:pt x="22296" y="24924"/>
                    <a:pt x="21916" y="2492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p:nvPr/>
          </p:nvSpPr>
          <p:spPr>
            <a:xfrm>
              <a:off x="3396300" y="2045575"/>
              <a:ext cx="636575" cy="577975"/>
            </a:xfrm>
            <a:custGeom>
              <a:rect b="b" l="l" r="r" t="t"/>
              <a:pathLst>
                <a:path extrusionOk="0" h="23119" w="25463">
                  <a:moveTo>
                    <a:pt x="6778" y="17988"/>
                  </a:moveTo>
                  <a:cubicBezTo>
                    <a:pt x="7126" y="17735"/>
                    <a:pt x="7475" y="17418"/>
                    <a:pt x="7823" y="17165"/>
                  </a:cubicBezTo>
                  <a:cubicBezTo>
                    <a:pt x="8298" y="16785"/>
                    <a:pt x="8773" y="16405"/>
                    <a:pt x="9217" y="16056"/>
                  </a:cubicBezTo>
                  <a:cubicBezTo>
                    <a:pt x="9850" y="15549"/>
                    <a:pt x="10515" y="15138"/>
                    <a:pt x="10927" y="14473"/>
                  </a:cubicBezTo>
                  <a:cubicBezTo>
                    <a:pt x="10958" y="14441"/>
                    <a:pt x="11053" y="14441"/>
                    <a:pt x="11085" y="14409"/>
                  </a:cubicBezTo>
                  <a:cubicBezTo>
                    <a:pt x="11180" y="14663"/>
                    <a:pt x="11275" y="14884"/>
                    <a:pt x="11370" y="15138"/>
                  </a:cubicBezTo>
                  <a:cubicBezTo>
                    <a:pt x="11655" y="15771"/>
                    <a:pt x="11972" y="16436"/>
                    <a:pt x="12289" y="17070"/>
                  </a:cubicBezTo>
                  <a:cubicBezTo>
                    <a:pt x="12352" y="17228"/>
                    <a:pt x="12447" y="17386"/>
                    <a:pt x="12542" y="17545"/>
                  </a:cubicBezTo>
                  <a:cubicBezTo>
                    <a:pt x="12732" y="17798"/>
                    <a:pt x="12985" y="17830"/>
                    <a:pt x="13207" y="17576"/>
                  </a:cubicBezTo>
                  <a:cubicBezTo>
                    <a:pt x="13397" y="17355"/>
                    <a:pt x="13555" y="17101"/>
                    <a:pt x="13714" y="16880"/>
                  </a:cubicBezTo>
                  <a:cubicBezTo>
                    <a:pt x="13840" y="16690"/>
                    <a:pt x="13935" y="16500"/>
                    <a:pt x="14094" y="16341"/>
                  </a:cubicBezTo>
                  <a:cubicBezTo>
                    <a:pt x="14600" y="15803"/>
                    <a:pt x="15139" y="15233"/>
                    <a:pt x="15677" y="14726"/>
                  </a:cubicBezTo>
                  <a:cubicBezTo>
                    <a:pt x="16501" y="13966"/>
                    <a:pt x="17292" y="13143"/>
                    <a:pt x="17894" y="12193"/>
                  </a:cubicBezTo>
                  <a:cubicBezTo>
                    <a:pt x="18179" y="11781"/>
                    <a:pt x="18496" y="11401"/>
                    <a:pt x="18876" y="11116"/>
                  </a:cubicBezTo>
                  <a:cubicBezTo>
                    <a:pt x="19034" y="10957"/>
                    <a:pt x="19192" y="10799"/>
                    <a:pt x="19319" y="10641"/>
                  </a:cubicBezTo>
                  <a:cubicBezTo>
                    <a:pt x="19794" y="10166"/>
                    <a:pt x="20237" y="9659"/>
                    <a:pt x="20712" y="9152"/>
                  </a:cubicBezTo>
                  <a:cubicBezTo>
                    <a:pt x="20807" y="9057"/>
                    <a:pt x="20871" y="8962"/>
                    <a:pt x="20966" y="8836"/>
                  </a:cubicBezTo>
                  <a:cubicBezTo>
                    <a:pt x="21568" y="8107"/>
                    <a:pt x="22169" y="7411"/>
                    <a:pt x="22739" y="6682"/>
                  </a:cubicBezTo>
                  <a:cubicBezTo>
                    <a:pt x="22803" y="6651"/>
                    <a:pt x="22834" y="6619"/>
                    <a:pt x="22866" y="6587"/>
                  </a:cubicBezTo>
                  <a:cubicBezTo>
                    <a:pt x="23658" y="5669"/>
                    <a:pt x="24418" y="4782"/>
                    <a:pt x="25209" y="3864"/>
                  </a:cubicBezTo>
                  <a:cubicBezTo>
                    <a:pt x="25400" y="3642"/>
                    <a:pt x="25463" y="3357"/>
                    <a:pt x="25463" y="3072"/>
                  </a:cubicBezTo>
                  <a:cubicBezTo>
                    <a:pt x="25431" y="2882"/>
                    <a:pt x="25400" y="2724"/>
                    <a:pt x="25241" y="2597"/>
                  </a:cubicBezTo>
                  <a:cubicBezTo>
                    <a:pt x="24956" y="2375"/>
                    <a:pt x="24671" y="2154"/>
                    <a:pt x="24354" y="1932"/>
                  </a:cubicBezTo>
                  <a:cubicBezTo>
                    <a:pt x="23816" y="1520"/>
                    <a:pt x="23309" y="1045"/>
                    <a:pt x="22834" y="570"/>
                  </a:cubicBezTo>
                  <a:cubicBezTo>
                    <a:pt x="22866" y="380"/>
                    <a:pt x="22866" y="253"/>
                    <a:pt x="22898" y="127"/>
                  </a:cubicBezTo>
                  <a:cubicBezTo>
                    <a:pt x="22708" y="0"/>
                    <a:pt x="22549" y="63"/>
                    <a:pt x="22359" y="95"/>
                  </a:cubicBezTo>
                  <a:cubicBezTo>
                    <a:pt x="21821" y="253"/>
                    <a:pt x="21251" y="443"/>
                    <a:pt x="20712" y="602"/>
                  </a:cubicBezTo>
                  <a:cubicBezTo>
                    <a:pt x="20427" y="665"/>
                    <a:pt x="20206" y="792"/>
                    <a:pt x="20016" y="1013"/>
                  </a:cubicBezTo>
                  <a:cubicBezTo>
                    <a:pt x="19509" y="1679"/>
                    <a:pt x="18844" y="2217"/>
                    <a:pt x="18242" y="2787"/>
                  </a:cubicBezTo>
                  <a:cubicBezTo>
                    <a:pt x="17957" y="3072"/>
                    <a:pt x="17672" y="3357"/>
                    <a:pt x="17387" y="3674"/>
                  </a:cubicBezTo>
                  <a:cubicBezTo>
                    <a:pt x="16849" y="4307"/>
                    <a:pt x="16279" y="4972"/>
                    <a:pt x="15709" y="5605"/>
                  </a:cubicBezTo>
                  <a:cubicBezTo>
                    <a:pt x="15645" y="5700"/>
                    <a:pt x="15519" y="5795"/>
                    <a:pt x="15424" y="5890"/>
                  </a:cubicBezTo>
                  <a:cubicBezTo>
                    <a:pt x="15107" y="6175"/>
                    <a:pt x="14759" y="6461"/>
                    <a:pt x="14442" y="6809"/>
                  </a:cubicBezTo>
                  <a:cubicBezTo>
                    <a:pt x="13809" y="7474"/>
                    <a:pt x="13049" y="8012"/>
                    <a:pt x="12352" y="8614"/>
                  </a:cubicBezTo>
                  <a:cubicBezTo>
                    <a:pt x="11813" y="8202"/>
                    <a:pt x="11592" y="7664"/>
                    <a:pt x="11433" y="7062"/>
                  </a:cubicBezTo>
                  <a:cubicBezTo>
                    <a:pt x="11497" y="6936"/>
                    <a:pt x="11687" y="6841"/>
                    <a:pt x="11560" y="6682"/>
                  </a:cubicBezTo>
                  <a:cubicBezTo>
                    <a:pt x="11433" y="6524"/>
                    <a:pt x="11275" y="6587"/>
                    <a:pt x="11117" y="6619"/>
                  </a:cubicBezTo>
                  <a:cubicBezTo>
                    <a:pt x="11053" y="6619"/>
                    <a:pt x="11022" y="6651"/>
                    <a:pt x="10958" y="6682"/>
                  </a:cubicBezTo>
                  <a:cubicBezTo>
                    <a:pt x="10325" y="7031"/>
                    <a:pt x="9628" y="7189"/>
                    <a:pt x="8932" y="7379"/>
                  </a:cubicBezTo>
                  <a:cubicBezTo>
                    <a:pt x="8520" y="7506"/>
                    <a:pt x="8140" y="7696"/>
                    <a:pt x="7760" y="7886"/>
                  </a:cubicBezTo>
                  <a:cubicBezTo>
                    <a:pt x="7380" y="8107"/>
                    <a:pt x="7095" y="8361"/>
                    <a:pt x="6936" y="8772"/>
                  </a:cubicBezTo>
                  <a:cubicBezTo>
                    <a:pt x="6841" y="9057"/>
                    <a:pt x="6746" y="9311"/>
                    <a:pt x="6588" y="9564"/>
                  </a:cubicBezTo>
                  <a:cubicBezTo>
                    <a:pt x="6145" y="10451"/>
                    <a:pt x="5765" y="11338"/>
                    <a:pt x="5480" y="12256"/>
                  </a:cubicBezTo>
                  <a:cubicBezTo>
                    <a:pt x="5131" y="13333"/>
                    <a:pt x="4625" y="14346"/>
                    <a:pt x="4023" y="15296"/>
                  </a:cubicBezTo>
                  <a:cubicBezTo>
                    <a:pt x="3453" y="16246"/>
                    <a:pt x="2883" y="17165"/>
                    <a:pt x="2439" y="18146"/>
                  </a:cubicBezTo>
                  <a:cubicBezTo>
                    <a:pt x="2028" y="19065"/>
                    <a:pt x="1584" y="19951"/>
                    <a:pt x="1204" y="20870"/>
                  </a:cubicBezTo>
                  <a:cubicBezTo>
                    <a:pt x="983" y="21408"/>
                    <a:pt x="729" y="21915"/>
                    <a:pt x="318" y="22358"/>
                  </a:cubicBezTo>
                  <a:cubicBezTo>
                    <a:pt x="223" y="22485"/>
                    <a:pt x="128" y="22612"/>
                    <a:pt x="64" y="22738"/>
                  </a:cubicBezTo>
                  <a:cubicBezTo>
                    <a:pt x="1" y="22802"/>
                    <a:pt x="33" y="22928"/>
                    <a:pt x="64" y="22992"/>
                  </a:cubicBezTo>
                  <a:cubicBezTo>
                    <a:pt x="128" y="23055"/>
                    <a:pt x="254" y="23118"/>
                    <a:pt x="318" y="23118"/>
                  </a:cubicBezTo>
                  <a:cubicBezTo>
                    <a:pt x="571" y="23023"/>
                    <a:pt x="888" y="22992"/>
                    <a:pt x="1046" y="22802"/>
                  </a:cubicBezTo>
                  <a:cubicBezTo>
                    <a:pt x="1331" y="22580"/>
                    <a:pt x="1616" y="22422"/>
                    <a:pt x="1933" y="22232"/>
                  </a:cubicBezTo>
                  <a:cubicBezTo>
                    <a:pt x="2186" y="22042"/>
                    <a:pt x="2471" y="21883"/>
                    <a:pt x="2724" y="21662"/>
                  </a:cubicBezTo>
                  <a:cubicBezTo>
                    <a:pt x="3326" y="21123"/>
                    <a:pt x="3896" y="20585"/>
                    <a:pt x="4466" y="20015"/>
                  </a:cubicBezTo>
                  <a:cubicBezTo>
                    <a:pt x="5195" y="19318"/>
                    <a:pt x="5923" y="18621"/>
                    <a:pt x="6778" y="17988"/>
                  </a:cubicBezTo>
                  <a:close/>
                  <a:moveTo>
                    <a:pt x="13080" y="8709"/>
                  </a:moveTo>
                  <a:cubicBezTo>
                    <a:pt x="13840" y="8107"/>
                    <a:pt x="14537" y="7506"/>
                    <a:pt x="15139" y="6809"/>
                  </a:cubicBezTo>
                  <a:cubicBezTo>
                    <a:pt x="15202" y="6746"/>
                    <a:pt x="15265" y="6714"/>
                    <a:pt x="15329" y="6651"/>
                  </a:cubicBezTo>
                  <a:cubicBezTo>
                    <a:pt x="15867" y="6239"/>
                    <a:pt x="16310" y="5700"/>
                    <a:pt x="16754" y="5194"/>
                  </a:cubicBezTo>
                  <a:cubicBezTo>
                    <a:pt x="17609" y="4212"/>
                    <a:pt x="18464" y="3199"/>
                    <a:pt x="19477" y="2344"/>
                  </a:cubicBezTo>
                  <a:cubicBezTo>
                    <a:pt x="19762" y="2122"/>
                    <a:pt x="20016" y="1837"/>
                    <a:pt x="20237" y="1552"/>
                  </a:cubicBezTo>
                  <a:cubicBezTo>
                    <a:pt x="20491" y="1235"/>
                    <a:pt x="20776" y="1045"/>
                    <a:pt x="21156" y="1013"/>
                  </a:cubicBezTo>
                  <a:cubicBezTo>
                    <a:pt x="21346" y="982"/>
                    <a:pt x="21504" y="918"/>
                    <a:pt x="21663" y="887"/>
                  </a:cubicBezTo>
                  <a:cubicBezTo>
                    <a:pt x="21726" y="1108"/>
                    <a:pt x="21568" y="1172"/>
                    <a:pt x="21504" y="1267"/>
                  </a:cubicBezTo>
                  <a:cubicBezTo>
                    <a:pt x="20396" y="2565"/>
                    <a:pt x="19129" y="3737"/>
                    <a:pt x="17926" y="4940"/>
                  </a:cubicBezTo>
                  <a:cubicBezTo>
                    <a:pt x="17609" y="5257"/>
                    <a:pt x="17261" y="5574"/>
                    <a:pt x="16976" y="5922"/>
                  </a:cubicBezTo>
                  <a:cubicBezTo>
                    <a:pt x="16722" y="6207"/>
                    <a:pt x="16501" y="6524"/>
                    <a:pt x="16279" y="6809"/>
                  </a:cubicBezTo>
                  <a:cubicBezTo>
                    <a:pt x="16215" y="6904"/>
                    <a:pt x="16152" y="7062"/>
                    <a:pt x="16057" y="7157"/>
                  </a:cubicBezTo>
                  <a:cubicBezTo>
                    <a:pt x="15519" y="7696"/>
                    <a:pt x="15012" y="8234"/>
                    <a:pt x="14442" y="8741"/>
                  </a:cubicBezTo>
                  <a:cubicBezTo>
                    <a:pt x="14094" y="9089"/>
                    <a:pt x="13650" y="9374"/>
                    <a:pt x="13239" y="9722"/>
                  </a:cubicBezTo>
                  <a:cubicBezTo>
                    <a:pt x="13017" y="9532"/>
                    <a:pt x="12859" y="9374"/>
                    <a:pt x="12669" y="9216"/>
                  </a:cubicBezTo>
                  <a:cubicBezTo>
                    <a:pt x="12764" y="8962"/>
                    <a:pt x="12922" y="8836"/>
                    <a:pt x="13080" y="8709"/>
                  </a:cubicBezTo>
                  <a:close/>
                  <a:moveTo>
                    <a:pt x="4245" y="15961"/>
                  </a:moveTo>
                  <a:cubicBezTo>
                    <a:pt x="4973" y="14821"/>
                    <a:pt x="5575" y="13586"/>
                    <a:pt x="6018" y="12288"/>
                  </a:cubicBezTo>
                  <a:cubicBezTo>
                    <a:pt x="6271" y="11464"/>
                    <a:pt x="6620" y="10672"/>
                    <a:pt x="7031" y="9881"/>
                  </a:cubicBezTo>
                  <a:cubicBezTo>
                    <a:pt x="7126" y="9691"/>
                    <a:pt x="7221" y="9469"/>
                    <a:pt x="7285" y="9247"/>
                  </a:cubicBezTo>
                  <a:cubicBezTo>
                    <a:pt x="7475" y="8741"/>
                    <a:pt x="7792" y="8392"/>
                    <a:pt x="8298" y="8171"/>
                  </a:cubicBezTo>
                  <a:cubicBezTo>
                    <a:pt x="8583" y="8044"/>
                    <a:pt x="8900" y="7917"/>
                    <a:pt x="9217" y="7822"/>
                  </a:cubicBezTo>
                  <a:cubicBezTo>
                    <a:pt x="9597" y="7696"/>
                    <a:pt x="9977" y="7601"/>
                    <a:pt x="10452" y="7474"/>
                  </a:cubicBezTo>
                  <a:cubicBezTo>
                    <a:pt x="10388" y="7601"/>
                    <a:pt x="10357" y="7696"/>
                    <a:pt x="10325" y="7759"/>
                  </a:cubicBezTo>
                  <a:cubicBezTo>
                    <a:pt x="9977" y="8297"/>
                    <a:pt x="9660" y="8836"/>
                    <a:pt x="9312" y="9342"/>
                  </a:cubicBezTo>
                  <a:cubicBezTo>
                    <a:pt x="8995" y="9786"/>
                    <a:pt x="8678" y="10197"/>
                    <a:pt x="8330" y="10641"/>
                  </a:cubicBezTo>
                  <a:cubicBezTo>
                    <a:pt x="7950" y="11084"/>
                    <a:pt x="7665" y="11528"/>
                    <a:pt x="7411" y="12066"/>
                  </a:cubicBezTo>
                  <a:cubicBezTo>
                    <a:pt x="7158" y="12636"/>
                    <a:pt x="6810" y="13143"/>
                    <a:pt x="6335" y="13554"/>
                  </a:cubicBezTo>
                  <a:cubicBezTo>
                    <a:pt x="6018" y="13808"/>
                    <a:pt x="5765" y="14093"/>
                    <a:pt x="5606" y="14441"/>
                  </a:cubicBezTo>
                  <a:cubicBezTo>
                    <a:pt x="5385" y="14916"/>
                    <a:pt x="5100" y="15359"/>
                    <a:pt x="4751" y="15771"/>
                  </a:cubicBezTo>
                  <a:cubicBezTo>
                    <a:pt x="4498" y="16088"/>
                    <a:pt x="4245" y="16436"/>
                    <a:pt x="3991" y="16785"/>
                  </a:cubicBezTo>
                  <a:cubicBezTo>
                    <a:pt x="3896" y="16880"/>
                    <a:pt x="3801" y="16975"/>
                    <a:pt x="3706" y="17070"/>
                  </a:cubicBezTo>
                  <a:cubicBezTo>
                    <a:pt x="3675" y="17070"/>
                    <a:pt x="3643" y="17038"/>
                    <a:pt x="3611" y="17006"/>
                  </a:cubicBezTo>
                  <a:cubicBezTo>
                    <a:pt x="3833" y="16658"/>
                    <a:pt x="4023" y="16310"/>
                    <a:pt x="4245" y="15961"/>
                  </a:cubicBezTo>
                  <a:close/>
                  <a:moveTo>
                    <a:pt x="4118" y="19318"/>
                  </a:moveTo>
                  <a:cubicBezTo>
                    <a:pt x="4086" y="19096"/>
                    <a:pt x="4086" y="18843"/>
                    <a:pt x="4086" y="18621"/>
                  </a:cubicBezTo>
                  <a:cubicBezTo>
                    <a:pt x="4055" y="18558"/>
                    <a:pt x="3991" y="18495"/>
                    <a:pt x="3928" y="18400"/>
                  </a:cubicBezTo>
                  <a:cubicBezTo>
                    <a:pt x="3643" y="18621"/>
                    <a:pt x="3738" y="18938"/>
                    <a:pt x="3706" y="19191"/>
                  </a:cubicBezTo>
                  <a:cubicBezTo>
                    <a:pt x="3706" y="19445"/>
                    <a:pt x="3706" y="19698"/>
                    <a:pt x="3896" y="19888"/>
                  </a:cubicBezTo>
                  <a:cubicBezTo>
                    <a:pt x="3263" y="20680"/>
                    <a:pt x="2091" y="21693"/>
                    <a:pt x="1553" y="21852"/>
                  </a:cubicBezTo>
                  <a:cubicBezTo>
                    <a:pt x="1553" y="21788"/>
                    <a:pt x="1553" y="21725"/>
                    <a:pt x="1553" y="21693"/>
                  </a:cubicBezTo>
                  <a:cubicBezTo>
                    <a:pt x="1679" y="21345"/>
                    <a:pt x="1743" y="20997"/>
                    <a:pt x="1901" y="20680"/>
                  </a:cubicBezTo>
                  <a:cubicBezTo>
                    <a:pt x="2186" y="20046"/>
                    <a:pt x="2534" y="19445"/>
                    <a:pt x="2978" y="18906"/>
                  </a:cubicBezTo>
                  <a:cubicBezTo>
                    <a:pt x="3770" y="17861"/>
                    <a:pt x="4593" y="16848"/>
                    <a:pt x="5385" y="15803"/>
                  </a:cubicBezTo>
                  <a:cubicBezTo>
                    <a:pt x="5606" y="15486"/>
                    <a:pt x="5796" y="15169"/>
                    <a:pt x="5986" y="14821"/>
                  </a:cubicBezTo>
                  <a:cubicBezTo>
                    <a:pt x="6176" y="14473"/>
                    <a:pt x="6366" y="14156"/>
                    <a:pt x="6683" y="13871"/>
                  </a:cubicBezTo>
                  <a:cubicBezTo>
                    <a:pt x="7221" y="13428"/>
                    <a:pt x="7601" y="12858"/>
                    <a:pt x="7887" y="12193"/>
                  </a:cubicBezTo>
                  <a:cubicBezTo>
                    <a:pt x="8077" y="11781"/>
                    <a:pt x="8330" y="11369"/>
                    <a:pt x="8647" y="11021"/>
                  </a:cubicBezTo>
                  <a:cubicBezTo>
                    <a:pt x="9217" y="10324"/>
                    <a:pt x="9755" y="9596"/>
                    <a:pt x="10230" y="8804"/>
                  </a:cubicBezTo>
                  <a:cubicBezTo>
                    <a:pt x="10452" y="8392"/>
                    <a:pt x="10705" y="8044"/>
                    <a:pt x="10958" y="7664"/>
                  </a:cubicBezTo>
                  <a:cubicBezTo>
                    <a:pt x="10958" y="7632"/>
                    <a:pt x="11022" y="7632"/>
                    <a:pt x="11053" y="7632"/>
                  </a:cubicBezTo>
                  <a:cubicBezTo>
                    <a:pt x="11085" y="7632"/>
                    <a:pt x="11117" y="7664"/>
                    <a:pt x="11148" y="7664"/>
                  </a:cubicBezTo>
                  <a:cubicBezTo>
                    <a:pt x="11243" y="8044"/>
                    <a:pt x="11433" y="8392"/>
                    <a:pt x="11718" y="8677"/>
                  </a:cubicBezTo>
                  <a:cubicBezTo>
                    <a:pt x="11813" y="8772"/>
                    <a:pt x="11908" y="8899"/>
                    <a:pt x="12003" y="9026"/>
                  </a:cubicBezTo>
                  <a:cubicBezTo>
                    <a:pt x="12225" y="9469"/>
                    <a:pt x="12605" y="9786"/>
                    <a:pt x="12954" y="10102"/>
                  </a:cubicBezTo>
                  <a:cubicBezTo>
                    <a:pt x="13112" y="10261"/>
                    <a:pt x="13334" y="10292"/>
                    <a:pt x="13492" y="10134"/>
                  </a:cubicBezTo>
                  <a:cubicBezTo>
                    <a:pt x="14094" y="9532"/>
                    <a:pt x="14854" y="9152"/>
                    <a:pt x="15360" y="8456"/>
                  </a:cubicBezTo>
                  <a:cubicBezTo>
                    <a:pt x="15392" y="8424"/>
                    <a:pt x="15424" y="8361"/>
                    <a:pt x="15487" y="8329"/>
                  </a:cubicBezTo>
                  <a:cubicBezTo>
                    <a:pt x="16120" y="7822"/>
                    <a:pt x="16596" y="7157"/>
                    <a:pt x="17102" y="6524"/>
                  </a:cubicBezTo>
                  <a:cubicBezTo>
                    <a:pt x="17609" y="5859"/>
                    <a:pt x="18211" y="5289"/>
                    <a:pt x="18812" y="4687"/>
                  </a:cubicBezTo>
                  <a:cubicBezTo>
                    <a:pt x="19414" y="4117"/>
                    <a:pt x="20016" y="3547"/>
                    <a:pt x="20617" y="2945"/>
                  </a:cubicBezTo>
                  <a:cubicBezTo>
                    <a:pt x="20839" y="2724"/>
                    <a:pt x="21029" y="2439"/>
                    <a:pt x="21251" y="2185"/>
                  </a:cubicBezTo>
                  <a:cubicBezTo>
                    <a:pt x="21631" y="1774"/>
                    <a:pt x="22011" y="1362"/>
                    <a:pt x="22423" y="950"/>
                  </a:cubicBezTo>
                  <a:cubicBezTo>
                    <a:pt x="22961" y="1362"/>
                    <a:pt x="23404" y="1805"/>
                    <a:pt x="23816" y="2185"/>
                  </a:cubicBezTo>
                  <a:cubicBezTo>
                    <a:pt x="23879" y="2724"/>
                    <a:pt x="23911" y="3167"/>
                    <a:pt x="23974" y="3642"/>
                  </a:cubicBezTo>
                  <a:cubicBezTo>
                    <a:pt x="23974" y="3737"/>
                    <a:pt x="24038" y="3832"/>
                    <a:pt x="24101" y="3895"/>
                  </a:cubicBezTo>
                  <a:cubicBezTo>
                    <a:pt x="24101" y="3927"/>
                    <a:pt x="24164" y="3959"/>
                    <a:pt x="24196" y="3927"/>
                  </a:cubicBezTo>
                  <a:cubicBezTo>
                    <a:pt x="24259" y="3927"/>
                    <a:pt x="24323" y="3895"/>
                    <a:pt x="24323" y="3864"/>
                  </a:cubicBezTo>
                  <a:cubicBezTo>
                    <a:pt x="24354" y="3737"/>
                    <a:pt x="24354" y="3610"/>
                    <a:pt x="24354" y="3515"/>
                  </a:cubicBezTo>
                  <a:cubicBezTo>
                    <a:pt x="24354" y="3325"/>
                    <a:pt x="24323" y="3167"/>
                    <a:pt x="24291" y="3009"/>
                  </a:cubicBezTo>
                  <a:cubicBezTo>
                    <a:pt x="24259" y="2819"/>
                    <a:pt x="24196" y="2660"/>
                    <a:pt x="24133" y="2439"/>
                  </a:cubicBezTo>
                  <a:cubicBezTo>
                    <a:pt x="24513" y="2597"/>
                    <a:pt x="24703" y="2850"/>
                    <a:pt x="24893" y="3104"/>
                  </a:cubicBezTo>
                  <a:cubicBezTo>
                    <a:pt x="25019" y="3262"/>
                    <a:pt x="24924" y="3452"/>
                    <a:pt x="24798" y="3610"/>
                  </a:cubicBezTo>
                  <a:cubicBezTo>
                    <a:pt x="24544" y="3895"/>
                    <a:pt x="24323" y="4212"/>
                    <a:pt x="24069" y="4497"/>
                  </a:cubicBezTo>
                  <a:cubicBezTo>
                    <a:pt x="23911" y="4687"/>
                    <a:pt x="23721" y="4877"/>
                    <a:pt x="23531" y="5099"/>
                  </a:cubicBezTo>
                  <a:cubicBezTo>
                    <a:pt x="23468" y="4940"/>
                    <a:pt x="23436" y="4814"/>
                    <a:pt x="23436" y="4719"/>
                  </a:cubicBezTo>
                  <a:cubicBezTo>
                    <a:pt x="23404" y="4307"/>
                    <a:pt x="23404" y="3895"/>
                    <a:pt x="23373" y="3484"/>
                  </a:cubicBezTo>
                  <a:cubicBezTo>
                    <a:pt x="23341" y="3199"/>
                    <a:pt x="23246" y="2882"/>
                    <a:pt x="23151" y="2597"/>
                  </a:cubicBezTo>
                  <a:cubicBezTo>
                    <a:pt x="23119" y="2470"/>
                    <a:pt x="23056" y="2344"/>
                    <a:pt x="22834" y="2375"/>
                  </a:cubicBezTo>
                  <a:cubicBezTo>
                    <a:pt x="22834" y="2470"/>
                    <a:pt x="22803" y="2597"/>
                    <a:pt x="22834" y="2692"/>
                  </a:cubicBezTo>
                  <a:cubicBezTo>
                    <a:pt x="22961" y="3389"/>
                    <a:pt x="23024" y="4085"/>
                    <a:pt x="23024" y="4782"/>
                  </a:cubicBezTo>
                  <a:cubicBezTo>
                    <a:pt x="23024" y="5004"/>
                    <a:pt x="23024" y="5194"/>
                    <a:pt x="23309" y="5320"/>
                  </a:cubicBezTo>
                  <a:cubicBezTo>
                    <a:pt x="23151" y="5574"/>
                    <a:pt x="22961" y="5795"/>
                    <a:pt x="22708" y="6017"/>
                  </a:cubicBezTo>
                  <a:cubicBezTo>
                    <a:pt x="22613" y="5764"/>
                    <a:pt x="22644" y="5542"/>
                    <a:pt x="22644" y="5352"/>
                  </a:cubicBezTo>
                  <a:cubicBezTo>
                    <a:pt x="22613" y="4719"/>
                    <a:pt x="22581" y="4085"/>
                    <a:pt x="22549" y="3484"/>
                  </a:cubicBezTo>
                  <a:cubicBezTo>
                    <a:pt x="22518" y="3230"/>
                    <a:pt x="22486" y="3009"/>
                    <a:pt x="22423" y="2787"/>
                  </a:cubicBezTo>
                  <a:cubicBezTo>
                    <a:pt x="22423" y="2692"/>
                    <a:pt x="22328" y="2629"/>
                    <a:pt x="22264" y="2565"/>
                  </a:cubicBezTo>
                  <a:cubicBezTo>
                    <a:pt x="22233" y="2502"/>
                    <a:pt x="22106" y="2534"/>
                    <a:pt x="22074" y="2597"/>
                  </a:cubicBezTo>
                  <a:cubicBezTo>
                    <a:pt x="22074" y="2692"/>
                    <a:pt x="22043" y="2787"/>
                    <a:pt x="22043" y="2882"/>
                  </a:cubicBezTo>
                  <a:cubicBezTo>
                    <a:pt x="22169" y="3769"/>
                    <a:pt x="22201" y="4624"/>
                    <a:pt x="22201" y="5510"/>
                  </a:cubicBezTo>
                  <a:cubicBezTo>
                    <a:pt x="22201" y="5922"/>
                    <a:pt x="22201" y="5922"/>
                    <a:pt x="22454" y="6302"/>
                  </a:cubicBezTo>
                  <a:cubicBezTo>
                    <a:pt x="22043" y="6777"/>
                    <a:pt x="21631" y="7284"/>
                    <a:pt x="21188" y="7791"/>
                  </a:cubicBezTo>
                  <a:cubicBezTo>
                    <a:pt x="21093" y="7886"/>
                    <a:pt x="20998" y="7981"/>
                    <a:pt x="20903" y="8076"/>
                  </a:cubicBezTo>
                  <a:cubicBezTo>
                    <a:pt x="20364" y="8931"/>
                    <a:pt x="19541" y="9564"/>
                    <a:pt x="18939" y="10356"/>
                  </a:cubicBezTo>
                  <a:cubicBezTo>
                    <a:pt x="18749" y="10609"/>
                    <a:pt x="18527" y="10767"/>
                    <a:pt x="18274" y="10957"/>
                  </a:cubicBezTo>
                  <a:cubicBezTo>
                    <a:pt x="18147" y="10672"/>
                    <a:pt x="18179" y="10419"/>
                    <a:pt x="18179" y="10166"/>
                  </a:cubicBezTo>
                  <a:cubicBezTo>
                    <a:pt x="18147" y="9881"/>
                    <a:pt x="18147" y="9627"/>
                    <a:pt x="18116" y="9342"/>
                  </a:cubicBezTo>
                  <a:cubicBezTo>
                    <a:pt x="18116" y="9089"/>
                    <a:pt x="18084" y="8836"/>
                    <a:pt x="18052" y="8582"/>
                  </a:cubicBezTo>
                  <a:cubicBezTo>
                    <a:pt x="18021" y="8361"/>
                    <a:pt x="18084" y="8107"/>
                    <a:pt x="17926" y="7854"/>
                  </a:cubicBezTo>
                  <a:cubicBezTo>
                    <a:pt x="17862" y="7886"/>
                    <a:pt x="17799" y="7917"/>
                    <a:pt x="17799" y="7949"/>
                  </a:cubicBezTo>
                  <a:cubicBezTo>
                    <a:pt x="17767" y="8297"/>
                    <a:pt x="17736" y="8614"/>
                    <a:pt x="17736" y="8962"/>
                  </a:cubicBezTo>
                  <a:cubicBezTo>
                    <a:pt x="17736" y="9342"/>
                    <a:pt x="17767" y="9722"/>
                    <a:pt x="17799" y="10102"/>
                  </a:cubicBezTo>
                  <a:cubicBezTo>
                    <a:pt x="17831" y="10451"/>
                    <a:pt x="17862" y="10767"/>
                    <a:pt x="17894" y="11084"/>
                  </a:cubicBezTo>
                  <a:cubicBezTo>
                    <a:pt x="17957" y="11306"/>
                    <a:pt x="17894" y="11433"/>
                    <a:pt x="17672" y="11559"/>
                  </a:cubicBezTo>
                  <a:cubicBezTo>
                    <a:pt x="17641" y="11464"/>
                    <a:pt x="17577" y="11338"/>
                    <a:pt x="17577" y="11243"/>
                  </a:cubicBezTo>
                  <a:cubicBezTo>
                    <a:pt x="17514" y="10641"/>
                    <a:pt x="17482" y="10039"/>
                    <a:pt x="17419" y="9437"/>
                  </a:cubicBezTo>
                  <a:cubicBezTo>
                    <a:pt x="17387" y="9057"/>
                    <a:pt x="17292" y="8677"/>
                    <a:pt x="17166" y="8297"/>
                  </a:cubicBezTo>
                  <a:cubicBezTo>
                    <a:pt x="17134" y="8329"/>
                    <a:pt x="17102" y="8392"/>
                    <a:pt x="17102" y="8424"/>
                  </a:cubicBezTo>
                  <a:cubicBezTo>
                    <a:pt x="17102" y="8519"/>
                    <a:pt x="17102" y="8646"/>
                    <a:pt x="17102" y="8772"/>
                  </a:cubicBezTo>
                  <a:cubicBezTo>
                    <a:pt x="17166" y="9722"/>
                    <a:pt x="17229" y="10704"/>
                    <a:pt x="17292" y="11686"/>
                  </a:cubicBezTo>
                  <a:cubicBezTo>
                    <a:pt x="17324" y="12224"/>
                    <a:pt x="17324" y="12288"/>
                    <a:pt x="16849" y="12763"/>
                  </a:cubicBezTo>
                  <a:cubicBezTo>
                    <a:pt x="16691" y="12541"/>
                    <a:pt x="16754" y="12288"/>
                    <a:pt x="16722" y="12098"/>
                  </a:cubicBezTo>
                  <a:cubicBezTo>
                    <a:pt x="16691" y="11844"/>
                    <a:pt x="16691" y="11623"/>
                    <a:pt x="16659" y="11401"/>
                  </a:cubicBezTo>
                  <a:cubicBezTo>
                    <a:pt x="16659" y="11179"/>
                    <a:pt x="16627" y="10957"/>
                    <a:pt x="16627" y="10736"/>
                  </a:cubicBezTo>
                  <a:cubicBezTo>
                    <a:pt x="16596" y="10514"/>
                    <a:pt x="16564" y="10292"/>
                    <a:pt x="16564" y="10039"/>
                  </a:cubicBezTo>
                  <a:cubicBezTo>
                    <a:pt x="16532" y="9817"/>
                    <a:pt x="16532" y="9596"/>
                    <a:pt x="16501" y="9247"/>
                  </a:cubicBezTo>
                  <a:cubicBezTo>
                    <a:pt x="16374" y="9532"/>
                    <a:pt x="16405" y="9722"/>
                    <a:pt x="16405" y="9912"/>
                  </a:cubicBezTo>
                  <a:cubicBezTo>
                    <a:pt x="16374" y="10102"/>
                    <a:pt x="16405" y="10292"/>
                    <a:pt x="16405" y="10482"/>
                  </a:cubicBezTo>
                  <a:cubicBezTo>
                    <a:pt x="16469" y="11211"/>
                    <a:pt x="16532" y="11971"/>
                    <a:pt x="16596" y="12699"/>
                  </a:cubicBezTo>
                  <a:cubicBezTo>
                    <a:pt x="16659" y="13048"/>
                    <a:pt x="16501" y="13269"/>
                    <a:pt x="16215" y="13459"/>
                  </a:cubicBezTo>
                  <a:cubicBezTo>
                    <a:pt x="16057" y="13269"/>
                    <a:pt x="16089" y="13048"/>
                    <a:pt x="16057" y="12858"/>
                  </a:cubicBezTo>
                  <a:cubicBezTo>
                    <a:pt x="15962" y="12193"/>
                    <a:pt x="15899" y="11559"/>
                    <a:pt x="15804" y="10926"/>
                  </a:cubicBezTo>
                  <a:cubicBezTo>
                    <a:pt x="15772" y="10641"/>
                    <a:pt x="15709" y="10356"/>
                    <a:pt x="15645" y="10071"/>
                  </a:cubicBezTo>
                  <a:cubicBezTo>
                    <a:pt x="15614" y="9976"/>
                    <a:pt x="15582" y="9881"/>
                    <a:pt x="15519" y="9817"/>
                  </a:cubicBezTo>
                  <a:cubicBezTo>
                    <a:pt x="15519" y="9786"/>
                    <a:pt x="15487" y="9754"/>
                    <a:pt x="15455" y="9754"/>
                  </a:cubicBezTo>
                  <a:cubicBezTo>
                    <a:pt x="15424" y="9754"/>
                    <a:pt x="15392" y="9754"/>
                    <a:pt x="15392" y="9754"/>
                  </a:cubicBezTo>
                  <a:cubicBezTo>
                    <a:pt x="15392" y="9754"/>
                    <a:pt x="15360" y="9786"/>
                    <a:pt x="15360" y="9786"/>
                  </a:cubicBezTo>
                  <a:cubicBezTo>
                    <a:pt x="15582" y="11116"/>
                    <a:pt x="15772" y="12414"/>
                    <a:pt x="15962" y="13744"/>
                  </a:cubicBezTo>
                  <a:cubicBezTo>
                    <a:pt x="15899" y="13934"/>
                    <a:pt x="15709" y="14093"/>
                    <a:pt x="15455" y="14251"/>
                  </a:cubicBezTo>
                  <a:cubicBezTo>
                    <a:pt x="15424" y="14124"/>
                    <a:pt x="15392" y="14029"/>
                    <a:pt x="15392" y="13966"/>
                  </a:cubicBezTo>
                  <a:cubicBezTo>
                    <a:pt x="15360" y="13491"/>
                    <a:pt x="15360" y="13048"/>
                    <a:pt x="15329" y="12604"/>
                  </a:cubicBezTo>
                  <a:cubicBezTo>
                    <a:pt x="15297" y="12256"/>
                    <a:pt x="15265" y="11876"/>
                    <a:pt x="15202" y="11496"/>
                  </a:cubicBezTo>
                  <a:cubicBezTo>
                    <a:pt x="15202" y="11401"/>
                    <a:pt x="15170" y="11306"/>
                    <a:pt x="15107" y="11243"/>
                  </a:cubicBezTo>
                  <a:cubicBezTo>
                    <a:pt x="15075" y="11179"/>
                    <a:pt x="14980" y="11116"/>
                    <a:pt x="14917" y="11148"/>
                  </a:cubicBezTo>
                  <a:cubicBezTo>
                    <a:pt x="14885" y="11148"/>
                    <a:pt x="14822" y="11243"/>
                    <a:pt x="14790" y="11306"/>
                  </a:cubicBezTo>
                  <a:cubicBezTo>
                    <a:pt x="14790" y="11433"/>
                    <a:pt x="14790" y="11559"/>
                    <a:pt x="14790" y="11654"/>
                  </a:cubicBezTo>
                  <a:cubicBezTo>
                    <a:pt x="14917" y="12541"/>
                    <a:pt x="14917" y="13428"/>
                    <a:pt x="14949" y="14346"/>
                  </a:cubicBezTo>
                  <a:cubicBezTo>
                    <a:pt x="14980" y="14758"/>
                    <a:pt x="14759" y="14979"/>
                    <a:pt x="14442" y="15233"/>
                  </a:cubicBezTo>
                  <a:cubicBezTo>
                    <a:pt x="14252" y="13903"/>
                    <a:pt x="14410" y="12573"/>
                    <a:pt x="13999" y="11338"/>
                  </a:cubicBezTo>
                  <a:cubicBezTo>
                    <a:pt x="13999" y="11306"/>
                    <a:pt x="13935" y="11274"/>
                    <a:pt x="13872" y="11243"/>
                  </a:cubicBezTo>
                  <a:cubicBezTo>
                    <a:pt x="13840" y="11306"/>
                    <a:pt x="13745" y="11401"/>
                    <a:pt x="13745" y="11464"/>
                  </a:cubicBezTo>
                  <a:cubicBezTo>
                    <a:pt x="13745" y="11654"/>
                    <a:pt x="13745" y="11844"/>
                    <a:pt x="13777" y="12034"/>
                  </a:cubicBezTo>
                  <a:cubicBezTo>
                    <a:pt x="13840" y="13269"/>
                    <a:pt x="13904" y="14536"/>
                    <a:pt x="13967" y="15771"/>
                  </a:cubicBezTo>
                  <a:cubicBezTo>
                    <a:pt x="13967" y="15898"/>
                    <a:pt x="13967" y="16025"/>
                    <a:pt x="13777" y="16056"/>
                  </a:cubicBezTo>
                  <a:cubicBezTo>
                    <a:pt x="13745" y="15993"/>
                    <a:pt x="13714" y="15930"/>
                    <a:pt x="13714" y="15866"/>
                  </a:cubicBezTo>
                  <a:cubicBezTo>
                    <a:pt x="13682" y="15518"/>
                    <a:pt x="13650" y="15201"/>
                    <a:pt x="13619" y="14884"/>
                  </a:cubicBezTo>
                  <a:cubicBezTo>
                    <a:pt x="13555" y="13934"/>
                    <a:pt x="13492" y="12984"/>
                    <a:pt x="13429" y="12003"/>
                  </a:cubicBezTo>
                  <a:cubicBezTo>
                    <a:pt x="13429" y="11939"/>
                    <a:pt x="13429" y="11876"/>
                    <a:pt x="13397" y="11781"/>
                  </a:cubicBezTo>
                  <a:cubicBezTo>
                    <a:pt x="13365" y="11559"/>
                    <a:pt x="13270" y="11401"/>
                    <a:pt x="13175" y="11433"/>
                  </a:cubicBezTo>
                  <a:cubicBezTo>
                    <a:pt x="13017" y="11496"/>
                    <a:pt x="13017" y="11686"/>
                    <a:pt x="13017" y="11844"/>
                  </a:cubicBezTo>
                  <a:cubicBezTo>
                    <a:pt x="13017" y="11971"/>
                    <a:pt x="13017" y="12129"/>
                    <a:pt x="13049" y="12288"/>
                  </a:cubicBezTo>
                  <a:cubicBezTo>
                    <a:pt x="13080" y="13238"/>
                    <a:pt x="13144" y="14219"/>
                    <a:pt x="13207" y="15169"/>
                  </a:cubicBezTo>
                  <a:cubicBezTo>
                    <a:pt x="13207" y="15359"/>
                    <a:pt x="13207" y="15581"/>
                    <a:pt x="13239" y="15803"/>
                  </a:cubicBezTo>
                  <a:cubicBezTo>
                    <a:pt x="13270" y="16151"/>
                    <a:pt x="13270" y="16151"/>
                    <a:pt x="13555" y="16436"/>
                  </a:cubicBezTo>
                  <a:cubicBezTo>
                    <a:pt x="13302" y="16943"/>
                    <a:pt x="13302" y="16943"/>
                    <a:pt x="12922" y="17196"/>
                  </a:cubicBezTo>
                  <a:cubicBezTo>
                    <a:pt x="12859" y="17101"/>
                    <a:pt x="12795" y="17006"/>
                    <a:pt x="12732" y="16880"/>
                  </a:cubicBezTo>
                  <a:cubicBezTo>
                    <a:pt x="12922" y="16690"/>
                    <a:pt x="12985" y="16500"/>
                    <a:pt x="12922" y="16215"/>
                  </a:cubicBezTo>
                  <a:cubicBezTo>
                    <a:pt x="12795" y="15138"/>
                    <a:pt x="12669" y="14061"/>
                    <a:pt x="12542" y="12984"/>
                  </a:cubicBezTo>
                  <a:cubicBezTo>
                    <a:pt x="12510" y="12763"/>
                    <a:pt x="12479" y="12573"/>
                    <a:pt x="12415" y="12414"/>
                  </a:cubicBezTo>
                  <a:cubicBezTo>
                    <a:pt x="12415" y="12351"/>
                    <a:pt x="12320" y="12288"/>
                    <a:pt x="12257" y="12256"/>
                  </a:cubicBezTo>
                  <a:cubicBezTo>
                    <a:pt x="12162" y="12256"/>
                    <a:pt x="12099" y="12351"/>
                    <a:pt x="12099" y="12446"/>
                  </a:cubicBezTo>
                  <a:cubicBezTo>
                    <a:pt x="12067" y="12604"/>
                    <a:pt x="12067" y="12763"/>
                    <a:pt x="12099" y="12921"/>
                  </a:cubicBezTo>
                  <a:cubicBezTo>
                    <a:pt x="12194" y="13776"/>
                    <a:pt x="12289" y="14631"/>
                    <a:pt x="12384" y="15486"/>
                  </a:cubicBezTo>
                  <a:cubicBezTo>
                    <a:pt x="12415" y="15644"/>
                    <a:pt x="12415" y="15803"/>
                    <a:pt x="12352" y="15961"/>
                  </a:cubicBezTo>
                  <a:cubicBezTo>
                    <a:pt x="12067" y="15454"/>
                    <a:pt x="11750" y="14948"/>
                    <a:pt x="11592" y="14378"/>
                  </a:cubicBezTo>
                  <a:cubicBezTo>
                    <a:pt x="11528" y="14124"/>
                    <a:pt x="11465" y="13871"/>
                    <a:pt x="11338" y="13649"/>
                  </a:cubicBezTo>
                  <a:cubicBezTo>
                    <a:pt x="11243" y="13554"/>
                    <a:pt x="11212" y="13364"/>
                    <a:pt x="11212" y="13238"/>
                  </a:cubicBezTo>
                  <a:cubicBezTo>
                    <a:pt x="11180" y="12731"/>
                    <a:pt x="11180" y="12224"/>
                    <a:pt x="11148" y="11718"/>
                  </a:cubicBezTo>
                  <a:cubicBezTo>
                    <a:pt x="11117" y="11433"/>
                    <a:pt x="11085" y="11116"/>
                    <a:pt x="11022" y="10831"/>
                  </a:cubicBezTo>
                  <a:cubicBezTo>
                    <a:pt x="10990" y="10704"/>
                    <a:pt x="10895" y="10577"/>
                    <a:pt x="10705" y="10641"/>
                  </a:cubicBezTo>
                  <a:cubicBezTo>
                    <a:pt x="10705" y="10767"/>
                    <a:pt x="10673" y="10862"/>
                    <a:pt x="10673" y="11021"/>
                  </a:cubicBezTo>
                  <a:cubicBezTo>
                    <a:pt x="10705" y="11813"/>
                    <a:pt x="10737" y="12636"/>
                    <a:pt x="10768" y="13459"/>
                  </a:cubicBezTo>
                  <a:cubicBezTo>
                    <a:pt x="10800" y="13586"/>
                    <a:pt x="10800" y="13681"/>
                    <a:pt x="10768" y="13808"/>
                  </a:cubicBezTo>
                  <a:cubicBezTo>
                    <a:pt x="10768" y="13871"/>
                    <a:pt x="10673" y="13903"/>
                    <a:pt x="10610" y="13966"/>
                  </a:cubicBezTo>
                  <a:cubicBezTo>
                    <a:pt x="10357" y="14536"/>
                    <a:pt x="10325" y="14568"/>
                    <a:pt x="9945" y="14821"/>
                  </a:cubicBezTo>
                  <a:cubicBezTo>
                    <a:pt x="9787" y="14758"/>
                    <a:pt x="9818" y="14631"/>
                    <a:pt x="9818" y="14504"/>
                  </a:cubicBezTo>
                  <a:cubicBezTo>
                    <a:pt x="9787" y="14061"/>
                    <a:pt x="9787" y="13586"/>
                    <a:pt x="9755" y="13111"/>
                  </a:cubicBezTo>
                  <a:cubicBezTo>
                    <a:pt x="9723" y="12826"/>
                    <a:pt x="9692" y="12541"/>
                    <a:pt x="9470" y="12256"/>
                  </a:cubicBezTo>
                  <a:cubicBezTo>
                    <a:pt x="9438" y="12351"/>
                    <a:pt x="9375" y="12414"/>
                    <a:pt x="9375" y="12478"/>
                  </a:cubicBezTo>
                  <a:cubicBezTo>
                    <a:pt x="9375" y="12668"/>
                    <a:pt x="9343" y="12826"/>
                    <a:pt x="9343" y="13016"/>
                  </a:cubicBezTo>
                  <a:cubicBezTo>
                    <a:pt x="9375" y="13554"/>
                    <a:pt x="9375" y="14093"/>
                    <a:pt x="9407" y="14631"/>
                  </a:cubicBezTo>
                  <a:cubicBezTo>
                    <a:pt x="9438" y="14821"/>
                    <a:pt x="9470" y="15011"/>
                    <a:pt x="9470" y="15233"/>
                  </a:cubicBezTo>
                  <a:cubicBezTo>
                    <a:pt x="9312" y="15391"/>
                    <a:pt x="9122" y="15518"/>
                    <a:pt x="8995" y="15644"/>
                  </a:cubicBezTo>
                  <a:cubicBezTo>
                    <a:pt x="8805" y="15613"/>
                    <a:pt x="8805" y="15486"/>
                    <a:pt x="8805" y="15391"/>
                  </a:cubicBezTo>
                  <a:cubicBezTo>
                    <a:pt x="8773" y="14948"/>
                    <a:pt x="8742" y="14473"/>
                    <a:pt x="8710" y="13998"/>
                  </a:cubicBezTo>
                  <a:cubicBezTo>
                    <a:pt x="8678" y="13681"/>
                    <a:pt x="8647" y="13681"/>
                    <a:pt x="8457" y="13364"/>
                  </a:cubicBezTo>
                  <a:cubicBezTo>
                    <a:pt x="8330" y="13364"/>
                    <a:pt x="8298" y="13459"/>
                    <a:pt x="8298" y="13554"/>
                  </a:cubicBezTo>
                  <a:cubicBezTo>
                    <a:pt x="8267" y="13649"/>
                    <a:pt x="8267" y="13744"/>
                    <a:pt x="8298" y="13839"/>
                  </a:cubicBezTo>
                  <a:cubicBezTo>
                    <a:pt x="8330" y="14283"/>
                    <a:pt x="8362" y="14694"/>
                    <a:pt x="8393" y="15138"/>
                  </a:cubicBezTo>
                  <a:cubicBezTo>
                    <a:pt x="8393" y="15391"/>
                    <a:pt x="8393" y="15644"/>
                    <a:pt x="8647" y="15835"/>
                  </a:cubicBezTo>
                  <a:cubicBezTo>
                    <a:pt x="8457" y="16025"/>
                    <a:pt x="8298" y="16183"/>
                    <a:pt x="8045" y="16278"/>
                  </a:cubicBezTo>
                  <a:cubicBezTo>
                    <a:pt x="8013" y="15993"/>
                    <a:pt x="8013" y="15771"/>
                    <a:pt x="7982" y="15549"/>
                  </a:cubicBezTo>
                  <a:cubicBezTo>
                    <a:pt x="7950" y="15328"/>
                    <a:pt x="7950" y="15074"/>
                    <a:pt x="7887" y="14853"/>
                  </a:cubicBezTo>
                  <a:cubicBezTo>
                    <a:pt x="7855" y="14694"/>
                    <a:pt x="7823" y="14504"/>
                    <a:pt x="7792" y="14346"/>
                  </a:cubicBezTo>
                  <a:cubicBezTo>
                    <a:pt x="7760" y="14219"/>
                    <a:pt x="7665" y="14156"/>
                    <a:pt x="7506" y="14156"/>
                  </a:cubicBezTo>
                  <a:cubicBezTo>
                    <a:pt x="7411" y="14251"/>
                    <a:pt x="7411" y="14378"/>
                    <a:pt x="7443" y="14473"/>
                  </a:cubicBezTo>
                  <a:cubicBezTo>
                    <a:pt x="7475" y="14979"/>
                    <a:pt x="7538" y="15486"/>
                    <a:pt x="7601" y="15993"/>
                  </a:cubicBezTo>
                  <a:cubicBezTo>
                    <a:pt x="7633" y="16151"/>
                    <a:pt x="7728" y="16310"/>
                    <a:pt x="7792" y="16500"/>
                  </a:cubicBezTo>
                  <a:cubicBezTo>
                    <a:pt x="7601" y="16721"/>
                    <a:pt x="7316" y="16943"/>
                    <a:pt x="7031" y="17165"/>
                  </a:cubicBezTo>
                  <a:cubicBezTo>
                    <a:pt x="6905" y="17006"/>
                    <a:pt x="6905" y="16816"/>
                    <a:pt x="6873" y="16658"/>
                  </a:cubicBezTo>
                  <a:cubicBezTo>
                    <a:pt x="6873" y="16341"/>
                    <a:pt x="6873" y="16025"/>
                    <a:pt x="6841" y="15708"/>
                  </a:cubicBezTo>
                  <a:cubicBezTo>
                    <a:pt x="6810" y="15581"/>
                    <a:pt x="6746" y="15423"/>
                    <a:pt x="6683" y="15296"/>
                  </a:cubicBezTo>
                  <a:cubicBezTo>
                    <a:pt x="6651" y="15264"/>
                    <a:pt x="6556" y="15233"/>
                    <a:pt x="6493" y="15233"/>
                  </a:cubicBezTo>
                  <a:cubicBezTo>
                    <a:pt x="6461" y="15233"/>
                    <a:pt x="6398" y="15328"/>
                    <a:pt x="6398" y="15359"/>
                  </a:cubicBezTo>
                  <a:cubicBezTo>
                    <a:pt x="6461" y="16056"/>
                    <a:pt x="6493" y="16753"/>
                    <a:pt x="6556" y="17481"/>
                  </a:cubicBezTo>
                  <a:cubicBezTo>
                    <a:pt x="6430" y="17671"/>
                    <a:pt x="6240" y="17798"/>
                    <a:pt x="6018" y="17893"/>
                  </a:cubicBezTo>
                  <a:cubicBezTo>
                    <a:pt x="5860" y="17830"/>
                    <a:pt x="5923" y="17735"/>
                    <a:pt x="5891" y="17640"/>
                  </a:cubicBezTo>
                  <a:cubicBezTo>
                    <a:pt x="5860" y="17228"/>
                    <a:pt x="5828" y="16785"/>
                    <a:pt x="5796" y="16373"/>
                  </a:cubicBezTo>
                  <a:cubicBezTo>
                    <a:pt x="5796" y="16246"/>
                    <a:pt x="5701" y="16120"/>
                    <a:pt x="5670" y="15993"/>
                  </a:cubicBezTo>
                  <a:cubicBezTo>
                    <a:pt x="5638" y="15961"/>
                    <a:pt x="5543" y="15930"/>
                    <a:pt x="5511" y="15930"/>
                  </a:cubicBezTo>
                  <a:cubicBezTo>
                    <a:pt x="5448" y="15961"/>
                    <a:pt x="5416" y="15993"/>
                    <a:pt x="5385" y="16056"/>
                  </a:cubicBezTo>
                  <a:cubicBezTo>
                    <a:pt x="5385" y="16120"/>
                    <a:pt x="5385" y="16215"/>
                    <a:pt x="5385" y="16278"/>
                  </a:cubicBezTo>
                  <a:cubicBezTo>
                    <a:pt x="5416" y="16975"/>
                    <a:pt x="5480" y="17640"/>
                    <a:pt x="5511" y="18400"/>
                  </a:cubicBezTo>
                  <a:cubicBezTo>
                    <a:pt x="5385" y="18495"/>
                    <a:pt x="5226" y="18653"/>
                    <a:pt x="5068" y="18780"/>
                  </a:cubicBezTo>
                  <a:cubicBezTo>
                    <a:pt x="4783" y="19033"/>
                    <a:pt x="4498" y="19286"/>
                    <a:pt x="4245" y="19571"/>
                  </a:cubicBezTo>
                  <a:cubicBezTo>
                    <a:pt x="4086" y="19540"/>
                    <a:pt x="4118" y="19413"/>
                    <a:pt x="4118" y="19318"/>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3"/>
            <p:cNvSpPr/>
            <p:nvPr/>
          </p:nvSpPr>
          <p:spPr>
            <a:xfrm>
              <a:off x="3662325" y="2393925"/>
              <a:ext cx="25" cy="25"/>
            </a:xfrm>
            <a:custGeom>
              <a:rect b="b" l="l" r="r" t="t"/>
              <a:pathLst>
                <a:path extrusionOk="0" h="1" w="1">
                  <a:moveTo>
                    <a:pt x="1" y="0"/>
                  </a:moveTo>
                  <a:cubicBezTo>
                    <a:pt x="1" y="0"/>
                    <a:pt x="1" y="0"/>
                    <a:pt x="1" y="0"/>
                  </a:cubicBezTo>
                  <a:cubicBezTo>
                    <a:pt x="1" y="0"/>
                    <a:pt x="1" y="0"/>
                    <a:pt x="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3"/>
            <p:cNvSpPr/>
            <p:nvPr/>
          </p:nvSpPr>
          <p:spPr>
            <a:xfrm>
              <a:off x="6251275" y="2293375"/>
              <a:ext cx="560575" cy="463175"/>
            </a:xfrm>
            <a:custGeom>
              <a:rect b="b" l="l" r="r" t="t"/>
              <a:pathLst>
                <a:path extrusionOk="0" h="18527" w="22423">
                  <a:moveTo>
                    <a:pt x="21852" y="5732"/>
                  </a:moveTo>
                  <a:cubicBezTo>
                    <a:pt x="21631" y="4782"/>
                    <a:pt x="21124" y="3927"/>
                    <a:pt x="20934" y="2977"/>
                  </a:cubicBezTo>
                  <a:cubicBezTo>
                    <a:pt x="20902" y="2819"/>
                    <a:pt x="20807" y="2692"/>
                    <a:pt x="20617" y="2661"/>
                  </a:cubicBezTo>
                  <a:cubicBezTo>
                    <a:pt x="19920" y="2502"/>
                    <a:pt x="19224" y="2344"/>
                    <a:pt x="18527" y="2186"/>
                  </a:cubicBezTo>
                  <a:cubicBezTo>
                    <a:pt x="18274" y="2122"/>
                    <a:pt x="18020" y="2091"/>
                    <a:pt x="17799" y="2059"/>
                  </a:cubicBezTo>
                  <a:cubicBezTo>
                    <a:pt x="17577" y="1236"/>
                    <a:pt x="17577" y="1236"/>
                    <a:pt x="16817" y="729"/>
                  </a:cubicBezTo>
                  <a:cubicBezTo>
                    <a:pt x="16754" y="665"/>
                    <a:pt x="16690" y="634"/>
                    <a:pt x="16627" y="602"/>
                  </a:cubicBezTo>
                  <a:cubicBezTo>
                    <a:pt x="16373" y="380"/>
                    <a:pt x="16088" y="317"/>
                    <a:pt x="15772" y="285"/>
                  </a:cubicBezTo>
                  <a:cubicBezTo>
                    <a:pt x="15455" y="254"/>
                    <a:pt x="15107" y="254"/>
                    <a:pt x="14790" y="254"/>
                  </a:cubicBezTo>
                  <a:cubicBezTo>
                    <a:pt x="14537" y="285"/>
                    <a:pt x="14347" y="412"/>
                    <a:pt x="14188" y="665"/>
                  </a:cubicBezTo>
                  <a:cubicBezTo>
                    <a:pt x="14030" y="887"/>
                    <a:pt x="14030" y="1172"/>
                    <a:pt x="13967" y="1521"/>
                  </a:cubicBezTo>
                  <a:cubicBezTo>
                    <a:pt x="13175" y="1362"/>
                    <a:pt x="12415" y="1236"/>
                    <a:pt x="11686" y="1109"/>
                  </a:cubicBezTo>
                  <a:cubicBezTo>
                    <a:pt x="11085" y="1014"/>
                    <a:pt x="10515" y="887"/>
                    <a:pt x="9913" y="824"/>
                  </a:cubicBezTo>
                  <a:cubicBezTo>
                    <a:pt x="8836" y="697"/>
                    <a:pt x="7760" y="570"/>
                    <a:pt x="6683" y="475"/>
                  </a:cubicBezTo>
                  <a:cubicBezTo>
                    <a:pt x="5986" y="412"/>
                    <a:pt x="5321" y="317"/>
                    <a:pt x="4656" y="254"/>
                  </a:cubicBezTo>
                  <a:cubicBezTo>
                    <a:pt x="4213" y="190"/>
                    <a:pt x="3801" y="127"/>
                    <a:pt x="3389" y="95"/>
                  </a:cubicBezTo>
                  <a:cubicBezTo>
                    <a:pt x="3072" y="64"/>
                    <a:pt x="2756" y="32"/>
                    <a:pt x="2471" y="0"/>
                  </a:cubicBezTo>
                  <a:cubicBezTo>
                    <a:pt x="2186" y="0"/>
                    <a:pt x="1964" y="127"/>
                    <a:pt x="1806" y="349"/>
                  </a:cubicBezTo>
                  <a:cubicBezTo>
                    <a:pt x="1711" y="507"/>
                    <a:pt x="1584" y="729"/>
                    <a:pt x="1552" y="919"/>
                  </a:cubicBezTo>
                  <a:cubicBezTo>
                    <a:pt x="1426" y="1267"/>
                    <a:pt x="1362" y="1584"/>
                    <a:pt x="1299" y="1932"/>
                  </a:cubicBezTo>
                  <a:cubicBezTo>
                    <a:pt x="1172" y="2819"/>
                    <a:pt x="1077" y="3674"/>
                    <a:pt x="951" y="4529"/>
                  </a:cubicBezTo>
                  <a:cubicBezTo>
                    <a:pt x="824" y="5257"/>
                    <a:pt x="666" y="5954"/>
                    <a:pt x="539" y="6683"/>
                  </a:cubicBezTo>
                  <a:cubicBezTo>
                    <a:pt x="317" y="7949"/>
                    <a:pt x="127" y="9216"/>
                    <a:pt x="127" y="10483"/>
                  </a:cubicBezTo>
                  <a:cubicBezTo>
                    <a:pt x="127" y="10863"/>
                    <a:pt x="96" y="11243"/>
                    <a:pt x="64" y="11591"/>
                  </a:cubicBezTo>
                  <a:cubicBezTo>
                    <a:pt x="64" y="12003"/>
                    <a:pt x="32" y="12415"/>
                    <a:pt x="32" y="12826"/>
                  </a:cubicBezTo>
                  <a:cubicBezTo>
                    <a:pt x="1" y="13111"/>
                    <a:pt x="64" y="13365"/>
                    <a:pt x="254" y="13586"/>
                  </a:cubicBezTo>
                  <a:cubicBezTo>
                    <a:pt x="412" y="13776"/>
                    <a:pt x="507" y="13966"/>
                    <a:pt x="602" y="14188"/>
                  </a:cubicBezTo>
                  <a:cubicBezTo>
                    <a:pt x="729" y="14378"/>
                    <a:pt x="792" y="14568"/>
                    <a:pt x="919" y="14758"/>
                  </a:cubicBezTo>
                  <a:cubicBezTo>
                    <a:pt x="1172" y="15106"/>
                    <a:pt x="1394" y="15518"/>
                    <a:pt x="1521" y="15930"/>
                  </a:cubicBezTo>
                  <a:cubicBezTo>
                    <a:pt x="1616" y="16183"/>
                    <a:pt x="1774" y="16342"/>
                    <a:pt x="1996" y="16405"/>
                  </a:cubicBezTo>
                  <a:cubicBezTo>
                    <a:pt x="2249" y="16500"/>
                    <a:pt x="2471" y="16563"/>
                    <a:pt x="2724" y="16627"/>
                  </a:cubicBezTo>
                  <a:cubicBezTo>
                    <a:pt x="3326" y="16722"/>
                    <a:pt x="3959" y="16817"/>
                    <a:pt x="4561" y="16943"/>
                  </a:cubicBezTo>
                  <a:cubicBezTo>
                    <a:pt x="5448" y="17165"/>
                    <a:pt x="6334" y="17387"/>
                    <a:pt x="7221" y="17608"/>
                  </a:cubicBezTo>
                  <a:cubicBezTo>
                    <a:pt x="8425" y="17893"/>
                    <a:pt x="9660" y="18147"/>
                    <a:pt x="10958" y="18147"/>
                  </a:cubicBezTo>
                  <a:cubicBezTo>
                    <a:pt x="11085" y="18147"/>
                    <a:pt x="11243" y="18147"/>
                    <a:pt x="11401" y="18178"/>
                  </a:cubicBezTo>
                  <a:cubicBezTo>
                    <a:pt x="12732" y="18273"/>
                    <a:pt x="14062" y="18400"/>
                    <a:pt x="15392" y="18463"/>
                  </a:cubicBezTo>
                  <a:cubicBezTo>
                    <a:pt x="16405" y="18527"/>
                    <a:pt x="17419" y="18495"/>
                    <a:pt x="18432" y="18495"/>
                  </a:cubicBezTo>
                  <a:cubicBezTo>
                    <a:pt x="18970" y="18495"/>
                    <a:pt x="19445" y="18305"/>
                    <a:pt x="19952" y="18147"/>
                  </a:cubicBezTo>
                  <a:cubicBezTo>
                    <a:pt x="20205" y="18083"/>
                    <a:pt x="20395" y="17893"/>
                    <a:pt x="20554" y="17703"/>
                  </a:cubicBezTo>
                  <a:cubicBezTo>
                    <a:pt x="20649" y="17608"/>
                    <a:pt x="20744" y="17482"/>
                    <a:pt x="20839" y="17450"/>
                  </a:cubicBezTo>
                  <a:cubicBezTo>
                    <a:pt x="21092" y="17355"/>
                    <a:pt x="21156" y="17165"/>
                    <a:pt x="21187" y="16943"/>
                  </a:cubicBezTo>
                  <a:cubicBezTo>
                    <a:pt x="21251" y="16532"/>
                    <a:pt x="21282" y="16088"/>
                    <a:pt x="21346" y="15677"/>
                  </a:cubicBezTo>
                  <a:cubicBezTo>
                    <a:pt x="21409" y="15265"/>
                    <a:pt x="21472" y="14821"/>
                    <a:pt x="21536" y="14410"/>
                  </a:cubicBezTo>
                  <a:cubicBezTo>
                    <a:pt x="21631" y="13491"/>
                    <a:pt x="21757" y="12541"/>
                    <a:pt x="21979" y="11655"/>
                  </a:cubicBezTo>
                  <a:cubicBezTo>
                    <a:pt x="22264" y="10388"/>
                    <a:pt x="22422" y="9121"/>
                    <a:pt x="22391" y="7823"/>
                  </a:cubicBezTo>
                  <a:cubicBezTo>
                    <a:pt x="22359" y="7379"/>
                    <a:pt x="22327" y="6968"/>
                    <a:pt x="22137" y="6556"/>
                  </a:cubicBezTo>
                  <a:cubicBezTo>
                    <a:pt x="22042" y="6303"/>
                    <a:pt x="21916" y="6018"/>
                    <a:pt x="21852" y="5732"/>
                  </a:cubicBezTo>
                  <a:close/>
                  <a:moveTo>
                    <a:pt x="16595" y="1045"/>
                  </a:moveTo>
                  <a:cubicBezTo>
                    <a:pt x="16975" y="1299"/>
                    <a:pt x="17355" y="1457"/>
                    <a:pt x="17324" y="1964"/>
                  </a:cubicBezTo>
                  <a:cubicBezTo>
                    <a:pt x="17070" y="1996"/>
                    <a:pt x="16817" y="1996"/>
                    <a:pt x="16595" y="1869"/>
                  </a:cubicBezTo>
                  <a:cubicBezTo>
                    <a:pt x="16564" y="1616"/>
                    <a:pt x="16532" y="1362"/>
                    <a:pt x="16595" y="1045"/>
                  </a:cubicBezTo>
                  <a:close/>
                  <a:moveTo>
                    <a:pt x="14537" y="824"/>
                  </a:moveTo>
                  <a:cubicBezTo>
                    <a:pt x="14600" y="760"/>
                    <a:pt x="14695" y="665"/>
                    <a:pt x="14822" y="665"/>
                  </a:cubicBezTo>
                  <a:cubicBezTo>
                    <a:pt x="15043" y="634"/>
                    <a:pt x="15265" y="634"/>
                    <a:pt x="15487" y="665"/>
                  </a:cubicBezTo>
                  <a:cubicBezTo>
                    <a:pt x="15677" y="665"/>
                    <a:pt x="15867" y="697"/>
                    <a:pt x="16088" y="729"/>
                  </a:cubicBezTo>
                  <a:cubicBezTo>
                    <a:pt x="16183" y="1236"/>
                    <a:pt x="16183" y="1362"/>
                    <a:pt x="16088" y="1837"/>
                  </a:cubicBezTo>
                  <a:cubicBezTo>
                    <a:pt x="15550" y="1806"/>
                    <a:pt x="15012" y="1711"/>
                    <a:pt x="14473" y="1584"/>
                  </a:cubicBezTo>
                  <a:cubicBezTo>
                    <a:pt x="14315" y="1331"/>
                    <a:pt x="14378" y="1077"/>
                    <a:pt x="14537" y="824"/>
                  </a:cubicBezTo>
                  <a:close/>
                  <a:moveTo>
                    <a:pt x="1046" y="6176"/>
                  </a:moveTo>
                  <a:cubicBezTo>
                    <a:pt x="1331" y="4846"/>
                    <a:pt x="1489" y="3516"/>
                    <a:pt x="1647" y="2186"/>
                  </a:cubicBezTo>
                  <a:cubicBezTo>
                    <a:pt x="1711" y="1837"/>
                    <a:pt x="1774" y="1457"/>
                    <a:pt x="1869" y="1109"/>
                  </a:cubicBezTo>
                  <a:cubicBezTo>
                    <a:pt x="1901" y="950"/>
                    <a:pt x="1964" y="792"/>
                    <a:pt x="2027" y="665"/>
                  </a:cubicBezTo>
                  <a:cubicBezTo>
                    <a:pt x="2154" y="412"/>
                    <a:pt x="2376" y="317"/>
                    <a:pt x="2661" y="380"/>
                  </a:cubicBezTo>
                  <a:cubicBezTo>
                    <a:pt x="3484" y="475"/>
                    <a:pt x="4308" y="570"/>
                    <a:pt x="5131" y="665"/>
                  </a:cubicBezTo>
                  <a:cubicBezTo>
                    <a:pt x="6018" y="792"/>
                    <a:pt x="6904" y="887"/>
                    <a:pt x="7791" y="982"/>
                  </a:cubicBezTo>
                  <a:cubicBezTo>
                    <a:pt x="8361" y="1045"/>
                    <a:pt x="8931" y="1077"/>
                    <a:pt x="9470" y="1141"/>
                  </a:cubicBezTo>
                  <a:cubicBezTo>
                    <a:pt x="10008" y="1204"/>
                    <a:pt x="10546" y="1299"/>
                    <a:pt x="11085" y="1394"/>
                  </a:cubicBezTo>
                  <a:cubicBezTo>
                    <a:pt x="11971" y="1552"/>
                    <a:pt x="12858" y="1679"/>
                    <a:pt x="13713" y="1869"/>
                  </a:cubicBezTo>
                  <a:cubicBezTo>
                    <a:pt x="15233" y="2186"/>
                    <a:pt x="16785" y="2344"/>
                    <a:pt x="18305" y="2566"/>
                  </a:cubicBezTo>
                  <a:cubicBezTo>
                    <a:pt x="19034" y="2692"/>
                    <a:pt x="19762" y="2851"/>
                    <a:pt x="20427" y="3136"/>
                  </a:cubicBezTo>
                  <a:cubicBezTo>
                    <a:pt x="20585" y="3294"/>
                    <a:pt x="20585" y="3516"/>
                    <a:pt x="20554" y="3737"/>
                  </a:cubicBezTo>
                  <a:cubicBezTo>
                    <a:pt x="20522" y="4307"/>
                    <a:pt x="20490" y="4877"/>
                    <a:pt x="20459" y="5416"/>
                  </a:cubicBezTo>
                  <a:cubicBezTo>
                    <a:pt x="20427" y="6239"/>
                    <a:pt x="20237" y="6999"/>
                    <a:pt x="20110" y="7791"/>
                  </a:cubicBezTo>
                  <a:cubicBezTo>
                    <a:pt x="20047" y="8298"/>
                    <a:pt x="19984" y="8804"/>
                    <a:pt x="19889" y="9311"/>
                  </a:cubicBezTo>
                  <a:cubicBezTo>
                    <a:pt x="19762" y="9311"/>
                    <a:pt x="19604" y="9343"/>
                    <a:pt x="19509" y="9311"/>
                  </a:cubicBezTo>
                  <a:cubicBezTo>
                    <a:pt x="18812" y="9184"/>
                    <a:pt x="18115" y="9026"/>
                    <a:pt x="17450" y="8868"/>
                  </a:cubicBezTo>
                  <a:cubicBezTo>
                    <a:pt x="17292" y="8836"/>
                    <a:pt x="17102" y="8804"/>
                    <a:pt x="16944" y="8773"/>
                  </a:cubicBezTo>
                  <a:cubicBezTo>
                    <a:pt x="15803" y="8614"/>
                    <a:pt x="14663" y="8456"/>
                    <a:pt x="13555" y="8298"/>
                  </a:cubicBezTo>
                  <a:cubicBezTo>
                    <a:pt x="13492" y="8298"/>
                    <a:pt x="13428" y="8298"/>
                    <a:pt x="13365" y="8266"/>
                  </a:cubicBezTo>
                  <a:cubicBezTo>
                    <a:pt x="13048" y="8203"/>
                    <a:pt x="12985" y="8139"/>
                    <a:pt x="12985" y="7823"/>
                  </a:cubicBezTo>
                  <a:cubicBezTo>
                    <a:pt x="12953" y="7569"/>
                    <a:pt x="12953" y="7348"/>
                    <a:pt x="12953" y="7126"/>
                  </a:cubicBezTo>
                  <a:cubicBezTo>
                    <a:pt x="12985" y="6683"/>
                    <a:pt x="12858" y="6271"/>
                    <a:pt x="12668" y="5891"/>
                  </a:cubicBezTo>
                  <a:cubicBezTo>
                    <a:pt x="12510" y="5606"/>
                    <a:pt x="12352" y="5289"/>
                    <a:pt x="12193" y="5004"/>
                  </a:cubicBezTo>
                  <a:cubicBezTo>
                    <a:pt x="11845" y="4402"/>
                    <a:pt x="11370" y="3927"/>
                    <a:pt x="10768" y="3579"/>
                  </a:cubicBezTo>
                  <a:cubicBezTo>
                    <a:pt x="9818" y="2977"/>
                    <a:pt x="8773" y="2756"/>
                    <a:pt x="7664" y="2819"/>
                  </a:cubicBezTo>
                  <a:cubicBezTo>
                    <a:pt x="6904" y="2882"/>
                    <a:pt x="6208" y="3072"/>
                    <a:pt x="5638" y="3611"/>
                  </a:cubicBezTo>
                  <a:cubicBezTo>
                    <a:pt x="5226" y="4022"/>
                    <a:pt x="4783" y="4402"/>
                    <a:pt x="4371" y="4814"/>
                  </a:cubicBezTo>
                  <a:cubicBezTo>
                    <a:pt x="3959" y="5194"/>
                    <a:pt x="3738" y="5701"/>
                    <a:pt x="3579" y="6208"/>
                  </a:cubicBezTo>
                  <a:cubicBezTo>
                    <a:pt x="3516" y="6429"/>
                    <a:pt x="3453" y="6651"/>
                    <a:pt x="3389" y="6904"/>
                  </a:cubicBezTo>
                  <a:cubicBezTo>
                    <a:pt x="2566" y="6936"/>
                    <a:pt x="1806" y="6714"/>
                    <a:pt x="982" y="6556"/>
                  </a:cubicBezTo>
                  <a:cubicBezTo>
                    <a:pt x="1014" y="6398"/>
                    <a:pt x="1014" y="6271"/>
                    <a:pt x="1046" y="6176"/>
                  </a:cubicBezTo>
                  <a:close/>
                  <a:moveTo>
                    <a:pt x="12605" y="7854"/>
                  </a:moveTo>
                  <a:lnTo>
                    <a:pt x="12605" y="7854"/>
                  </a:lnTo>
                  <a:cubicBezTo>
                    <a:pt x="12605" y="8076"/>
                    <a:pt x="12637" y="8329"/>
                    <a:pt x="12605" y="8551"/>
                  </a:cubicBezTo>
                  <a:cubicBezTo>
                    <a:pt x="12605" y="8773"/>
                    <a:pt x="12573" y="9026"/>
                    <a:pt x="12478" y="9216"/>
                  </a:cubicBezTo>
                  <a:cubicBezTo>
                    <a:pt x="12288" y="9849"/>
                    <a:pt x="11876" y="10356"/>
                    <a:pt x="11465" y="10831"/>
                  </a:cubicBezTo>
                  <a:cubicBezTo>
                    <a:pt x="11306" y="10958"/>
                    <a:pt x="11148" y="11085"/>
                    <a:pt x="10990" y="11180"/>
                  </a:cubicBezTo>
                  <a:cubicBezTo>
                    <a:pt x="10420" y="11465"/>
                    <a:pt x="9850" y="11750"/>
                    <a:pt x="9248" y="12003"/>
                  </a:cubicBezTo>
                  <a:cubicBezTo>
                    <a:pt x="8773" y="12225"/>
                    <a:pt x="8235" y="12193"/>
                    <a:pt x="7728" y="12130"/>
                  </a:cubicBezTo>
                  <a:cubicBezTo>
                    <a:pt x="7031" y="12035"/>
                    <a:pt x="6366" y="11813"/>
                    <a:pt x="5733" y="11496"/>
                  </a:cubicBezTo>
                  <a:cubicBezTo>
                    <a:pt x="5258" y="11275"/>
                    <a:pt x="4878" y="10958"/>
                    <a:pt x="4529" y="10578"/>
                  </a:cubicBezTo>
                  <a:cubicBezTo>
                    <a:pt x="4149" y="10134"/>
                    <a:pt x="3928" y="9628"/>
                    <a:pt x="3864" y="9058"/>
                  </a:cubicBezTo>
                  <a:cubicBezTo>
                    <a:pt x="3801" y="8583"/>
                    <a:pt x="3738" y="8139"/>
                    <a:pt x="3769" y="7664"/>
                  </a:cubicBezTo>
                  <a:cubicBezTo>
                    <a:pt x="3769" y="7284"/>
                    <a:pt x="3833" y="6904"/>
                    <a:pt x="3928" y="6524"/>
                  </a:cubicBezTo>
                  <a:cubicBezTo>
                    <a:pt x="4086" y="5859"/>
                    <a:pt x="4403" y="5289"/>
                    <a:pt x="4941" y="4846"/>
                  </a:cubicBezTo>
                  <a:cubicBezTo>
                    <a:pt x="5289" y="4529"/>
                    <a:pt x="5638" y="4181"/>
                    <a:pt x="6018" y="3864"/>
                  </a:cubicBezTo>
                  <a:cubicBezTo>
                    <a:pt x="6366" y="3516"/>
                    <a:pt x="6841" y="3326"/>
                    <a:pt x="7316" y="3294"/>
                  </a:cubicBezTo>
                  <a:cubicBezTo>
                    <a:pt x="7981" y="3199"/>
                    <a:pt x="8646" y="3199"/>
                    <a:pt x="9343" y="3389"/>
                  </a:cubicBezTo>
                  <a:cubicBezTo>
                    <a:pt x="9913" y="3547"/>
                    <a:pt x="10451" y="3832"/>
                    <a:pt x="10958" y="4181"/>
                  </a:cubicBezTo>
                  <a:cubicBezTo>
                    <a:pt x="11306" y="4434"/>
                    <a:pt x="11623" y="4751"/>
                    <a:pt x="11813" y="5162"/>
                  </a:cubicBezTo>
                  <a:cubicBezTo>
                    <a:pt x="11971" y="5416"/>
                    <a:pt x="12098" y="5669"/>
                    <a:pt x="12257" y="5923"/>
                  </a:cubicBezTo>
                  <a:cubicBezTo>
                    <a:pt x="12510" y="6366"/>
                    <a:pt x="12637" y="6873"/>
                    <a:pt x="12605" y="7379"/>
                  </a:cubicBezTo>
                  <a:cubicBezTo>
                    <a:pt x="12605" y="7538"/>
                    <a:pt x="12605" y="7696"/>
                    <a:pt x="12605" y="7854"/>
                  </a:cubicBezTo>
                  <a:close/>
                  <a:moveTo>
                    <a:pt x="792" y="13396"/>
                  </a:moveTo>
                  <a:cubicBezTo>
                    <a:pt x="476" y="13301"/>
                    <a:pt x="412" y="13175"/>
                    <a:pt x="412" y="12826"/>
                  </a:cubicBezTo>
                  <a:cubicBezTo>
                    <a:pt x="444" y="11718"/>
                    <a:pt x="476" y="10609"/>
                    <a:pt x="571" y="9501"/>
                  </a:cubicBezTo>
                  <a:cubicBezTo>
                    <a:pt x="634" y="8709"/>
                    <a:pt x="761" y="7918"/>
                    <a:pt x="856" y="7126"/>
                  </a:cubicBezTo>
                  <a:cubicBezTo>
                    <a:pt x="856" y="7063"/>
                    <a:pt x="919" y="7031"/>
                    <a:pt x="951" y="6936"/>
                  </a:cubicBezTo>
                  <a:cubicBezTo>
                    <a:pt x="1331" y="6904"/>
                    <a:pt x="1711" y="7094"/>
                    <a:pt x="2122" y="7126"/>
                  </a:cubicBezTo>
                  <a:cubicBezTo>
                    <a:pt x="2502" y="7158"/>
                    <a:pt x="2882" y="7221"/>
                    <a:pt x="3231" y="7284"/>
                  </a:cubicBezTo>
                  <a:cubicBezTo>
                    <a:pt x="3389" y="7443"/>
                    <a:pt x="3357" y="7633"/>
                    <a:pt x="3326" y="7791"/>
                  </a:cubicBezTo>
                  <a:cubicBezTo>
                    <a:pt x="3326" y="8393"/>
                    <a:pt x="3389" y="8963"/>
                    <a:pt x="3484" y="9533"/>
                  </a:cubicBezTo>
                  <a:cubicBezTo>
                    <a:pt x="3548" y="9913"/>
                    <a:pt x="3706" y="10261"/>
                    <a:pt x="3928" y="10546"/>
                  </a:cubicBezTo>
                  <a:cubicBezTo>
                    <a:pt x="4371" y="11148"/>
                    <a:pt x="4941" y="11623"/>
                    <a:pt x="5638" y="11940"/>
                  </a:cubicBezTo>
                  <a:cubicBezTo>
                    <a:pt x="6398" y="12320"/>
                    <a:pt x="7221" y="12573"/>
                    <a:pt x="8076" y="12605"/>
                  </a:cubicBezTo>
                  <a:cubicBezTo>
                    <a:pt x="8076" y="12636"/>
                    <a:pt x="8076" y="12636"/>
                    <a:pt x="8045" y="12668"/>
                  </a:cubicBezTo>
                  <a:cubicBezTo>
                    <a:pt x="8076" y="12668"/>
                    <a:pt x="8108" y="12668"/>
                    <a:pt x="8140" y="12700"/>
                  </a:cubicBezTo>
                  <a:lnTo>
                    <a:pt x="8203" y="12636"/>
                  </a:lnTo>
                  <a:cubicBezTo>
                    <a:pt x="8171" y="12636"/>
                    <a:pt x="8171" y="12636"/>
                    <a:pt x="8171" y="12605"/>
                  </a:cubicBezTo>
                  <a:cubicBezTo>
                    <a:pt x="8266" y="12605"/>
                    <a:pt x="8361" y="12636"/>
                    <a:pt x="8488" y="12605"/>
                  </a:cubicBezTo>
                  <a:cubicBezTo>
                    <a:pt x="8805" y="12605"/>
                    <a:pt x="9121" y="12541"/>
                    <a:pt x="9438" y="12415"/>
                  </a:cubicBezTo>
                  <a:cubicBezTo>
                    <a:pt x="10040" y="12130"/>
                    <a:pt x="10641" y="11845"/>
                    <a:pt x="11211" y="11560"/>
                  </a:cubicBezTo>
                  <a:cubicBezTo>
                    <a:pt x="11401" y="11433"/>
                    <a:pt x="11623" y="11306"/>
                    <a:pt x="11781" y="11148"/>
                  </a:cubicBezTo>
                  <a:cubicBezTo>
                    <a:pt x="12383" y="10451"/>
                    <a:pt x="12922" y="9723"/>
                    <a:pt x="13048" y="8773"/>
                  </a:cubicBezTo>
                  <a:cubicBezTo>
                    <a:pt x="13080" y="8709"/>
                    <a:pt x="13112" y="8678"/>
                    <a:pt x="13112" y="8614"/>
                  </a:cubicBezTo>
                  <a:cubicBezTo>
                    <a:pt x="14537" y="8678"/>
                    <a:pt x="18305" y="9374"/>
                    <a:pt x="19857" y="9786"/>
                  </a:cubicBezTo>
                  <a:cubicBezTo>
                    <a:pt x="19857" y="9786"/>
                    <a:pt x="19889" y="9818"/>
                    <a:pt x="19889" y="9818"/>
                  </a:cubicBezTo>
                  <a:cubicBezTo>
                    <a:pt x="19794" y="10419"/>
                    <a:pt x="19699" y="11021"/>
                    <a:pt x="19635" y="11623"/>
                  </a:cubicBezTo>
                  <a:cubicBezTo>
                    <a:pt x="19572" y="11971"/>
                    <a:pt x="19540" y="12320"/>
                    <a:pt x="19477" y="12668"/>
                  </a:cubicBezTo>
                  <a:cubicBezTo>
                    <a:pt x="19350" y="13206"/>
                    <a:pt x="19224" y="13745"/>
                    <a:pt x="19065" y="14283"/>
                  </a:cubicBezTo>
                  <a:cubicBezTo>
                    <a:pt x="18875" y="14821"/>
                    <a:pt x="18464" y="15075"/>
                    <a:pt x="17894" y="15075"/>
                  </a:cubicBezTo>
                  <a:cubicBezTo>
                    <a:pt x="17482" y="15043"/>
                    <a:pt x="17070" y="15011"/>
                    <a:pt x="16690" y="14948"/>
                  </a:cubicBezTo>
                  <a:cubicBezTo>
                    <a:pt x="14980" y="14790"/>
                    <a:pt x="13302" y="14568"/>
                    <a:pt x="11591" y="14410"/>
                  </a:cubicBezTo>
                  <a:cubicBezTo>
                    <a:pt x="11053" y="14346"/>
                    <a:pt x="10515" y="14346"/>
                    <a:pt x="9976" y="14346"/>
                  </a:cubicBezTo>
                  <a:cubicBezTo>
                    <a:pt x="9280" y="14346"/>
                    <a:pt x="8583" y="14315"/>
                    <a:pt x="7886" y="14188"/>
                  </a:cubicBezTo>
                  <a:cubicBezTo>
                    <a:pt x="7664" y="14156"/>
                    <a:pt x="7474" y="14125"/>
                    <a:pt x="7253" y="14125"/>
                  </a:cubicBezTo>
                  <a:cubicBezTo>
                    <a:pt x="6271" y="14061"/>
                    <a:pt x="5321" y="13998"/>
                    <a:pt x="4339" y="13903"/>
                  </a:cubicBezTo>
                  <a:cubicBezTo>
                    <a:pt x="3453" y="13808"/>
                    <a:pt x="2534" y="13681"/>
                    <a:pt x="1647" y="13555"/>
                  </a:cubicBezTo>
                  <a:cubicBezTo>
                    <a:pt x="1362" y="13523"/>
                    <a:pt x="1077" y="13460"/>
                    <a:pt x="792" y="13396"/>
                  </a:cubicBezTo>
                  <a:close/>
                  <a:moveTo>
                    <a:pt x="21789" y="10039"/>
                  </a:moveTo>
                  <a:cubicBezTo>
                    <a:pt x="21789" y="10103"/>
                    <a:pt x="21789" y="10198"/>
                    <a:pt x="21789" y="10261"/>
                  </a:cubicBezTo>
                  <a:cubicBezTo>
                    <a:pt x="21789" y="10356"/>
                    <a:pt x="21757" y="10419"/>
                    <a:pt x="21726" y="10483"/>
                  </a:cubicBezTo>
                  <a:cubicBezTo>
                    <a:pt x="21694" y="10483"/>
                    <a:pt x="21631" y="10514"/>
                    <a:pt x="21599" y="10483"/>
                  </a:cubicBezTo>
                  <a:cubicBezTo>
                    <a:pt x="21441" y="10356"/>
                    <a:pt x="21282" y="10229"/>
                    <a:pt x="21092" y="10103"/>
                  </a:cubicBezTo>
                  <a:cubicBezTo>
                    <a:pt x="21029" y="10039"/>
                    <a:pt x="20934" y="10008"/>
                    <a:pt x="20839" y="9976"/>
                  </a:cubicBezTo>
                  <a:cubicBezTo>
                    <a:pt x="20839" y="9944"/>
                    <a:pt x="20775" y="9976"/>
                    <a:pt x="20744" y="10008"/>
                  </a:cubicBezTo>
                  <a:cubicBezTo>
                    <a:pt x="20744" y="10008"/>
                    <a:pt x="20712" y="10071"/>
                    <a:pt x="20744" y="10103"/>
                  </a:cubicBezTo>
                  <a:cubicBezTo>
                    <a:pt x="20775" y="10166"/>
                    <a:pt x="20807" y="10229"/>
                    <a:pt x="20871" y="10293"/>
                  </a:cubicBezTo>
                  <a:cubicBezTo>
                    <a:pt x="21092" y="10483"/>
                    <a:pt x="21346" y="10705"/>
                    <a:pt x="21631" y="10926"/>
                  </a:cubicBezTo>
                  <a:cubicBezTo>
                    <a:pt x="21599" y="11021"/>
                    <a:pt x="21504" y="10990"/>
                    <a:pt x="21472" y="10958"/>
                  </a:cubicBezTo>
                  <a:cubicBezTo>
                    <a:pt x="21251" y="10831"/>
                    <a:pt x="21061" y="10705"/>
                    <a:pt x="20871" y="10578"/>
                  </a:cubicBezTo>
                  <a:cubicBezTo>
                    <a:pt x="20839" y="10546"/>
                    <a:pt x="20744" y="10609"/>
                    <a:pt x="20680" y="10641"/>
                  </a:cubicBezTo>
                  <a:cubicBezTo>
                    <a:pt x="20649" y="10641"/>
                    <a:pt x="20649" y="10768"/>
                    <a:pt x="20680" y="10768"/>
                  </a:cubicBezTo>
                  <a:cubicBezTo>
                    <a:pt x="20871" y="10958"/>
                    <a:pt x="21061" y="11116"/>
                    <a:pt x="21282" y="11243"/>
                  </a:cubicBezTo>
                  <a:cubicBezTo>
                    <a:pt x="21346" y="11306"/>
                    <a:pt x="21409" y="11338"/>
                    <a:pt x="21472" y="11370"/>
                  </a:cubicBezTo>
                  <a:cubicBezTo>
                    <a:pt x="21567" y="11465"/>
                    <a:pt x="21536" y="11560"/>
                    <a:pt x="21472" y="11623"/>
                  </a:cubicBezTo>
                  <a:cubicBezTo>
                    <a:pt x="21187" y="11718"/>
                    <a:pt x="21124" y="11211"/>
                    <a:pt x="20775" y="11401"/>
                  </a:cubicBezTo>
                  <a:cubicBezTo>
                    <a:pt x="20839" y="11750"/>
                    <a:pt x="21187" y="11845"/>
                    <a:pt x="21346" y="12130"/>
                  </a:cubicBezTo>
                  <a:cubicBezTo>
                    <a:pt x="21156" y="12098"/>
                    <a:pt x="20966" y="12035"/>
                    <a:pt x="20807" y="12003"/>
                  </a:cubicBezTo>
                  <a:cubicBezTo>
                    <a:pt x="20680" y="12130"/>
                    <a:pt x="20712" y="12225"/>
                    <a:pt x="20807" y="12288"/>
                  </a:cubicBezTo>
                  <a:cubicBezTo>
                    <a:pt x="20902" y="12351"/>
                    <a:pt x="21029" y="12415"/>
                    <a:pt x="21156" y="12510"/>
                  </a:cubicBezTo>
                  <a:cubicBezTo>
                    <a:pt x="21219" y="12541"/>
                    <a:pt x="21282" y="12605"/>
                    <a:pt x="21282" y="12668"/>
                  </a:cubicBezTo>
                  <a:cubicBezTo>
                    <a:pt x="21282" y="12731"/>
                    <a:pt x="21251" y="12826"/>
                    <a:pt x="21219" y="12921"/>
                  </a:cubicBezTo>
                  <a:cubicBezTo>
                    <a:pt x="21029" y="12826"/>
                    <a:pt x="20871" y="12763"/>
                    <a:pt x="20680" y="12700"/>
                  </a:cubicBezTo>
                  <a:cubicBezTo>
                    <a:pt x="20585" y="12668"/>
                    <a:pt x="20459" y="12636"/>
                    <a:pt x="20332" y="12636"/>
                  </a:cubicBezTo>
                  <a:cubicBezTo>
                    <a:pt x="20332" y="12636"/>
                    <a:pt x="20269" y="12700"/>
                    <a:pt x="20269" y="12731"/>
                  </a:cubicBezTo>
                  <a:cubicBezTo>
                    <a:pt x="20269" y="12763"/>
                    <a:pt x="20269" y="12795"/>
                    <a:pt x="20300" y="12826"/>
                  </a:cubicBezTo>
                  <a:cubicBezTo>
                    <a:pt x="20332" y="12890"/>
                    <a:pt x="20395" y="12921"/>
                    <a:pt x="20459" y="12953"/>
                  </a:cubicBezTo>
                  <a:cubicBezTo>
                    <a:pt x="20680" y="13048"/>
                    <a:pt x="20902" y="13143"/>
                    <a:pt x="21124" y="13238"/>
                  </a:cubicBezTo>
                  <a:cubicBezTo>
                    <a:pt x="21219" y="13270"/>
                    <a:pt x="21187" y="13333"/>
                    <a:pt x="21124" y="13428"/>
                  </a:cubicBezTo>
                  <a:cubicBezTo>
                    <a:pt x="20966" y="13365"/>
                    <a:pt x="20775" y="13270"/>
                    <a:pt x="20617" y="13206"/>
                  </a:cubicBezTo>
                  <a:cubicBezTo>
                    <a:pt x="20427" y="13333"/>
                    <a:pt x="20490" y="13428"/>
                    <a:pt x="20585" y="13491"/>
                  </a:cubicBezTo>
                  <a:cubicBezTo>
                    <a:pt x="20680" y="13586"/>
                    <a:pt x="20839" y="13618"/>
                    <a:pt x="20934" y="13681"/>
                  </a:cubicBezTo>
                  <a:cubicBezTo>
                    <a:pt x="21124" y="13776"/>
                    <a:pt x="21124" y="13776"/>
                    <a:pt x="21029" y="14061"/>
                  </a:cubicBezTo>
                  <a:cubicBezTo>
                    <a:pt x="20871" y="14030"/>
                    <a:pt x="20712" y="13966"/>
                    <a:pt x="20554" y="13935"/>
                  </a:cubicBezTo>
                  <a:cubicBezTo>
                    <a:pt x="20395" y="14030"/>
                    <a:pt x="20459" y="14156"/>
                    <a:pt x="20554" y="14220"/>
                  </a:cubicBezTo>
                  <a:cubicBezTo>
                    <a:pt x="20680" y="14315"/>
                    <a:pt x="20839" y="14346"/>
                    <a:pt x="20966" y="14410"/>
                  </a:cubicBezTo>
                  <a:cubicBezTo>
                    <a:pt x="20997" y="14410"/>
                    <a:pt x="21029" y="14473"/>
                    <a:pt x="21061" y="14568"/>
                  </a:cubicBezTo>
                  <a:cubicBezTo>
                    <a:pt x="20775" y="14631"/>
                    <a:pt x="20585" y="14378"/>
                    <a:pt x="20364" y="14410"/>
                  </a:cubicBezTo>
                  <a:cubicBezTo>
                    <a:pt x="20237" y="14536"/>
                    <a:pt x="20269" y="14631"/>
                    <a:pt x="20395" y="14695"/>
                  </a:cubicBezTo>
                  <a:cubicBezTo>
                    <a:pt x="20554" y="14790"/>
                    <a:pt x="20744" y="14853"/>
                    <a:pt x="20902" y="14948"/>
                  </a:cubicBezTo>
                  <a:cubicBezTo>
                    <a:pt x="20966" y="14948"/>
                    <a:pt x="20966" y="15043"/>
                    <a:pt x="20997" y="15170"/>
                  </a:cubicBezTo>
                  <a:cubicBezTo>
                    <a:pt x="20744" y="15106"/>
                    <a:pt x="20585" y="15043"/>
                    <a:pt x="20427" y="14980"/>
                  </a:cubicBezTo>
                  <a:cubicBezTo>
                    <a:pt x="20300" y="15075"/>
                    <a:pt x="20300" y="15170"/>
                    <a:pt x="20395" y="15233"/>
                  </a:cubicBezTo>
                  <a:cubicBezTo>
                    <a:pt x="20522" y="15360"/>
                    <a:pt x="20680" y="15423"/>
                    <a:pt x="20871" y="15550"/>
                  </a:cubicBezTo>
                  <a:cubicBezTo>
                    <a:pt x="20871" y="15962"/>
                    <a:pt x="20775" y="16405"/>
                    <a:pt x="20712" y="16880"/>
                  </a:cubicBezTo>
                  <a:cubicBezTo>
                    <a:pt x="20585" y="16817"/>
                    <a:pt x="20490" y="16817"/>
                    <a:pt x="20427" y="16753"/>
                  </a:cubicBezTo>
                  <a:cubicBezTo>
                    <a:pt x="20142" y="16468"/>
                    <a:pt x="19857" y="16152"/>
                    <a:pt x="19572" y="15835"/>
                  </a:cubicBezTo>
                  <a:cubicBezTo>
                    <a:pt x="19445" y="15708"/>
                    <a:pt x="19319" y="15582"/>
                    <a:pt x="19192" y="15455"/>
                  </a:cubicBezTo>
                  <a:cubicBezTo>
                    <a:pt x="19160" y="15423"/>
                    <a:pt x="19065" y="15423"/>
                    <a:pt x="19034" y="15455"/>
                  </a:cubicBezTo>
                  <a:cubicBezTo>
                    <a:pt x="19002" y="15487"/>
                    <a:pt x="18970" y="15582"/>
                    <a:pt x="19002" y="15613"/>
                  </a:cubicBezTo>
                  <a:cubicBezTo>
                    <a:pt x="19002" y="15708"/>
                    <a:pt x="19065" y="15803"/>
                    <a:pt x="19097" y="15867"/>
                  </a:cubicBezTo>
                  <a:cubicBezTo>
                    <a:pt x="19382" y="16247"/>
                    <a:pt x="19699" y="16595"/>
                    <a:pt x="19984" y="16975"/>
                  </a:cubicBezTo>
                  <a:cubicBezTo>
                    <a:pt x="20079" y="17070"/>
                    <a:pt x="20174" y="17165"/>
                    <a:pt x="20269" y="17260"/>
                  </a:cubicBezTo>
                  <a:cubicBezTo>
                    <a:pt x="20110" y="17545"/>
                    <a:pt x="19889" y="17672"/>
                    <a:pt x="19635" y="17767"/>
                  </a:cubicBezTo>
                  <a:cubicBezTo>
                    <a:pt x="19097" y="17893"/>
                    <a:pt x="18590" y="18020"/>
                    <a:pt x="18020" y="18020"/>
                  </a:cubicBezTo>
                  <a:cubicBezTo>
                    <a:pt x="17260" y="17988"/>
                    <a:pt x="16469" y="18020"/>
                    <a:pt x="15708" y="17988"/>
                  </a:cubicBezTo>
                  <a:cubicBezTo>
                    <a:pt x="15265" y="17988"/>
                    <a:pt x="14853" y="17925"/>
                    <a:pt x="14410" y="17893"/>
                  </a:cubicBezTo>
                  <a:cubicBezTo>
                    <a:pt x="12985" y="17798"/>
                    <a:pt x="11528" y="17735"/>
                    <a:pt x="10071" y="17608"/>
                  </a:cubicBezTo>
                  <a:cubicBezTo>
                    <a:pt x="9343" y="17545"/>
                    <a:pt x="8583" y="17418"/>
                    <a:pt x="7855" y="17260"/>
                  </a:cubicBezTo>
                  <a:cubicBezTo>
                    <a:pt x="6809" y="17038"/>
                    <a:pt x="5764" y="16753"/>
                    <a:pt x="4719" y="16532"/>
                  </a:cubicBezTo>
                  <a:cubicBezTo>
                    <a:pt x="4213" y="16405"/>
                    <a:pt x="3674" y="16342"/>
                    <a:pt x="3136" y="16247"/>
                  </a:cubicBezTo>
                  <a:cubicBezTo>
                    <a:pt x="3104" y="16183"/>
                    <a:pt x="3072" y="16120"/>
                    <a:pt x="2977" y="16088"/>
                  </a:cubicBezTo>
                  <a:cubicBezTo>
                    <a:pt x="2977" y="16120"/>
                    <a:pt x="2946" y="16152"/>
                    <a:pt x="2946" y="16183"/>
                  </a:cubicBezTo>
                  <a:cubicBezTo>
                    <a:pt x="2724" y="16152"/>
                    <a:pt x="2471" y="16088"/>
                    <a:pt x="2249" y="16025"/>
                  </a:cubicBezTo>
                  <a:cubicBezTo>
                    <a:pt x="2091" y="15993"/>
                    <a:pt x="1964" y="15898"/>
                    <a:pt x="1901" y="15740"/>
                  </a:cubicBezTo>
                  <a:cubicBezTo>
                    <a:pt x="1711" y="15233"/>
                    <a:pt x="1426" y="14821"/>
                    <a:pt x="1172" y="14410"/>
                  </a:cubicBezTo>
                  <a:cubicBezTo>
                    <a:pt x="1077" y="14283"/>
                    <a:pt x="951" y="14125"/>
                    <a:pt x="1014" y="13903"/>
                  </a:cubicBezTo>
                  <a:cubicBezTo>
                    <a:pt x="1109" y="13903"/>
                    <a:pt x="1236" y="13903"/>
                    <a:pt x="1331" y="13935"/>
                  </a:cubicBezTo>
                  <a:cubicBezTo>
                    <a:pt x="2154" y="14030"/>
                    <a:pt x="2946" y="14125"/>
                    <a:pt x="3769" y="14251"/>
                  </a:cubicBezTo>
                  <a:cubicBezTo>
                    <a:pt x="4434" y="14315"/>
                    <a:pt x="5099" y="14410"/>
                    <a:pt x="5796" y="14441"/>
                  </a:cubicBezTo>
                  <a:cubicBezTo>
                    <a:pt x="6841" y="14505"/>
                    <a:pt x="7918" y="14631"/>
                    <a:pt x="8963" y="14726"/>
                  </a:cubicBezTo>
                  <a:cubicBezTo>
                    <a:pt x="9691" y="14790"/>
                    <a:pt x="10451" y="14758"/>
                    <a:pt x="11180" y="14821"/>
                  </a:cubicBezTo>
                  <a:cubicBezTo>
                    <a:pt x="12162" y="14885"/>
                    <a:pt x="13143" y="15011"/>
                    <a:pt x="14125" y="15106"/>
                  </a:cubicBezTo>
                  <a:cubicBezTo>
                    <a:pt x="14663" y="15170"/>
                    <a:pt x="15233" y="15233"/>
                    <a:pt x="15803" y="15296"/>
                  </a:cubicBezTo>
                  <a:cubicBezTo>
                    <a:pt x="16373" y="15360"/>
                    <a:pt x="16944" y="15423"/>
                    <a:pt x="17514" y="15487"/>
                  </a:cubicBezTo>
                  <a:cubicBezTo>
                    <a:pt x="17672" y="15487"/>
                    <a:pt x="17830" y="15518"/>
                    <a:pt x="17989" y="15518"/>
                  </a:cubicBezTo>
                  <a:cubicBezTo>
                    <a:pt x="18685" y="15518"/>
                    <a:pt x="19160" y="15170"/>
                    <a:pt x="19445" y="14568"/>
                  </a:cubicBezTo>
                  <a:cubicBezTo>
                    <a:pt x="19509" y="14473"/>
                    <a:pt x="19540" y="14378"/>
                    <a:pt x="19572" y="14283"/>
                  </a:cubicBezTo>
                  <a:cubicBezTo>
                    <a:pt x="19699" y="13650"/>
                    <a:pt x="19920" y="13016"/>
                    <a:pt x="19952" y="12351"/>
                  </a:cubicBezTo>
                  <a:cubicBezTo>
                    <a:pt x="19984" y="11876"/>
                    <a:pt x="20079" y="11370"/>
                    <a:pt x="20174" y="10895"/>
                  </a:cubicBezTo>
                  <a:cubicBezTo>
                    <a:pt x="20364" y="9976"/>
                    <a:pt x="20395" y="9026"/>
                    <a:pt x="20554" y="8044"/>
                  </a:cubicBezTo>
                  <a:cubicBezTo>
                    <a:pt x="20680" y="8076"/>
                    <a:pt x="20807" y="8076"/>
                    <a:pt x="20871" y="8108"/>
                  </a:cubicBezTo>
                  <a:cubicBezTo>
                    <a:pt x="21061" y="8266"/>
                    <a:pt x="21187" y="8424"/>
                    <a:pt x="21346" y="8551"/>
                  </a:cubicBezTo>
                  <a:cubicBezTo>
                    <a:pt x="21504" y="8709"/>
                    <a:pt x="21694" y="8804"/>
                    <a:pt x="21884" y="8963"/>
                  </a:cubicBezTo>
                  <a:cubicBezTo>
                    <a:pt x="21916" y="9343"/>
                    <a:pt x="21916" y="9343"/>
                    <a:pt x="21789" y="9786"/>
                  </a:cubicBezTo>
                  <a:cubicBezTo>
                    <a:pt x="21472" y="9438"/>
                    <a:pt x="21219" y="9026"/>
                    <a:pt x="20775" y="8868"/>
                  </a:cubicBezTo>
                  <a:cubicBezTo>
                    <a:pt x="20744" y="8868"/>
                    <a:pt x="20680" y="8899"/>
                    <a:pt x="20649" y="8899"/>
                  </a:cubicBezTo>
                  <a:cubicBezTo>
                    <a:pt x="20775" y="9121"/>
                    <a:pt x="21567" y="9913"/>
                    <a:pt x="21789" y="10039"/>
                  </a:cubicBezTo>
                  <a:close/>
                  <a:moveTo>
                    <a:pt x="21947" y="8583"/>
                  </a:moveTo>
                  <a:cubicBezTo>
                    <a:pt x="21409" y="8234"/>
                    <a:pt x="21092" y="7823"/>
                    <a:pt x="20775" y="7443"/>
                  </a:cubicBezTo>
                  <a:cubicBezTo>
                    <a:pt x="20712" y="7379"/>
                    <a:pt x="20712" y="7253"/>
                    <a:pt x="20712" y="7158"/>
                  </a:cubicBezTo>
                  <a:cubicBezTo>
                    <a:pt x="20680" y="7094"/>
                    <a:pt x="20712" y="7031"/>
                    <a:pt x="20712" y="6999"/>
                  </a:cubicBezTo>
                  <a:cubicBezTo>
                    <a:pt x="20871" y="6334"/>
                    <a:pt x="20871" y="5637"/>
                    <a:pt x="20902" y="4972"/>
                  </a:cubicBezTo>
                  <a:cubicBezTo>
                    <a:pt x="20902" y="4846"/>
                    <a:pt x="20934" y="4719"/>
                    <a:pt x="20966" y="4624"/>
                  </a:cubicBezTo>
                  <a:cubicBezTo>
                    <a:pt x="21124" y="4624"/>
                    <a:pt x="21124" y="4751"/>
                    <a:pt x="21156" y="4814"/>
                  </a:cubicBezTo>
                  <a:cubicBezTo>
                    <a:pt x="21314" y="5321"/>
                    <a:pt x="21472" y="5827"/>
                    <a:pt x="21631" y="6366"/>
                  </a:cubicBezTo>
                  <a:cubicBezTo>
                    <a:pt x="21662" y="6398"/>
                    <a:pt x="21662" y="6429"/>
                    <a:pt x="21662" y="6461"/>
                  </a:cubicBezTo>
                  <a:cubicBezTo>
                    <a:pt x="21631" y="6778"/>
                    <a:pt x="21662" y="7063"/>
                    <a:pt x="21884" y="7284"/>
                  </a:cubicBezTo>
                  <a:cubicBezTo>
                    <a:pt x="21884" y="7284"/>
                    <a:pt x="21884" y="7316"/>
                    <a:pt x="21916" y="7316"/>
                  </a:cubicBezTo>
                  <a:cubicBezTo>
                    <a:pt x="21979" y="7728"/>
                    <a:pt x="21947" y="8139"/>
                    <a:pt x="21947" y="8583"/>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p:nvPr/>
          </p:nvSpPr>
          <p:spPr>
            <a:xfrm>
              <a:off x="4505525" y="1127175"/>
              <a:ext cx="672975" cy="652400"/>
            </a:xfrm>
            <a:custGeom>
              <a:rect b="b" l="l" r="r" t="t"/>
              <a:pathLst>
                <a:path extrusionOk="0" h="26096" w="26919">
                  <a:moveTo>
                    <a:pt x="824" y="10673"/>
                  </a:moveTo>
                  <a:cubicBezTo>
                    <a:pt x="1330" y="11623"/>
                    <a:pt x="1869" y="12541"/>
                    <a:pt x="2439" y="13459"/>
                  </a:cubicBezTo>
                  <a:cubicBezTo>
                    <a:pt x="2755" y="13998"/>
                    <a:pt x="3104" y="14536"/>
                    <a:pt x="3642" y="14916"/>
                  </a:cubicBezTo>
                  <a:cubicBezTo>
                    <a:pt x="4339" y="15391"/>
                    <a:pt x="5067" y="15835"/>
                    <a:pt x="5796" y="16310"/>
                  </a:cubicBezTo>
                  <a:cubicBezTo>
                    <a:pt x="5859" y="16373"/>
                    <a:pt x="5922" y="16373"/>
                    <a:pt x="5986" y="16405"/>
                  </a:cubicBezTo>
                  <a:cubicBezTo>
                    <a:pt x="6429" y="16626"/>
                    <a:pt x="6872" y="16848"/>
                    <a:pt x="7316" y="17038"/>
                  </a:cubicBezTo>
                  <a:cubicBezTo>
                    <a:pt x="7854" y="17291"/>
                    <a:pt x="8393" y="17545"/>
                    <a:pt x="8963" y="17766"/>
                  </a:cubicBezTo>
                  <a:cubicBezTo>
                    <a:pt x="9913" y="18146"/>
                    <a:pt x="10863" y="18526"/>
                    <a:pt x="11813" y="18906"/>
                  </a:cubicBezTo>
                  <a:cubicBezTo>
                    <a:pt x="12066" y="19001"/>
                    <a:pt x="12288" y="19096"/>
                    <a:pt x="12510" y="19191"/>
                  </a:cubicBezTo>
                  <a:cubicBezTo>
                    <a:pt x="13048" y="19350"/>
                    <a:pt x="13523" y="19572"/>
                    <a:pt x="13998" y="19825"/>
                  </a:cubicBezTo>
                  <a:cubicBezTo>
                    <a:pt x="14410" y="20047"/>
                    <a:pt x="14821" y="20237"/>
                    <a:pt x="15201" y="20427"/>
                  </a:cubicBezTo>
                  <a:cubicBezTo>
                    <a:pt x="15296" y="20490"/>
                    <a:pt x="15423" y="20553"/>
                    <a:pt x="15486" y="20617"/>
                  </a:cubicBezTo>
                  <a:cubicBezTo>
                    <a:pt x="15961" y="20997"/>
                    <a:pt x="16405" y="21377"/>
                    <a:pt x="16912" y="21725"/>
                  </a:cubicBezTo>
                  <a:cubicBezTo>
                    <a:pt x="17545" y="22200"/>
                    <a:pt x="18115" y="22707"/>
                    <a:pt x="18653" y="23277"/>
                  </a:cubicBezTo>
                  <a:cubicBezTo>
                    <a:pt x="19318" y="24037"/>
                    <a:pt x="20078" y="24702"/>
                    <a:pt x="20839" y="25335"/>
                  </a:cubicBezTo>
                  <a:cubicBezTo>
                    <a:pt x="21472" y="25874"/>
                    <a:pt x="22200" y="26095"/>
                    <a:pt x="23024" y="25874"/>
                  </a:cubicBezTo>
                  <a:cubicBezTo>
                    <a:pt x="23879" y="25620"/>
                    <a:pt x="24670" y="25240"/>
                    <a:pt x="25304" y="24544"/>
                  </a:cubicBezTo>
                  <a:cubicBezTo>
                    <a:pt x="25431" y="24417"/>
                    <a:pt x="25557" y="24259"/>
                    <a:pt x="25716" y="24132"/>
                  </a:cubicBezTo>
                  <a:cubicBezTo>
                    <a:pt x="26064" y="23815"/>
                    <a:pt x="26317" y="23435"/>
                    <a:pt x="26602" y="23055"/>
                  </a:cubicBezTo>
                  <a:cubicBezTo>
                    <a:pt x="26887" y="22612"/>
                    <a:pt x="26919" y="22200"/>
                    <a:pt x="26697" y="21725"/>
                  </a:cubicBezTo>
                  <a:cubicBezTo>
                    <a:pt x="26476" y="21187"/>
                    <a:pt x="26222" y="20617"/>
                    <a:pt x="25811" y="20173"/>
                  </a:cubicBezTo>
                  <a:cubicBezTo>
                    <a:pt x="25684" y="19983"/>
                    <a:pt x="25526" y="19793"/>
                    <a:pt x="25399" y="19603"/>
                  </a:cubicBezTo>
                  <a:cubicBezTo>
                    <a:pt x="24924" y="18811"/>
                    <a:pt x="24259" y="18178"/>
                    <a:pt x="23594" y="17576"/>
                  </a:cubicBezTo>
                  <a:cubicBezTo>
                    <a:pt x="22802" y="16848"/>
                    <a:pt x="21947" y="16183"/>
                    <a:pt x="21155" y="15486"/>
                  </a:cubicBezTo>
                  <a:cubicBezTo>
                    <a:pt x="21029" y="15391"/>
                    <a:pt x="20902" y="15233"/>
                    <a:pt x="20839" y="15075"/>
                  </a:cubicBezTo>
                  <a:cubicBezTo>
                    <a:pt x="20459" y="14409"/>
                    <a:pt x="20173" y="13713"/>
                    <a:pt x="19983" y="12984"/>
                  </a:cubicBezTo>
                  <a:cubicBezTo>
                    <a:pt x="19698" y="11781"/>
                    <a:pt x="19445" y="10578"/>
                    <a:pt x="19097" y="9406"/>
                  </a:cubicBezTo>
                  <a:cubicBezTo>
                    <a:pt x="18685" y="8202"/>
                    <a:pt x="18337" y="6967"/>
                    <a:pt x="17957" y="5732"/>
                  </a:cubicBezTo>
                  <a:cubicBezTo>
                    <a:pt x="17893" y="5542"/>
                    <a:pt x="17767" y="5352"/>
                    <a:pt x="17640" y="5194"/>
                  </a:cubicBezTo>
                  <a:cubicBezTo>
                    <a:pt x="17323" y="4750"/>
                    <a:pt x="16975" y="4339"/>
                    <a:pt x="16658" y="3895"/>
                  </a:cubicBezTo>
                  <a:cubicBezTo>
                    <a:pt x="15993" y="2977"/>
                    <a:pt x="15138" y="2312"/>
                    <a:pt x="14188" y="1805"/>
                  </a:cubicBezTo>
                  <a:cubicBezTo>
                    <a:pt x="13111" y="1204"/>
                    <a:pt x="11908" y="824"/>
                    <a:pt x="10736" y="444"/>
                  </a:cubicBezTo>
                  <a:cubicBezTo>
                    <a:pt x="9881" y="190"/>
                    <a:pt x="8994" y="95"/>
                    <a:pt x="7854" y="63"/>
                  </a:cubicBezTo>
                  <a:cubicBezTo>
                    <a:pt x="7157" y="0"/>
                    <a:pt x="6271" y="127"/>
                    <a:pt x="5416" y="475"/>
                  </a:cubicBezTo>
                  <a:cubicBezTo>
                    <a:pt x="4751" y="760"/>
                    <a:pt x="4086" y="1045"/>
                    <a:pt x="3452" y="1362"/>
                  </a:cubicBezTo>
                  <a:cubicBezTo>
                    <a:pt x="3167" y="1489"/>
                    <a:pt x="2914" y="1679"/>
                    <a:pt x="2660" y="1869"/>
                  </a:cubicBezTo>
                  <a:cubicBezTo>
                    <a:pt x="2059" y="2375"/>
                    <a:pt x="1489" y="2945"/>
                    <a:pt x="1045" y="3579"/>
                  </a:cubicBezTo>
                  <a:cubicBezTo>
                    <a:pt x="602" y="4180"/>
                    <a:pt x="349" y="4845"/>
                    <a:pt x="254" y="5574"/>
                  </a:cubicBezTo>
                  <a:cubicBezTo>
                    <a:pt x="190" y="6176"/>
                    <a:pt x="127" y="6777"/>
                    <a:pt x="95" y="7379"/>
                  </a:cubicBezTo>
                  <a:cubicBezTo>
                    <a:pt x="64" y="7981"/>
                    <a:pt x="0" y="8582"/>
                    <a:pt x="222" y="9152"/>
                  </a:cubicBezTo>
                  <a:cubicBezTo>
                    <a:pt x="412" y="9659"/>
                    <a:pt x="570" y="10198"/>
                    <a:pt x="824" y="10673"/>
                  </a:cubicBezTo>
                  <a:close/>
                  <a:moveTo>
                    <a:pt x="21029" y="15930"/>
                  </a:moveTo>
                  <a:cubicBezTo>
                    <a:pt x="20997" y="16246"/>
                    <a:pt x="20617" y="16436"/>
                    <a:pt x="20649" y="16816"/>
                  </a:cubicBezTo>
                  <a:cubicBezTo>
                    <a:pt x="20775" y="16753"/>
                    <a:pt x="20902" y="16690"/>
                    <a:pt x="20997" y="16626"/>
                  </a:cubicBezTo>
                  <a:cubicBezTo>
                    <a:pt x="20997" y="16626"/>
                    <a:pt x="20997" y="16626"/>
                    <a:pt x="20997" y="16626"/>
                  </a:cubicBezTo>
                  <a:cubicBezTo>
                    <a:pt x="21029" y="16595"/>
                    <a:pt x="21029" y="16595"/>
                    <a:pt x="21029" y="16595"/>
                  </a:cubicBezTo>
                  <a:cubicBezTo>
                    <a:pt x="21029" y="16405"/>
                    <a:pt x="21124" y="16310"/>
                    <a:pt x="21250" y="16183"/>
                  </a:cubicBezTo>
                  <a:cubicBezTo>
                    <a:pt x="21219" y="16373"/>
                    <a:pt x="21219" y="16405"/>
                    <a:pt x="21029" y="16595"/>
                  </a:cubicBezTo>
                  <a:cubicBezTo>
                    <a:pt x="21029" y="16595"/>
                    <a:pt x="21029" y="16626"/>
                    <a:pt x="21029" y="16626"/>
                  </a:cubicBezTo>
                  <a:cubicBezTo>
                    <a:pt x="20997" y="16626"/>
                    <a:pt x="20997" y="16626"/>
                    <a:pt x="20997" y="16626"/>
                  </a:cubicBezTo>
                  <a:cubicBezTo>
                    <a:pt x="20870" y="16848"/>
                    <a:pt x="20744" y="17070"/>
                    <a:pt x="20649" y="17291"/>
                  </a:cubicBezTo>
                  <a:cubicBezTo>
                    <a:pt x="20744" y="17418"/>
                    <a:pt x="20807" y="17355"/>
                    <a:pt x="20839" y="17291"/>
                  </a:cubicBezTo>
                  <a:cubicBezTo>
                    <a:pt x="20997" y="17133"/>
                    <a:pt x="21124" y="16975"/>
                    <a:pt x="21250" y="16785"/>
                  </a:cubicBezTo>
                  <a:cubicBezTo>
                    <a:pt x="21345" y="16626"/>
                    <a:pt x="21472" y="16500"/>
                    <a:pt x="21599" y="16341"/>
                  </a:cubicBezTo>
                  <a:cubicBezTo>
                    <a:pt x="21662" y="16373"/>
                    <a:pt x="21725" y="16405"/>
                    <a:pt x="21789" y="16468"/>
                  </a:cubicBezTo>
                  <a:cubicBezTo>
                    <a:pt x="21725" y="16753"/>
                    <a:pt x="21472" y="16880"/>
                    <a:pt x="21345" y="17101"/>
                  </a:cubicBezTo>
                  <a:cubicBezTo>
                    <a:pt x="21219" y="17323"/>
                    <a:pt x="20965" y="17450"/>
                    <a:pt x="20902" y="17703"/>
                  </a:cubicBezTo>
                  <a:cubicBezTo>
                    <a:pt x="20997" y="17798"/>
                    <a:pt x="21092" y="17735"/>
                    <a:pt x="21124" y="17703"/>
                  </a:cubicBezTo>
                  <a:cubicBezTo>
                    <a:pt x="21314" y="17513"/>
                    <a:pt x="21504" y="17291"/>
                    <a:pt x="21694" y="17101"/>
                  </a:cubicBezTo>
                  <a:cubicBezTo>
                    <a:pt x="21789" y="16975"/>
                    <a:pt x="21915" y="16848"/>
                    <a:pt x="22010" y="16721"/>
                  </a:cubicBezTo>
                  <a:cubicBezTo>
                    <a:pt x="22074" y="16753"/>
                    <a:pt x="22137" y="16753"/>
                    <a:pt x="22169" y="16753"/>
                  </a:cubicBezTo>
                  <a:cubicBezTo>
                    <a:pt x="22770" y="17291"/>
                    <a:pt x="23372" y="17798"/>
                    <a:pt x="23942" y="18336"/>
                  </a:cubicBezTo>
                  <a:cubicBezTo>
                    <a:pt x="24702" y="19001"/>
                    <a:pt x="25272" y="19857"/>
                    <a:pt x="25842" y="20680"/>
                  </a:cubicBezTo>
                  <a:cubicBezTo>
                    <a:pt x="26096" y="21060"/>
                    <a:pt x="26286" y="21535"/>
                    <a:pt x="26476" y="21978"/>
                  </a:cubicBezTo>
                  <a:cubicBezTo>
                    <a:pt x="26602" y="22232"/>
                    <a:pt x="26571" y="22485"/>
                    <a:pt x="26444" y="22707"/>
                  </a:cubicBezTo>
                  <a:cubicBezTo>
                    <a:pt x="26317" y="22897"/>
                    <a:pt x="26222" y="23087"/>
                    <a:pt x="26096" y="23245"/>
                  </a:cubicBezTo>
                  <a:cubicBezTo>
                    <a:pt x="25589" y="23783"/>
                    <a:pt x="25114" y="24354"/>
                    <a:pt x="24544" y="24829"/>
                  </a:cubicBezTo>
                  <a:cubicBezTo>
                    <a:pt x="24100" y="25209"/>
                    <a:pt x="23530" y="25462"/>
                    <a:pt x="22929" y="25589"/>
                  </a:cubicBezTo>
                  <a:cubicBezTo>
                    <a:pt x="22232" y="25747"/>
                    <a:pt x="21599" y="25589"/>
                    <a:pt x="21029" y="25114"/>
                  </a:cubicBezTo>
                  <a:cubicBezTo>
                    <a:pt x="20712" y="24860"/>
                    <a:pt x="20427" y="24575"/>
                    <a:pt x="20110" y="24290"/>
                  </a:cubicBezTo>
                  <a:lnTo>
                    <a:pt x="20110" y="23752"/>
                  </a:lnTo>
                  <a:cubicBezTo>
                    <a:pt x="20775" y="22802"/>
                    <a:pt x="21757" y="22042"/>
                    <a:pt x="22390" y="21028"/>
                  </a:cubicBezTo>
                  <a:cubicBezTo>
                    <a:pt x="22327" y="20933"/>
                    <a:pt x="22232" y="20933"/>
                    <a:pt x="22169" y="20997"/>
                  </a:cubicBezTo>
                  <a:cubicBezTo>
                    <a:pt x="22042" y="21155"/>
                    <a:pt x="21884" y="21313"/>
                    <a:pt x="21725" y="21472"/>
                  </a:cubicBezTo>
                  <a:cubicBezTo>
                    <a:pt x="21377" y="21852"/>
                    <a:pt x="21029" y="22232"/>
                    <a:pt x="20680" y="22643"/>
                  </a:cubicBezTo>
                  <a:cubicBezTo>
                    <a:pt x="20427" y="22960"/>
                    <a:pt x="20173" y="23245"/>
                    <a:pt x="19888" y="23593"/>
                  </a:cubicBezTo>
                  <a:cubicBezTo>
                    <a:pt x="19508" y="23435"/>
                    <a:pt x="19223" y="23087"/>
                    <a:pt x="18907" y="22802"/>
                  </a:cubicBezTo>
                  <a:cubicBezTo>
                    <a:pt x="18622" y="22548"/>
                    <a:pt x="18273" y="22327"/>
                    <a:pt x="18020" y="21978"/>
                  </a:cubicBezTo>
                  <a:cubicBezTo>
                    <a:pt x="18083" y="21852"/>
                    <a:pt x="18115" y="21725"/>
                    <a:pt x="18178" y="21630"/>
                  </a:cubicBezTo>
                  <a:cubicBezTo>
                    <a:pt x="18748" y="20553"/>
                    <a:pt x="19508" y="19667"/>
                    <a:pt x="20522" y="18970"/>
                  </a:cubicBezTo>
                  <a:cubicBezTo>
                    <a:pt x="20744" y="18843"/>
                    <a:pt x="20965" y="18685"/>
                    <a:pt x="21187" y="18495"/>
                  </a:cubicBezTo>
                  <a:cubicBezTo>
                    <a:pt x="21250" y="18463"/>
                    <a:pt x="21282" y="18368"/>
                    <a:pt x="21377" y="18273"/>
                  </a:cubicBezTo>
                  <a:cubicBezTo>
                    <a:pt x="20997" y="18305"/>
                    <a:pt x="20775" y="18400"/>
                    <a:pt x="19920" y="19096"/>
                  </a:cubicBezTo>
                  <a:cubicBezTo>
                    <a:pt x="19445" y="19445"/>
                    <a:pt x="19033" y="19857"/>
                    <a:pt x="18685" y="20332"/>
                  </a:cubicBezTo>
                  <a:cubicBezTo>
                    <a:pt x="18368" y="20775"/>
                    <a:pt x="18083" y="21250"/>
                    <a:pt x="17735" y="21757"/>
                  </a:cubicBezTo>
                  <a:cubicBezTo>
                    <a:pt x="17482" y="21630"/>
                    <a:pt x="17260" y="21503"/>
                    <a:pt x="17133" y="21218"/>
                  </a:cubicBezTo>
                  <a:cubicBezTo>
                    <a:pt x="17070" y="21092"/>
                    <a:pt x="16943" y="20965"/>
                    <a:pt x="16817" y="20870"/>
                  </a:cubicBezTo>
                  <a:cubicBezTo>
                    <a:pt x="16627" y="20712"/>
                    <a:pt x="16437" y="20553"/>
                    <a:pt x="16215" y="20395"/>
                  </a:cubicBezTo>
                  <a:cubicBezTo>
                    <a:pt x="16247" y="20268"/>
                    <a:pt x="16278" y="20173"/>
                    <a:pt x="16342" y="20078"/>
                  </a:cubicBezTo>
                  <a:cubicBezTo>
                    <a:pt x="16690" y="19572"/>
                    <a:pt x="17038" y="19065"/>
                    <a:pt x="17450" y="18590"/>
                  </a:cubicBezTo>
                  <a:cubicBezTo>
                    <a:pt x="17862" y="18146"/>
                    <a:pt x="18210" y="17671"/>
                    <a:pt x="18590" y="17196"/>
                  </a:cubicBezTo>
                  <a:cubicBezTo>
                    <a:pt x="18812" y="16943"/>
                    <a:pt x="18812" y="16943"/>
                    <a:pt x="19223" y="16848"/>
                  </a:cubicBezTo>
                  <a:cubicBezTo>
                    <a:pt x="19223" y="16753"/>
                    <a:pt x="19223" y="16626"/>
                    <a:pt x="19223" y="16500"/>
                  </a:cubicBezTo>
                  <a:cubicBezTo>
                    <a:pt x="19762" y="15930"/>
                    <a:pt x="19888" y="15866"/>
                    <a:pt x="20363" y="15771"/>
                  </a:cubicBezTo>
                  <a:cubicBezTo>
                    <a:pt x="20268" y="15993"/>
                    <a:pt x="20142" y="16183"/>
                    <a:pt x="20047" y="16373"/>
                  </a:cubicBezTo>
                  <a:cubicBezTo>
                    <a:pt x="20015" y="16405"/>
                    <a:pt x="20078" y="16436"/>
                    <a:pt x="20110" y="16500"/>
                  </a:cubicBezTo>
                  <a:cubicBezTo>
                    <a:pt x="20173" y="16436"/>
                    <a:pt x="20237" y="16405"/>
                    <a:pt x="20268" y="16373"/>
                  </a:cubicBezTo>
                  <a:cubicBezTo>
                    <a:pt x="20427" y="16183"/>
                    <a:pt x="20554" y="15993"/>
                    <a:pt x="20712" y="15835"/>
                  </a:cubicBezTo>
                  <a:cubicBezTo>
                    <a:pt x="20839" y="15740"/>
                    <a:pt x="20934" y="15803"/>
                    <a:pt x="21029" y="15930"/>
                  </a:cubicBezTo>
                  <a:close/>
                  <a:moveTo>
                    <a:pt x="665" y="5479"/>
                  </a:moveTo>
                  <a:cubicBezTo>
                    <a:pt x="729" y="4909"/>
                    <a:pt x="982" y="4370"/>
                    <a:pt x="1330" y="3895"/>
                  </a:cubicBezTo>
                  <a:cubicBezTo>
                    <a:pt x="1774" y="3262"/>
                    <a:pt x="2280" y="2724"/>
                    <a:pt x="2882" y="2217"/>
                  </a:cubicBezTo>
                  <a:cubicBezTo>
                    <a:pt x="3326" y="1837"/>
                    <a:pt x="3832" y="1584"/>
                    <a:pt x="4371" y="1362"/>
                  </a:cubicBezTo>
                  <a:cubicBezTo>
                    <a:pt x="5099" y="1014"/>
                    <a:pt x="5859" y="665"/>
                    <a:pt x="6651" y="539"/>
                  </a:cubicBezTo>
                  <a:cubicBezTo>
                    <a:pt x="6809" y="507"/>
                    <a:pt x="6936" y="475"/>
                    <a:pt x="7062" y="475"/>
                  </a:cubicBezTo>
                  <a:cubicBezTo>
                    <a:pt x="8488" y="412"/>
                    <a:pt x="9881" y="507"/>
                    <a:pt x="11243" y="1045"/>
                  </a:cubicBezTo>
                  <a:cubicBezTo>
                    <a:pt x="11971" y="1299"/>
                    <a:pt x="12700" y="1584"/>
                    <a:pt x="13428" y="1869"/>
                  </a:cubicBezTo>
                  <a:cubicBezTo>
                    <a:pt x="14283" y="2185"/>
                    <a:pt x="15011" y="2724"/>
                    <a:pt x="15676" y="3357"/>
                  </a:cubicBezTo>
                  <a:cubicBezTo>
                    <a:pt x="16152" y="3800"/>
                    <a:pt x="16500" y="4339"/>
                    <a:pt x="16912" y="4845"/>
                  </a:cubicBezTo>
                  <a:cubicBezTo>
                    <a:pt x="17038" y="5004"/>
                    <a:pt x="17165" y="5162"/>
                    <a:pt x="17292" y="5352"/>
                  </a:cubicBezTo>
                  <a:cubicBezTo>
                    <a:pt x="17387" y="5511"/>
                    <a:pt x="17513" y="5669"/>
                    <a:pt x="17577" y="5859"/>
                  </a:cubicBezTo>
                  <a:cubicBezTo>
                    <a:pt x="17957" y="7031"/>
                    <a:pt x="18337" y="8234"/>
                    <a:pt x="18717" y="9406"/>
                  </a:cubicBezTo>
                  <a:cubicBezTo>
                    <a:pt x="18717" y="9501"/>
                    <a:pt x="18748" y="9564"/>
                    <a:pt x="18748" y="9627"/>
                  </a:cubicBezTo>
                  <a:cubicBezTo>
                    <a:pt x="18463" y="10103"/>
                    <a:pt x="18083" y="10546"/>
                    <a:pt x="17862" y="11053"/>
                  </a:cubicBezTo>
                  <a:cubicBezTo>
                    <a:pt x="17862" y="11084"/>
                    <a:pt x="17893" y="11116"/>
                    <a:pt x="17893" y="11179"/>
                  </a:cubicBezTo>
                  <a:cubicBezTo>
                    <a:pt x="18400" y="10958"/>
                    <a:pt x="18558" y="10451"/>
                    <a:pt x="18843" y="10039"/>
                  </a:cubicBezTo>
                  <a:cubicBezTo>
                    <a:pt x="19033" y="10261"/>
                    <a:pt x="19033" y="10514"/>
                    <a:pt x="19097" y="10768"/>
                  </a:cubicBezTo>
                  <a:cubicBezTo>
                    <a:pt x="19160" y="10989"/>
                    <a:pt x="19192" y="11211"/>
                    <a:pt x="19223" y="11496"/>
                  </a:cubicBezTo>
                  <a:cubicBezTo>
                    <a:pt x="18970" y="11781"/>
                    <a:pt x="18812" y="12224"/>
                    <a:pt x="18622" y="12604"/>
                  </a:cubicBezTo>
                  <a:cubicBezTo>
                    <a:pt x="18590" y="12699"/>
                    <a:pt x="18590" y="12794"/>
                    <a:pt x="18558" y="12889"/>
                  </a:cubicBezTo>
                  <a:cubicBezTo>
                    <a:pt x="18558" y="12921"/>
                    <a:pt x="18590" y="12984"/>
                    <a:pt x="18622" y="12984"/>
                  </a:cubicBezTo>
                  <a:cubicBezTo>
                    <a:pt x="18685" y="12984"/>
                    <a:pt x="18748" y="12984"/>
                    <a:pt x="18780" y="12984"/>
                  </a:cubicBezTo>
                  <a:cubicBezTo>
                    <a:pt x="18843" y="12921"/>
                    <a:pt x="18875" y="12858"/>
                    <a:pt x="18907" y="12794"/>
                  </a:cubicBezTo>
                  <a:cubicBezTo>
                    <a:pt x="19033" y="12509"/>
                    <a:pt x="19160" y="12256"/>
                    <a:pt x="19287" y="12003"/>
                  </a:cubicBezTo>
                  <a:cubicBezTo>
                    <a:pt x="19318" y="12003"/>
                    <a:pt x="19318" y="11971"/>
                    <a:pt x="19318" y="11971"/>
                  </a:cubicBezTo>
                  <a:cubicBezTo>
                    <a:pt x="19382" y="12098"/>
                    <a:pt x="19445" y="12224"/>
                    <a:pt x="19508" y="12288"/>
                  </a:cubicBezTo>
                  <a:cubicBezTo>
                    <a:pt x="19318" y="12636"/>
                    <a:pt x="19160" y="12921"/>
                    <a:pt x="19002" y="13206"/>
                  </a:cubicBezTo>
                  <a:cubicBezTo>
                    <a:pt x="18970" y="13333"/>
                    <a:pt x="18938" y="13428"/>
                    <a:pt x="18907" y="13554"/>
                  </a:cubicBezTo>
                  <a:cubicBezTo>
                    <a:pt x="18907" y="13586"/>
                    <a:pt x="18970" y="13649"/>
                    <a:pt x="19002" y="13681"/>
                  </a:cubicBezTo>
                  <a:cubicBezTo>
                    <a:pt x="19033" y="13681"/>
                    <a:pt x="19128" y="13681"/>
                    <a:pt x="19160" y="13649"/>
                  </a:cubicBezTo>
                  <a:cubicBezTo>
                    <a:pt x="19223" y="13523"/>
                    <a:pt x="19287" y="13396"/>
                    <a:pt x="19350" y="13301"/>
                  </a:cubicBezTo>
                  <a:cubicBezTo>
                    <a:pt x="19413" y="13174"/>
                    <a:pt x="19445" y="13079"/>
                    <a:pt x="19540" y="12921"/>
                  </a:cubicBezTo>
                  <a:cubicBezTo>
                    <a:pt x="19603" y="13048"/>
                    <a:pt x="19667" y="13111"/>
                    <a:pt x="19698" y="13206"/>
                  </a:cubicBezTo>
                  <a:cubicBezTo>
                    <a:pt x="19793" y="13523"/>
                    <a:pt x="19888" y="13839"/>
                    <a:pt x="19983" y="14156"/>
                  </a:cubicBezTo>
                  <a:cubicBezTo>
                    <a:pt x="19762" y="14378"/>
                    <a:pt x="19572" y="14600"/>
                    <a:pt x="19508" y="14885"/>
                  </a:cubicBezTo>
                  <a:cubicBezTo>
                    <a:pt x="19477" y="14916"/>
                    <a:pt x="19508" y="15043"/>
                    <a:pt x="19540" y="15043"/>
                  </a:cubicBezTo>
                  <a:cubicBezTo>
                    <a:pt x="19603" y="15043"/>
                    <a:pt x="19698" y="15043"/>
                    <a:pt x="19730" y="15011"/>
                  </a:cubicBezTo>
                  <a:cubicBezTo>
                    <a:pt x="19857" y="14885"/>
                    <a:pt x="19983" y="14695"/>
                    <a:pt x="20110" y="14504"/>
                  </a:cubicBezTo>
                  <a:cubicBezTo>
                    <a:pt x="20205" y="14631"/>
                    <a:pt x="20268" y="14790"/>
                    <a:pt x="20332" y="14916"/>
                  </a:cubicBezTo>
                  <a:cubicBezTo>
                    <a:pt x="20395" y="15011"/>
                    <a:pt x="20459" y="15138"/>
                    <a:pt x="20522" y="15296"/>
                  </a:cubicBezTo>
                  <a:cubicBezTo>
                    <a:pt x="20205" y="15455"/>
                    <a:pt x="19888" y="15581"/>
                    <a:pt x="19635" y="15740"/>
                  </a:cubicBezTo>
                  <a:cubicBezTo>
                    <a:pt x="19382" y="15930"/>
                    <a:pt x="19160" y="16151"/>
                    <a:pt x="18875" y="16341"/>
                  </a:cubicBezTo>
                  <a:cubicBezTo>
                    <a:pt x="18527" y="15993"/>
                    <a:pt x="18115" y="15740"/>
                    <a:pt x="17767" y="15360"/>
                  </a:cubicBezTo>
                  <a:cubicBezTo>
                    <a:pt x="17007" y="14600"/>
                    <a:pt x="16342" y="13808"/>
                    <a:pt x="15518" y="13143"/>
                  </a:cubicBezTo>
                  <a:cubicBezTo>
                    <a:pt x="15265" y="12921"/>
                    <a:pt x="15011" y="12668"/>
                    <a:pt x="14790" y="12383"/>
                  </a:cubicBezTo>
                  <a:cubicBezTo>
                    <a:pt x="13713" y="11148"/>
                    <a:pt x="12573" y="9976"/>
                    <a:pt x="11433" y="8772"/>
                  </a:cubicBezTo>
                  <a:cubicBezTo>
                    <a:pt x="10958" y="8266"/>
                    <a:pt x="10514" y="7759"/>
                    <a:pt x="10039" y="7252"/>
                  </a:cubicBezTo>
                  <a:cubicBezTo>
                    <a:pt x="9691" y="6841"/>
                    <a:pt x="9501" y="6302"/>
                    <a:pt x="9533" y="5732"/>
                  </a:cubicBezTo>
                  <a:cubicBezTo>
                    <a:pt x="9533" y="5542"/>
                    <a:pt x="9533" y="5352"/>
                    <a:pt x="9533" y="5162"/>
                  </a:cubicBezTo>
                  <a:cubicBezTo>
                    <a:pt x="9564" y="4877"/>
                    <a:pt x="9691" y="4719"/>
                    <a:pt x="9976" y="4687"/>
                  </a:cubicBezTo>
                  <a:cubicBezTo>
                    <a:pt x="10324" y="4655"/>
                    <a:pt x="10673" y="4655"/>
                    <a:pt x="11021" y="4687"/>
                  </a:cubicBezTo>
                  <a:cubicBezTo>
                    <a:pt x="11338" y="4687"/>
                    <a:pt x="11623" y="5004"/>
                    <a:pt x="11686" y="5384"/>
                  </a:cubicBezTo>
                  <a:cubicBezTo>
                    <a:pt x="11750" y="5574"/>
                    <a:pt x="11781" y="5827"/>
                    <a:pt x="11623" y="5986"/>
                  </a:cubicBezTo>
                  <a:cubicBezTo>
                    <a:pt x="11401" y="6176"/>
                    <a:pt x="11179" y="6081"/>
                    <a:pt x="10958" y="5986"/>
                  </a:cubicBezTo>
                  <a:cubicBezTo>
                    <a:pt x="10863" y="5922"/>
                    <a:pt x="10768" y="5891"/>
                    <a:pt x="10641" y="5859"/>
                  </a:cubicBezTo>
                  <a:cubicBezTo>
                    <a:pt x="10609" y="5859"/>
                    <a:pt x="10514" y="5891"/>
                    <a:pt x="10483" y="5922"/>
                  </a:cubicBezTo>
                  <a:cubicBezTo>
                    <a:pt x="10483" y="5954"/>
                    <a:pt x="10483" y="6049"/>
                    <a:pt x="10483" y="6081"/>
                  </a:cubicBezTo>
                  <a:cubicBezTo>
                    <a:pt x="10768" y="6429"/>
                    <a:pt x="11338" y="6556"/>
                    <a:pt x="11718" y="6397"/>
                  </a:cubicBezTo>
                  <a:cubicBezTo>
                    <a:pt x="11908" y="6334"/>
                    <a:pt x="12035" y="6176"/>
                    <a:pt x="12066" y="5986"/>
                  </a:cubicBezTo>
                  <a:cubicBezTo>
                    <a:pt x="12256" y="5162"/>
                    <a:pt x="11750" y="4244"/>
                    <a:pt x="10799" y="4275"/>
                  </a:cubicBezTo>
                  <a:cubicBezTo>
                    <a:pt x="10514" y="4275"/>
                    <a:pt x="10229" y="4275"/>
                    <a:pt x="9944" y="4307"/>
                  </a:cubicBezTo>
                  <a:cubicBezTo>
                    <a:pt x="9406" y="4370"/>
                    <a:pt x="9153" y="4655"/>
                    <a:pt x="9153" y="5194"/>
                  </a:cubicBezTo>
                  <a:cubicBezTo>
                    <a:pt x="9153" y="5289"/>
                    <a:pt x="9153" y="5352"/>
                    <a:pt x="9153" y="5447"/>
                  </a:cubicBezTo>
                  <a:cubicBezTo>
                    <a:pt x="9058" y="6397"/>
                    <a:pt x="9374" y="7189"/>
                    <a:pt x="10039" y="7886"/>
                  </a:cubicBezTo>
                  <a:cubicBezTo>
                    <a:pt x="10419" y="8297"/>
                    <a:pt x="10799" y="8709"/>
                    <a:pt x="11179" y="9121"/>
                  </a:cubicBezTo>
                  <a:cubicBezTo>
                    <a:pt x="12098" y="10103"/>
                    <a:pt x="13080" y="11084"/>
                    <a:pt x="13966" y="12098"/>
                  </a:cubicBezTo>
                  <a:cubicBezTo>
                    <a:pt x="14663" y="12858"/>
                    <a:pt x="15391" y="13586"/>
                    <a:pt x="16152" y="14283"/>
                  </a:cubicBezTo>
                  <a:cubicBezTo>
                    <a:pt x="16658" y="14726"/>
                    <a:pt x="17070" y="15233"/>
                    <a:pt x="17545" y="15676"/>
                  </a:cubicBezTo>
                  <a:cubicBezTo>
                    <a:pt x="17735" y="15898"/>
                    <a:pt x="17988" y="16088"/>
                    <a:pt x="18178" y="16278"/>
                  </a:cubicBezTo>
                  <a:cubicBezTo>
                    <a:pt x="18337" y="16405"/>
                    <a:pt x="18463" y="16531"/>
                    <a:pt x="18653" y="16658"/>
                  </a:cubicBezTo>
                  <a:cubicBezTo>
                    <a:pt x="18210" y="17228"/>
                    <a:pt x="17767" y="17735"/>
                    <a:pt x="17323" y="18273"/>
                  </a:cubicBezTo>
                  <a:cubicBezTo>
                    <a:pt x="17228" y="18210"/>
                    <a:pt x="17133" y="18178"/>
                    <a:pt x="17070" y="18083"/>
                  </a:cubicBezTo>
                  <a:cubicBezTo>
                    <a:pt x="16912" y="17893"/>
                    <a:pt x="16753" y="17703"/>
                    <a:pt x="16627" y="17481"/>
                  </a:cubicBezTo>
                  <a:cubicBezTo>
                    <a:pt x="15961" y="16373"/>
                    <a:pt x="15106" y="15423"/>
                    <a:pt x="14093" y="14600"/>
                  </a:cubicBezTo>
                  <a:cubicBezTo>
                    <a:pt x="13396" y="14029"/>
                    <a:pt x="12731" y="13396"/>
                    <a:pt x="12161" y="12699"/>
                  </a:cubicBezTo>
                  <a:cubicBezTo>
                    <a:pt x="11845" y="12319"/>
                    <a:pt x="11496" y="11971"/>
                    <a:pt x="11148" y="11654"/>
                  </a:cubicBezTo>
                  <a:cubicBezTo>
                    <a:pt x="10356" y="10894"/>
                    <a:pt x="9564" y="10134"/>
                    <a:pt x="8773" y="9406"/>
                  </a:cubicBezTo>
                  <a:cubicBezTo>
                    <a:pt x="8424" y="9057"/>
                    <a:pt x="8013" y="8741"/>
                    <a:pt x="7569" y="8519"/>
                  </a:cubicBezTo>
                  <a:cubicBezTo>
                    <a:pt x="7157" y="8297"/>
                    <a:pt x="6746" y="8202"/>
                    <a:pt x="6334" y="8234"/>
                  </a:cubicBezTo>
                  <a:cubicBezTo>
                    <a:pt x="5827" y="8266"/>
                    <a:pt x="5479" y="8551"/>
                    <a:pt x="5416" y="9057"/>
                  </a:cubicBezTo>
                  <a:cubicBezTo>
                    <a:pt x="5352" y="9406"/>
                    <a:pt x="5352" y="9754"/>
                    <a:pt x="5352" y="10103"/>
                  </a:cubicBezTo>
                  <a:cubicBezTo>
                    <a:pt x="5352" y="10388"/>
                    <a:pt x="5447" y="10641"/>
                    <a:pt x="5606" y="10863"/>
                  </a:cubicBezTo>
                  <a:cubicBezTo>
                    <a:pt x="6049" y="11623"/>
                    <a:pt x="6397" y="11686"/>
                    <a:pt x="7157" y="11591"/>
                  </a:cubicBezTo>
                  <a:cubicBezTo>
                    <a:pt x="7601" y="11559"/>
                    <a:pt x="7918" y="11179"/>
                    <a:pt x="7949" y="10704"/>
                  </a:cubicBezTo>
                  <a:cubicBezTo>
                    <a:pt x="7981" y="10609"/>
                    <a:pt x="7981" y="10483"/>
                    <a:pt x="7949" y="10356"/>
                  </a:cubicBezTo>
                  <a:cubicBezTo>
                    <a:pt x="7949" y="9976"/>
                    <a:pt x="7791" y="9722"/>
                    <a:pt x="7379" y="9596"/>
                  </a:cubicBezTo>
                  <a:cubicBezTo>
                    <a:pt x="7348" y="9564"/>
                    <a:pt x="7253" y="9596"/>
                    <a:pt x="7221" y="9627"/>
                  </a:cubicBezTo>
                  <a:cubicBezTo>
                    <a:pt x="7189" y="9659"/>
                    <a:pt x="7189" y="9754"/>
                    <a:pt x="7221" y="9786"/>
                  </a:cubicBezTo>
                  <a:cubicBezTo>
                    <a:pt x="7253" y="9849"/>
                    <a:pt x="7316" y="9944"/>
                    <a:pt x="7379" y="10008"/>
                  </a:cubicBezTo>
                  <a:cubicBezTo>
                    <a:pt x="7664" y="10261"/>
                    <a:pt x="7633" y="10578"/>
                    <a:pt x="7506" y="10863"/>
                  </a:cubicBezTo>
                  <a:cubicBezTo>
                    <a:pt x="7411" y="11148"/>
                    <a:pt x="7126" y="11211"/>
                    <a:pt x="6841" y="11243"/>
                  </a:cubicBezTo>
                  <a:cubicBezTo>
                    <a:pt x="6239" y="11243"/>
                    <a:pt x="5859" y="10768"/>
                    <a:pt x="5796" y="10324"/>
                  </a:cubicBezTo>
                  <a:cubicBezTo>
                    <a:pt x="5732" y="9913"/>
                    <a:pt x="5764" y="9501"/>
                    <a:pt x="5796" y="9089"/>
                  </a:cubicBezTo>
                  <a:cubicBezTo>
                    <a:pt x="5827" y="8836"/>
                    <a:pt x="6049" y="8677"/>
                    <a:pt x="6334" y="8646"/>
                  </a:cubicBezTo>
                  <a:cubicBezTo>
                    <a:pt x="6746" y="8614"/>
                    <a:pt x="7094" y="8709"/>
                    <a:pt x="7443" y="8931"/>
                  </a:cubicBezTo>
                  <a:cubicBezTo>
                    <a:pt x="8044" y="9247"/>
                    <a:pt x="8551" y="9691"/>
                    <a:pt x="9058" y="10166"/>
                  </a:cubicBezTo>
                  <a:cubicBezTo>
                    <a:pt x="9849" y="10958"/>
                    <a:pt x="10641" y="11749"/>
                    <a:pt x="11464" y="12541"/>
                  </a:cubicBezTo>
                  <a:cubicBezTo>
                    <a:pt x="11655" y="12731"/>
                    <a:pt x="11845" y="12921"/>
                    <a:pt x="12003" y="13143"/>
                  </a:cubicBezTo>
                  <a:cubicBezTo>
                    <a:pt x="12478" y="13744"/>
                    <a:pt x="13016" y="14219"/>
                    <a:pt x="13555" y="14695"/>
                  </a:cubicBezTo>
                  <a:cubicBezTo>
                    <a:pt x="14251" y="15265"/>
                    <a:pt x="14885" y="15835"/>
                    <a:pt x="15455" y="16531"/>
                  </a:cubicBezTo>
                  <a:cubicBezTo>
                    <a:pt x="15550" y="16626"/>
                    <a:pt x="15676" y="16753"/>
                    <a:pt x="15740" y="16880"/>
                  </a:cubicBezTo>
                  <a:cubicBezTo>
                    <a:pt x="16152" y="17450"/>
                    <a:pt x="16563" y="18020"/>
                    <a:pt x="16975" y="18621"/>
                  </a:cubicBezTo>
                  <a:cubicBezTo>
                    <a:pt x="16627" y="19160"/>
                    <a:pt x="16247" y="19667"/>
                    <a:pt x="15898" y="20173"/>
                  </a:cubicBezTo>
                  <a:cubicBezTo>
                    <a:pt x="15455" y="20078"/>
                    <a:pt x="15075" y="19920"/>
                    <a:pt x="14695" y="19698"/>
                  </a:cubicBezTo>
                  <a:cubicBezTo>
                    <a:pt x="13966" y="19318"/>
                    <a:pt x="13238" y="18938"/>
                    <a:pt x="12415" y="18685"/>
                  </a:cubicBezTo>
                  <a:cubicBezTo>
                    <a:pt x="11876" y="18526"/>
                    <a:pt x="11338" y="18241"/>
                    <a:pt x="10799" y="18020"/>
                  </a:cubicBezTo>
                  <a:cubicBezTo>
                    <a:pt x="9438" y="17481"/>
                    <a:pt x="8044" y="17006"/>
                    <a:pt x="6746" y="16310"/>
                  </a:cubicBezTo>
                  <a:cubicBezTo>
                    <a:pt x="6492" y="16183"/>
                    <a:pt x="6239" y="16088"/>
                    <a:pt x="5986" y="15993"/>
                  </a:cubicBezTo>
                  <a:cubicBezTo>
                    <a:pt x="5669" y="15803"/>
                    <a:pt x="5352" y="15645"/>
                    <a:pt x="5067" y="15360"/>
                  </a:cubicBezTo>
                  <a:cubicBezTo>
                    <a:pt x="4972" y="15265"/>
                    <a:pt x="4814" y="15170"/>
                    <a:pt x="4656" y="15075"/>
                  </a:cubicBezTo>
                  <a:cubicBezTo>
                    <a:pt x="3959" y="14695"/>
                    <a:pt x="3389" y="14188"/>
                    <a:pt x="2977" y="13523"/>
                  </a:cubicBezTo>
                  <a:cubicBezTo>
                    <a:pt x="2692" y="13079"/>
                    <a:pt x="2439" y="12668"/>
                    <a:pt x="2185" y="12224"/>
                  </a:cubicBezTo>
                  <a:cubicBezTo>
                    <a:pt x="1900" y="11749"/>
                    <a:pt x="1584" y="11243"/>
                    <a:pt x="1330" y="10768"/>
                  </a:cubicBezTo>
                  <a:cubicBezTo>
                    <a:pt x="1045" y="10198"/>
                    <a:pt x="824" y="9627"/>
                    <a:pt x="602" y="9026"/>
                  </a:cubicBezTo>
                  <a:cubicBezTo>
                    <a:pt x="507" y="8804"/>
                    <a:pt x="475" y="8551"/>
                    <a:pt x="475" y="8297"/>
                  </a:cubicBezTo>
                  <a:cubicBezTo>
                    <a:pt x="444" y="7347"/>
                    <a:pt x="570" y="6429"/>
                    <a:pt x="665" y="547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3"/>
            <p:cNvSpPr/>
            <p:nvPr/>
          </p:nvSpPr>
          <p:spPr>
            <a:xfrm>
              <a:off x="5639275" y="1816750"/>
              <a:ext cx="598575" cy="700700"/>
            </a:xfrm>
            <a:custGeom>
              <a:rect b="b" l="l" r="r" t="t"/>
              <a:pathLst>
                <a:path extrusionOk="0" h="28028" w="23943">
                  <a:moveTo>
                    <a:pt x="285" y="22707"/>
                  </a:moveTo>
                  <a:cubicBezTo>
                    <a:pt x="190" y="22802"/>
                    <a:pt x="127" y="22929"/>
                    <a:pt x="0" y="23151"/>
                  </a:cubicBezTo>
                  <a:cubicBezTo>
                    <a:pt x="349" y="23151"/>
                    <a:pt x="570" y="23119"/>
                    <a:pt x="824" y="23087"/>
                  </a:cubicBezTo>
                  <a:cubicBezTo>
                    <a:pt x="1711" y="22992"/>
                    <a:pt x="2597" y="22929"/>
                    <a:pt x="3484" y="22992"/>
                  </a:cubicBezTo>
                  <a:cubicBezTo>
                    <a:pt x="3706" y="22992"/>
                    <a:pt x="3959" y="22992"/>
                    <a:pt x="4181" y="22992"/>
                  </a:cubicBezTo>
                  <a:cubicBezTo>
                    <a:pt x="5194" y="22961"/>
                    <a:pt x="6176" y="22897"/>
                    <a:pt x="7189" y="22866"/>
                  </a:cubicBezTo>
                  <a:cubicBezTo>
                    <a:pt x="7348" y="22866"/>
                    <a:pt x="7506" y="22866"/>
                    <a:pt x="7633" y="22961"/>
                  </a:cubicBezTo>
                  <a:cubicBezTo>
                    <a:pt x="8836" y="23721"/>
                    <a:pt x="10039" y="24481"/>
                    <a:pt x="11211" y="25241"/>
                  </a:cubicBezTo>
                  <a:cubicBezTo>
                    <a:pt x="12320" y="25938"/>
                    <a:pt x="13428" y="26603"/>
                    <a:pt x="14536" y="27299"/>
                  </a:cubicBezTo>
                  <a:cubicBezTo>
                    <a:pt x="14853" y="27489"/>
                    <a:pt x="15170" y="27679"/>
                    <a:pt x="15487" y="27838"/>
                  </a:cubicBezTo>
                  <a:cubicBezTo>
                    <a:pt x="15772" y="28028"/>
                    <a:pt x="15898" y="27964"/>
                    <a:pt x="16057" y="27679"/>
                  </a:cubicBezTo>
                  <a:cubicBezTo>
                    <a:pt x="16120" y="27521"/>
                    <a:pt x="16183" y="27331"/>
                    <a:pt x="16247" y="27141"/>
                  </a:cubicBezTo>
                  <a:cubicBezTo>
                    <a:pt x="16373" y="26761"/>
                    <a:pt x="16500" y="26381"/>
                    <a:pt x="16595" y="25969"/>
                  </a:cubicBezTo>
                  <a:cubicBezTo>
                    <a:pt x="16943" y="24702"/>
                    <a:pt x="17292" y="23467"/>
                    <a:pt x="17640" y="22201"/>
                  </a:cubicBezTo>
                  <a:cubicBezTo>
                    <a:pt x="17672" y="22042"/>
                    <a:pt x="17735" y="21916"/>
                    <a:pt x="17767" y="21789"/>
                  </a:cubicBezTo>
                  <a:cubicBezTo>
                    <a:pt x="18305" y="21662"/>
                    <a:pt x="21599" y="21409"/>
                    <a:pt x="22295" y="21409"/>
                  </a:cubicBezTo>
                  <a:cubicBezTo>
                    <a:pt x="22327" y="21377"/>
                    <a:pt x="22390" y="21346"/>
                    <a:pt x="22390" y="21282"/>
                  </a:cubicBezTo>
                  <a:cubicBezTo>
                    <a:pt x="22960" y="14283"/>
                    <a:pt x="23467" y="7253"/>
                    <a:pt x="23942" y="254"/>
                  </a:cubicBezTo>
                  <a:cubicBezTo>
                    <a:pt x="23942" y="191"/>
                    <a:pt x="23911" y="96"/>
                    <a:pt x="23879" y="1"/>
                  </a:cubicBezTo>
                  <a:cubicBezTo>
                    <a:pt x="23784" y="1"/>
                    <a:pt x="23689" y="1"/>
                    <a:pt x="23657" y="32"/>
                  </a:cubicBezTo>
                  <a:cubicBezTo>
                    <a:pt x="23531" y="127"/>
                    <a:pt x="23404" y="254"/>
                    <a:pt x="23309" y="349"/>
                  </a:cubicBezTo>
                  <a:cubicBezTo>
                    <a:pt x="20459" y="3073"/>
                    <a:pt x="17640" y="5764"/>
                    <a:pt x="14822" y="8488"/>
                  </a:cubicBezTo>
                  <a:cubicBezTo>
                    <a:pt x="12256" y="10958"/>
                    <a:pt x="9691" y="13428"/>
                    <a:pt x="7126" y="15899"/>
                  </a:cubicBezTo>
                  <a:cubicBezTo>
                    <a:pt x="5099" y="17862"/>
                    <a:pt x="3072" y="19857"/>
                    <a:pt x="1045" y="21852"/>
                  </a:cubicBezTo>
                  <a:cubicBezTo>
                    <a:pt x="792" y="22137"/>
                    <a:pt x="539" y="22422"/>
                    <a:pt x="285" y="22707"/>
                  </a:cubicBezTo>
                  <a:close/>
                  <a:moveTo>
                    <a:pt x="17038" y="23246"/>
                  </a:moveTo>
                  <a:cubicBezTo>
                    <a:pt x="16817" y="23372"/>
                    <a:pt x="16753" y="23024"/>
                    <a:pt x="16532" y="23119"/>
                  </a:cubicBezTo>
                  <a:cubicBezTo>
                    <a:pt x="16563" y="23341"/>
                    <a:pt x="16785" y="23467"/>
                    <a:pt x="16912" y="23626"/>
                  </a:cubicBezTo>
                  <a:cubicBezTo>
                    <a:pt x="16848" y="23879"/>
                    <a:pt x="16785" y="24101"/>
                    <a:pt x="16722" y="24386"/>
                  </a:cubicBezTo>
                  <a:cubicBezTo>
                    <a:pt x="16373" y="24132"/>
                    <a:pt x="16310" y="23689"/>
                    <a:pt x="15930" y="23499"/>
                  </a:cubicBezTo>
                  <a:cubicBezTo>
                    <a:pt x="15993" y="23879"/>
                    <a:pt x="16247" y="24259"/>
                    <a:pt x="16627" y="24607"/>
                  </a:cubicBezTo>
                  <a:cubicBezTo>
                    <a:pt x="16627" y="24671"/>
                    <a:pt x="16627" y="24734"/>
                    <a:pt x="16627" y="24797"/>
                  </a:cubicBezTo>
                  <a:cubicBezTo>
                    <a:pt x="16595" y="24829"/>
                    <a:pt x="16563" y="24892"/>
                    <a:pt x="16532" y="24988"/>
                  </a:cubicBezTo>
                  <a:cubicBezTo>
                    <a:pt x="16088" y="24576"/>
                    <a:pt x="15867" y="23974"/>
                    <a:pt x="15392" y="23626"/>
                  </a:cubicBezTo>
                  <a:cubicBezTo>
                    <a:pt x="15297" y="23784"/>
                    <a:pt x="15360" y="23879"/>
                    <a:pt x="15423" y="23974"/>
                  </a:cubicBezTo>
                  <a:cubicBezTo>
                    <a:pt x="15740" y="24354"/>
                    <a:pt x="16025" y="24766"/>
                    <a:pt x="16342" y="25178"/>
                  </a:cubicBezTo>
                  <a:cubicBezTo>
                    <a:pt x="16468" y="25368"/>
                    <a:pt x="16468" y="25368"/>
                    <a:pt x="16342" y="25716"/>
                  </a:cubicBezTo>
                  <a:cubicBezTo>
                    <a:pt x="16088" y="25558"/>
                    <a:pt x="15962" y="25336"/>
                    <a:pt x="15803" y="25114"/>
                  </a:cubicBezTo>
                  <a:cubicBezTo>
                    <a:pt x="15677" y="24924"/>
                    <a:pt x="15518" y="24702"/>
                    <a:pt x="15360" y="24512"/>
                  </a:cubicBezTo>
                  <a:cubicBezTo>
                    <a:pt x="15202" y="24291"/>
                    <a:pt x="15043" y="24101"/>
                    <a:pt x="14822" y="23911"/>
                  </a:cubicBezTo>
                  <a:cubicBezTo>
                    <a:pt x="14790" y="24006"/>
                    <a:pt x="14758" y="24037"/>
                    <a:pt x="14758" y="24069"/>
                  </a:cubicBezTo>
                  <a:cubicBezTo>
                    <a:pt x="14790" y="24132"/>
                    <a:pt x="14822" y="24196"/>
                    <a:pt x="14885" y="24259"/>
                  </a:cubicBezTo>
                  <a:cubicBezTo>
                    <a:pt x="15297" y="24797"/>
                    <a:pt x="15708" y="25336"/>
                    <a:pt x="16152" y="25843"/>
                  </a:cubicBezTo>
                  <a:cubicBezTo>
                    <a:pt x="16183" y="25906"/>
                    <a:pt x="16215" y="25938"/>
                    <a:pt x="16278" y="26001"/>
                  </a:cubicBezTo>
                  <a:cubicBezTo>
                    <a:pt x="16215" y="26508"/>
                    <a:pt x="16025" y="27046"/>
                    <a:pt x="15867" y="27616"/>
                  </a:cubicBezTo>
                  <a:cubicBezTo>
                    <a:pt x="15740" y="27521"/>
                    <a:pt x="15645" y="27458"/>
                    <a:pt x="15582" y="27363"/>
                  </a:cubicBezTo>
                  <a:cubicBezTo>
                    <a:pt x="14758" y="26191"/>
                    <a:pt x="13935" y="25019"/>
                    <a:pt x="13080" y="23879"/>
                  </a:cubicBezTo>
                  <a:cubicBezTo>
                    <a:pt x="12795" y="23467"/>
                    <a:pt x="12478" y="23119"/>
                    <a:pt x="12193" y="22707"/>
                  </a:cubicBezTo>
                  <a:cubicBezTo>
                    <a:pt x="12130" y="22644"/>
                    <a:pt x="12066" y="22549"/>
                    <a:pt x="12003" y="22454"/>
                  </a:cubicBezTo>
                  <a:cubicBezTo>
                    <a:pt x="12066" y="22391"/>
                    <a:pt x="12098" y="22359"/>
                    <a:pt x="12130" y="22359"/>
                  </a:cubicBezTo>
                  <a:cubicBezTo>
                    <a:pt x="12985" y="22264"/>
                    <a:pt x="13808" y="22169"/>
                    <a:pt x="14663" y="22074"/>
                  </a:cubicBezTo>
                  <a:cubicBezTo>
                    <a:pt x="15518" y="21979"/>
                    <a:pt x="16342" y="21884"/>
                    <a:pt x="17197" y="21821"/>
                  </a:cubicBezTo>
                  <a:cubicBezTo>
                    <a:pt x="17228" y="21821"/>
                    <a:pt x="17260" y="21821"/>
                    <a:pt x="17387" y="21884"/>
                  </a:cubicBezTo>
                  <a:cubicBezTo>
                    <a:pt x="17260" y="22359"/>
                    <a:pt x="17133" y="22802"/>
                    <a:pt x="17038" y="23246"/>
                  </a:cubicBezTo>
                  <a:close/>
                  <a:moveTo>
                    <a:pt x="23309" y="1204"/>
                  </a:moveTo>
                  <a:cubicBezTo>
                    <a:pt x="23372" y="1109"/>
                    <a:pt x="23435" y="1046"/>
                    <a:pt x="23467" y="951"/>
                  </a:cubicBezTo>
                  <a:cubicBezTo>
                    <a:pt x="23562" y="1268"/>
                    <a:pt x="23594" y="1299"/>
                    <a:pt x="23531" y="1394"/>
                  </a:cubicBezTo>
                  <a:cubicBezTo>
                    <a:pt x="23499" y="1458"/>
                    <a:pt x="23435" y="1521"/>
                    <a:pt x="23340" y="1584"/>
                  </a:cubicBezTo>
                  <a:cubicBezTo>
                    <a:pt x="23626" y="1901"/>
                    <a:pt x="23499" y="2249"/>
                    <a:pt x="23435" y="2566"/>
                  </a:cubicBezTo>
                  <a:cubicBezTo>
                    <a:pt x="23435" y="2629"/>
                    <a:pt x="23309" y="2693"/>
                    <a:pt x="23214" y="2756"/>
                  </a:cubicBezTo>
                  <a:cubicBezTo>
                    <a:pt x="23309" y="3009"/>
                    <a:pt x="23562" y="3231"/>
                    <a:pt x="23340" y="3579"/>
                  </a:cubicBezTo>
                  <a:cubicBezTo>
                    <a:pt x="23214" y="3453"/>
                    <a:pt x="23087" y="3326"/>
                    <a:pt x="22929" y="3136"/>
                  </a:cubicBezTo>
                  <a:cubicBezTo>
                    <a:pt x="22929" y="3263"/>
                    <a:pt x="22897" y="3326"/>
                    <a:pt x="22929" y="3389"/>
                  </a:cubicBezTo>
                  <a:cubicBezTo>
                    <a:pt x="23024" y="3579"/>
                    <a:pt x="23087" y="3769"/>
                    <a:pt x="23245" y="3928"/>
                  </a:cubicBezTo>
                  <a:cubicBezTo>
                    <a:pt x="23372" y="4118"/>
                    <a:pt x="23340" y="4276"/>
                    <a:pt x="23340" y="4466"/>
                  </a:cubicBezTo>
                  <a:cubicBezTo>
                    <a:pt x="23119" y="4593"/>
                    <a:pt x="23119" y="4244"/>
                    <a:pt x="22897" y="4339"/>
                  </a:cubicBezTo>
                  <a:cubicBezTo>
                    <a:pt x="22865" y="4656"/>
                    <a:pt x="23150" y="4814"/>
                    <a:pt x="23309" y="5068"/>
                  </a:cubicBezTo>
                  <a:cubicBezTo>
                    <a:pt x="23277" y="5226"/>
                    <a:pt x="23245" y="5416"/>
                    <a:pt x="23214" y="5701"/>
                  </a:cubicBezTo>
                  <a:cubicBezTo>
                    <a:pt x="23055" y="5479"/>
                    <a:pt x="22929" y="5353"/>
                    <a:pt x="22739" y="5099"/>
                  </a:cubicBezTo>
                  <a:cubicBezTo>
                    <a:pt x="22802" y="5321"/>
                    <a:pt x="22802" y="5416"/>
                    <a:pt x="22834" y="5479"/>
                  </a:cubicBezTo>
                  <a:cubicBezTo>
                    <a:pt x="22929" y="5669"/>
                    <a:pt x="23024" y="5828"/>
                    <a:pt x="23119" y="5986"/>
                  </a:cubicBezTo>
                  <a:cubicBezTo>
                    <a:pt x="23214" y="6176"/>
                    <a:pt x="23245" y="6366"/>
                    <a:pt x="23150" y="6556"/>
                  </a:cubicBezTo>
                  <a:cubicBezTo>
                    <a:pt x="22865" y="6493"/>
                    <a:pt x="22897" y="6081"/>
                    <a:pt x="22549" y="6018"/>
                  </a:cubicBezTo>
                  <a:cubicBezTo>
                    <a:pt x="22549" y="6113"/>
                    <a:pt x="22517" y="6176"/>
                    <a:pt x="22549" y="6240"/>
                  </a:cubicBezTo>
                  <a:cubicBezTo>
                    <a:pt x="22707" y="6588"/>
                    <a:pt x="22865" y="6936"/>
                    <a:pt x="23024" y="7316"/>
                  </a:cubicBezTo>
                  <a:cubicBezTo>
                    <a:pt x="23055" y="7380"/>
                    <a:pt x="23055" y="7475"/>
                    <a:pt x="23150" y="7665"/>
                  </a:cubicBezTo>
                  <a:cubicBezTo>
                    <a:pt x="22802" y="7380"/>
                    <a:pt x="22739" y="7000"/>
                    <a:pt x="22327" y="6778"/>
                  </a:cubicBezTo>
                  <a:cubicBezTo>
                    <a:pt x="22390" y="6968"/>
                    <a:pt x="22390" y="7031"/>
                    <a:pt x="22422" y="7095"/>
                  </a:cubicBezTo>
                  <a:cubicBezTo>
                    <a:pt x="22580" y="7380"/>
                    <a:pt x="22770" y="7696"/>
                    <a:pt x="22960" y="7981"/>
                  </a:cubicBezTo>
                  <a:cubicBezTo>
                    <a:pt x="23087" y="8171"/>
                    <a:pt x="23087" y="8330"/>
                    <a:pt x="22929" y="8551"/>
                  </a:cubicBezTo>
                  <a:cubicBezTo>
                    <a:pt x="22675" y="8298"/>
                    <a:pt x="22612" y="7886"/>
                    <a:pt x="22232" y="7696"/>
                  </a:cubicBezTo>
                  <a:cubicBezTo>
                    <a:pt x="22264" y="7981"/>
                    <a:pt x="22264" y="7981"/>
                    <a:pt x="22549" y="8456"/>
                  </a:cubicBezTo>
                  <a:cubicBezTo>
                    <a:pt x="22707" y="8646"/>
                    <a:pt x="22834" y="8868"/>
                    <a:pt x="22992" y="9090"/>
                  </a:cubicBezTo>
                  <a:cubicBezTo>
                    <a:pt x="22897" y="9406"/>
                    <a:pt x="23024" y="9723"/>
                    <a:pt x="22865" y="10103"/>
                  </a:cubicBezTo>
                  <a:cubicBezTo>
                    <a:pt x="22517" y="9755"/>
                    <a:pt x="22359" y="9280"/>
                    <a:pt x="21979" y="8995"/>
                  </a:cubicBezTo>
                  <a:cubicBezTo>
                    <a:pt x="21884" y="9153"/>
                    <a:pt x="21947" y="9248"/>
                    <a:pt x="22010" y="9311"/>
                  </a:cubicBezTo>
                  <a:cubicBezTo>
                    <a:pt x="22295" y="9660"/>
                    <a:pt x="22454" y="10103"/>
                    <a:pt x="22865" y="10325"/>
                  </a:cubicBezTo>
                  <a:lnTo>
                    <a:pt x="22865" y="10737"/>
                  </a:lnTo>
                  <a:cubicBezTo>
                    <a:pt x="22802" y="10737"/>
                    <a:pt x="22770" y="10737"/>
                    <a:pt x="22739" y="10705"/>
                  </a:cubicBezTo>
                  <a:cubicBezTo>
                    <a:pt x="22612" y="10578"/>
                    <a:pt x="22517" y="10451"/>
                    <a:pt x="22390" y="10325"/>
                  </a:cubicBezTo>
                  <a:cubicBezTo>
                    <a:pt x="22232" y="10198"/>
                    <a:pt x="22074" y="10103"/>
                    <a:pt x="21820" y="10135"/>
                  </a:cubicBezTo>
                  <a:cubicBezTo>
                    <a:pt x="21852" y="10420"/>
                    <a:pt x="22137" y="10578"/>
                    <a:pt x="22169" y="10832"/>
                  </a:cubicBezTo>
                  <a:cubicBezTo>
                    <a:pt x="22264" y="10832"/>
                    <a:pt x="22327" y="10832"/>
                    <a:pt x="22359" y="10800"/>
                  </a:cubicBezTo>
                  <a:cubicBezTo>
                    <a:pt x="22359" y="10768"/>
                    <a:pt x="22327" y="10673"/>
                    <a:pt x="22359" y="10737"/>
                  </a:cubicBezTo>
                  <a:cubicBezTo>
                    <a:pt x="22549" y="10863"/>
                    <a:pt x="22675" y="11053"/>
                    <a:pt x="22834" y="11243"/>
                  </a:cubicBezTo>
                  <a:cubicBezTo>
                    <a:pt x="22802" y="11465"/>
                    <a:pt x="22770" y="11687"/>
                    <a:pt x="22739" y="11877"/>
                  </a:cubicBezTo>
                  <a:cubicBezTo>
                    <a:pt x="22517" y="11845"/>
                    <a:pt x="22485" y="11655"/>
                    <a:pt x="22390" y="11528"/>
                  </a:cubicBezTo>
                  <a:cubicBezTo>
                    <a:pt x="22264" y="11402"/>
                    <a:pt x="22200" y="11243"/>
                    <a:pt x="21947" y="11243"/>
                  </a:cubicBezTo>
                  <a:cubicBezTo>
                    <a:pt x="21979" y="11338"/>
                    <a:pt x="21947" y="11402"/>
                    <a:pt x="21979" y="11433"/>
                  </a:cubicBezTo>
                  <a:cubicBezTo>
                    <a:pt x="22200" y="11718"/>
                    <a:pt x="22422" y="12003"/>
                    <a:pt x="22644" y="12320"/>
                  </a:cubicBezTo>
                  <a:cubicBezTo>
                    <a:pt x="22802" y="12542"/>
                    <a:pt x="22770" y="12732"/>
                    <a:pt x="22644" y="12985"/>
                  </a:cubicBezTo>
                  <a:cubicBezTo>
                    <a:pt x="22327" y="12763"/>
                    <a:pt x="22200" y="12352"/>
                    <a:pt x="21725" y="12320"/>
                  </a:cubicBezTo>
                  <a:cubicBezTo>
                    <a:pt x="21852" y="12637"/>
                    <a:pt x="21979" y="12890"/>
                    <a:pt x="22200" y="13048"/>
                  </a:cubicBezTo>
                  <a:cubicBezTo>
                    <a:pt x="22359" y="13175"/>
                    <a:pt x="22517" y="13270"/>
                    <a:pt x="22644" y="13397"/>
                  </a:cubicBezTo>
                  <a:cubicBezTo>
                    <a:pt x="22644" y="13587"/>
                    <a:pt x="22644" y="13745"/>
                    <a:pt x="22612" y="13872"/>
                  </a:cubicBezTo>
                  <a:cubicBezTo>
                    <a:pt x="22580" y="13872"/>
                    <a:pt x="22517" y="13872"/>
                    <a:pt x="22517" y="13872"/>
                  </a:cubicBezTo>
                  <a:cubicBezTo>
                    <a:pt x="22327" y="13713"/>
                    <a:pt x="22264" y="13460"/>
                    <a:pt x="21979" y="13365"/>
                  </a:cubicBezTo>
                  <a:cubicBezTo>
                    <a:pt x="22010" y="13777"/>
                    <a:pt x="22295" y="13998"/>
                    <a:pt x="22612" y="14252"/>
                  </a:cubicBezTo>
                  <a:cubicBezTo>
                    <a:pt x="22580" y="14442"/>
                    <a:pt x="22580" y="14632"/>
                    <a:pt x="22549" y="14885"/>
                  </a:cubicBezTo>
                  <a:cubicBezTo>
                    <a:pt x="22327" y="14822"/>
                    <a:pt x="22264" y="14632"/>
                    <a:pt x="22169" y="14505"/>
                  </a:cubicBezTo>
                  <a:cubicBezTo>
                    <a:pt x="22042" y="14378"/>
                    <a:pt x="21979" y="14188"/>
                    <a:pt x="21757" y="14125"/>
                  </a:cubicBezTo>
                  <a:cubicBezTo>
                    <a:pt x="21820" y="14473"/>
                    <a:pt x="22074" y="14853"/>
                    <a:pt x="22517" y="15265"/>
                  </a:cubicBezTo>
                  <a:cubicBezTo>
                    <a:pt x="22517" y="15582"/>
                    <a:pt x="22549" y="15930"/>
                    <a:pt x="22390" y="16247"/>
                  </a:cubicBezTo>
                  <a:cubicBezTo>
                    <a:pt x="22074" y="15994"/>
                    <a:pt x="22010" y="15550"/>
                    <a:pt x="21599" y="15328"/>
                  </a:cubicBezTo>
                  <a:cubicBezTo>
                    <a:pt x="21630" y="15455"/>
                    <a:pt x="21630" y="15519"/>
                    <a:pt x="21662" y="15582"/>
                  </a:cubicBezTo>
                  <a:cubicBezTo>
                    <a:pt x="21820" y="15899"/>
                    <a:pt x="22010" y="16184"/>
                    <a:pt x="22200" y="16469"/>
                  </a:cubicBezTo>
                  <a:cubicBezTo>
                    <a:pt x="22422" y="16754"/>
                    <a:pt x="22454" y="17070"/>
                    <a:pt x="22327" y="17450"/>
                  </a:cubicBezTo>
                  <a:cubicBezTo>
                    <a:pt x="22232" y="17387"/>
                    <a:pt x="22169" y="17355"/>
                    <a:pt x="22137" y="17292"/>
                  </a:cubicBezTo>
                  <a:cubicBezTo>
                    <a:pt x="21979" y="17070"/>
                    <a:pt x="21852" y="16849"/>
                    <a:pt x="21694" y="16627"/>
                  </a:cubicBezTo>
                  <a:cubicBezTo>
                    <a:pt x="21630" y="16500"/>
                    <a:pt x="21535" y="16405"/>
                    <a:pt x="21377" y="16215"/>
                  </a:cubicBezTo>
                  <a:cubicBezTo>
                    <a:pt x="21409" y="16405"/>
                    <a:pt x="21377" y="16500"/>
                    <a:pt x="21409" y="16564"/>
                  </a:cubicBezTo>
                  <a:cubicBezTo>
                    <a:pt x="21662" y="16944"/>
                    <a:pt x="21915" y="17355"/>
                    <a:pt x="22169" y="17735"/>
                  </a:cubicBezTo>
                  <a:cubicBezTo>
                    <a:pt x="22264" y="17830"/>
                    <a:pt x="22327" y="17957"/>
                    <a:pt x="22295" y="18084"/>
                  </a:cubicBezTo>
                  <a:cubicBezTo>
                    <a:pt x="22232" y="19065"/>
                    <a:pt x="22169" y="20047"/>
                    <a:pt x="22074" y="20997"/>
                  </a:cubicBezTo>
                  <a:cubicBezTo>
                    <a:pt x="21567" y="21124"/>
                    <a:pt x="20427" y="21187"/>
                    <a:pt x="19762" y="21156"/>
                  </a:cubicBezTo>
                  <a:cubicBezTo>
                    <a:pt x="19667" y="20966"/>
                    <a:pt x="19540" y="20776"/>
                    <a:pt x="19414" y="20586"/>
                  </a:cubicBezTo>
                  <a:cubicBezTo>
                    <a:pt x="19224" y="20301"/>
                    <a:pt x="19033" y="20047"/>
                    <a:pt x="18843" y="19762"/>
                  </a:cubicBezTo>
                  <a:cubicBezTo>
                    <a:pt x="18812" y="19730"/>
                    <a:pt x="18748" y="19699"/>
                    <a:pt x="18653" y="19699"/>
                  </a:cubicBezTo>
                  <a:cubicBezTo>
                    <a:pt x="18653" y="19857"/>
                    <a:pt x="18717" y="19952"/>
                    <a:pt x="18812" y="20079"/>
                  </a:cubicBezTo>
                  <a:cubicBezTo>
                    <a:pt x="18970" y="20332"/>
                    <a:pt x="19129" y="20586"/>
                    <a:pt x="19287" y="20839"/>
                  </a:cubicBezTo>
                  <a:cubicBezTo>
                    <a:pt x="19319" y="20934"/>
                    <a:pt x="19382" y="21029"/>
                    <a:pt x="19414" y="21156"/>
                  </a:cubicBezTo>
                  <a:cubicBezTo>
                    <a:pt x="19350" y="21187"/>
                    <a:pt x="19287" y="21251"/>
                    <a:pt x="19224" y="21251"/>
                  </a:cubicBezTo>
                  <a:cubicBezTo>
                    <a:pt x="18527" y="21314"/>
                    <a:pt x="17830" y="21377"/>
                    <a:pt x="17133" y="21472"/>
                  </a:cubicBezTo>
                  <a:cubicBezTo>
                    <a:pt x="16943" y="21504"/>
                    <a:pt x="16848" y="21377"/>
                    <a:pt x="16722" y="21282"/>
                  </a:cubicBezTo>
                  <a:cubicBezTo>
                    <a:pt x="16563" y="20681"/>
                    <a:pt x="16183" y="20206"/>
                    <a:pt x="15835" y="19730"/>
                  </a:cubicBezTo>
                  <a:cubicBezTo>
                    <a:pt x="15803" y="19857"/>
                    <a:pt x="15835" y="19952"/>
                    <a:pt x="15867" y="20015"/>
                  </a:cubicBezTo>
                  <a:cubicBezTo>
                    <a:pt x="15993" y="20269"/>
                    <a:pt x="16120" y="20491"/>
                    <a:pt x="16247" y="20744"/>
                  </a:cubicBezTo>
                  <a:cubicBezTo>
                    <a:pt x="16310" y="20839"/>
                    <a:pt x="16310" y="20934"/>
                    <a:pt x="16342" y="21061"/>
                  </a:cubicBezTo>
                  <a:cubicBezTo>
                    <a:pt x="16278" y="21124"/>
                    <a:pt x="16278" y="21219"/>
                    <a:pt x="16373" y="21282"/>
                  </a:cubicBezTo>
                  <a:lnTo>
                    <a:pt x="16373" y="21061"/>
                  </a:lnTo>
                  <a:cubicBezTo>
                    <a:pt x="16405" y="21092"/>
                    <a:pt x="16468" y="21156"/>
                    <a:pt x="16532" y="21187"/>
                  </a:cubicBezTo>
                  <a:cubicBezTo>
                    <a:pt x="16595" y="21219"/>
                    <a:pt x="16627" y="21251"/>
                    <a:pt x="16690" y="21282"/>
                  </a:cubicBezTo>
                  <a:cubicBezTo>
                    <a:pt x="16690" y="21346"/>
                    <a:pt x="16658" y="21409"/>
                    <a:pt x="16658" y="21504"/>
                  </a:cubicBezTo>
                  <a:cubicBezTo>
                    <a:pt x="16595" y="21472"/>
                    <a:pt x="16532" y="21441"/>
                    <a:pt x="16468" y="21409"/>
                  </a:cubicBezTo>
                  <a:cubicBezTo>
                    <a:pt x="16405" y="21441"/>
                    <a:pt x="16342" y="21504"/>
                    <a:pt x="16278" y="21536"/>
                  </a:cubicBezTo>
                  <a:cubicBezTo>
                    <a:pt x="16215" y="21567"/>
                    <a:pt x="16088" y="21599"/>
                    <a:pt x="15993" y="21599"/>
                  </a:cubicBezTo>
                  <a:cubicBezTo>
                    <a:pt x="15360" y="21662"/>
                    <a:pt x="14695" y="21694"/>
                    <a:pt x="14061" y="21757"/>
                  </a:cubicBezTo>
                  <a:cubicBezTo>
                    <a:pt x="13998" y="21757"/>
                    <a:pt x="13966" y="21821"/>
                    <a:pt x="13903" y="21821"/>
                  </a:cubicBezTo>
                  <a:cubicBezTo>
                    <a:pt x="13301" y="21916"/>
                    <a:pt x="12668" y="22011"/>
                    <a:pt x="12066" y="22106"/>
                  </a:cubicBezTo>
                  <a:cubicBezTo>
                    <a:pt x="12035" y="22106"/>
                    <a:pt x="12003" y="22074"/>
                    <a:pt x="11940" y="22042"/>
                  </a:cubicBezTo>
                  <a:cubicBezTo>
                    <a:pt x="11971" y="21916"/>
                    <a:pt x="12003" y="21821"/>
                    <a:pt x="12066" y="21726"/>
                  </a:cubicBezTo>
                  <a:cubicBezTo>
                    <a:pt x="12985" y="19730"/>
                    <a:pt x="14061" y="17862"/>
                    <a:pt x="15107" y="15962"/>
                  </a:cubicBezTo>
                  <a:cubicBezTo>
                    <a:pt x="17862" y="11022"/>
                    <a:pt x="20585" y="6113"/>
                    <a:pt x="23309" y="1204"/>
                  </a:cubicBezTo>
                  <a:close/>
                  <a:moveTo>
                    <a:pt x="22264" y="2281"/>
                  </a:moveTo>
                  <a:cubicBezTo>
                    <a:pt x="22264" y="2281"/>
                    <a:pt x="22295" y="2281"/>
                    <a:pt x="22390" y="2218"/>
                  </a:cubicBezTo>
                  <a:cubicBezTo>
                    <a:pt x="22327" y="2376"/>
                    <a:pt x="22264" y="2503"/>
                    <a:pt x="22200" y="2598"/>
                  </a:cubicBezTo>
                  <a:cubicBezTo>
                    <a:pt x="21377" y="4086"/>
                    <a:pt x="20554" y="5511"/>
                    <a:pt x="19762" y="6968"/>
                  </a:cubicBezTo>
                  <a:cubicBezTo>
                    <a:pt x="19635" y="7158"/>
                    <a:pt x="19509" y="7348"/>
                    <a:pt x="19350" y="7475"/>
                  </a:cubicBezTo>
                  <a:lnTo>
                    <a:pt x="19350" y="7158"/>
                  </a:lnTo>
                  <a:lnTo>
                    <a:pt x="19319" y="7158"/>
                  </a:lnTo>
                  <a:lnTo>
                    <a:pt x="19350" y="7443"/>
                  </a:lnTo>
                  <a:cubicBezTo>
                    <a:pt x="19414" y="7601"/>
                    <a:pt x="19350" y="7728"/>
                    <a:pt x="19255" y="7855"/>
                  </a:cubicBezTo>
                  <a:cubicBezTo>
                    <a:pt x="19192" y="7823"/>
                    <a:pt x="19160" y="7823"/>
                    <a:pt x="19097" y="7791"/>
                  </a:cubicBezTo>
                  <a:cubicBezTo>
                    <a:pt x="19065" y="7791"/>
                    <a:pt x="19033" y="7791"/>
                    <a:pt x="19002" y="7791"/>
                  </a:cubicBezTo>
                  <a:cubicBezTo>
                    <a:pt x="18970" y="7823"/>
                    <a:pt x="18938" y="7855"/>
                    <a:pt x="18938" y="7886"/>
                  </a:cubicBezTo>
                  <a:cubicBezTo>
                    <a:pt x="18938" y="8045"/>
                    <a:pt x="19002" y="8171"/>
                    <a:pt x="18970" y="8298"/>
                  </a:cubicBezTo>
                  <a:cubicBezTo>
                    <a:pt x="18970" y="8393"/>
                    <a:pt x="18907" y="8488"/>
                    <a:pt x="18843" y="8551"/>
                  </a:cubicBezTo>
                  <a:cubicBezTo>
                    <a:pt x="18780" y="8583"/>
                    <a:pt x="18685" y="8520"/>
                    <a:pt x="18590" y="8488"/>
                  </a:cubicBezTo>
                  <a:cubicBezTo>
                    <a:pt x="18558" y="8678"/>
                    <a:pt x="18558" y="8868"/>
                    <a:pt x="18558" y="9058"/>
                  </a:cubicBezTo>
                  <a:lnTo>
                    <a:pt x="18305" y="9058"/>
                  </a:lnTo>
                  <a:cubicBezTo>
                    <a:pt x="18210" y="9280"/>
                    <a:pt x="18463" y="9565"/>
                    <a:pt x="18147" y="9755"/>
                  </a:cubicBezTo>
                  <a:cubicBezTo>
                    <a:pt x="18052" y="9660"/>
                    <a:pt x="17957" y="9533"/>
                    <a:pt x="17830" y="9438"/>
                  </a:cubicBezTo>
                  <a:lnTo>
                    <a:pt x="17830" y="9438"/>
                  </a:lnTo>
                  <a:cubicBezTo>
                    <a:pt x="17925" y="9755"/>
                    <a:pt x="17830" y="10040"/>
                    <a:pt x="17862" y="10325"/>
                  </a:cubicBezTo>
                  <a:cubicBezTo>
                    <a:pt x="17672" y="10483"/>
                    <a:pt x="17640" y="10198"/>
                    <a:pt x="17513" y="10230"/>
                  </a:cubicBezTo>
                  <a:cubicBezTo>
                    <a:pt x="17482" y="10261"/>
                    <a:pt x="17450" y="10293"/>
                    <a:pt x="17450" y="10325"/>
                  </a:cubicBezTo>
                  <a:cubicBezTo>
                    <a:pt x="17513" y="10451"/>
                    <a:pt x="17577" y="10578"/>
                    <a:pt x="17577" y="10705"/>
                  </a:cubicBezTo>
                  <a:cubicBezTo>
                    <a:pt x="17608" y="10800"/>
                    <a:pt x="17545" y="10895"/>
                    <a:pt x="17513" y="11053"/>
                  </a:cubicBezTo>
                  <a:cubicBezTo>
                    <a:pt x="17387" y="10895"/>
                    <a:pt x="17292" y="10832"/>
                    <a:pt x="17197" y="10705"/>
                  </a:cubicBezTo>
                  <a:cubicBezTo>
                    <a:pt x="16880" y="10990"/>
                    <a:pt x="17418" y="11307"/>
                    <a:pt x="17165" y="11560"/>
                  </a:cubicBezTo>
                  <a:cubicBezTo>
                    <a:pt x="17070" y="11497"/>
                    <a:pt x="16975" y="11433"/>
                    <a:pt x="16880" y="11402"/>
                  </a:cubicBezTo>
                  <a:cubicBezTo>
                    <a:pt x="16880" y="11402"/>
                    <a:pt x="16848" y="11402"/>
                    <a:pt x="16785" y="11433"/>
                  </a:cubicBezTo>
                  <a:cubicBezTo>
                    <a:pt x="16817" y="11687"/>
                    <a:pt x="17133" y="11940"/>
                    <a:pt x="16785" y="12225"/>
                  </a:cubicBezTo>
                  <a:cubicBezTo>
                    <a:pt x="16690" y="12162"/>
                    <a:pt x="16595" y="12067"/>
                    <a:pt x="16500" y="11972"/>
                  </a:cubicBezTo>
                  <a:cubicBezTo>
                    <a:pt x="16247" y="12225"/>
                    <a:pt x="16532" y="12447"/>
                    <a:pt x="16532" y="12732"/>
                  </a:cubicBezTo>
                  <a:cubicBezTo>
                    <a:pt x="16500" y="12827"/>
                    <a:pt x="16405" y="12953"/>
                    <a:pt x="16342" y="13080"/>
                  </a:cubicBezTo>
                  <a:cubicBezTo>
                    <a:pt x="16310" y="13080"/>
                    <a:pt x="16247" y="13080"/>
                    <a:pt x="16215" y="13080"/>
                  </a:cubicBezTo>
                  <a:cubicBezTo>
                    <a:pt x="16088" y="12827"/>
                    <a:pt x="15867" y="12795"/>
                    <a:pt x="15645" y="12827"/>
                  </a:cubicBezTo>
                  <a:cubicBezTo>
                    <a:pt x="15645" y="12795"/>
                    <a:pt x="15645" y="12732"/>
                    <a:pt x="15645" y="12668"/>
                  </a:cubicBezTo>
                  <a:cubicBezTo>
                    <a:pt x="15645" y="12668"/>
                    <a:pt x="15613" y="12637"/>
                    <a:pt x="15613" y="12637"/>
                  </a:cubicBezTo>
                  <a:cubicBezTo>
                    <a:pt x="15613" y="12637"/>
                    <a:pt x="15613" y="12668"/>
                    <a:pt x="15613" y="12668"/>
                  </a:cubicBezTo>
                  <a:cubicBezTo>
                    <a:pt x="15613" y="12732"/>
                    <a:pt x="15613" y="12795"/>
                    <a:pt x="15613" y="12827"/>
                  </a:cubicBezTo>
                  <a:lnTo>
                    <a:pt x="15645" y="12827"/>
                  </a:lnTo>
                  <a:lnTo>
                    <a:pt x="15645" y="12827"/>
                  </a:lnTo>
                  <a:lnTo>
                    <a:pt x="15613" y="12827"/>
                  </a:lnTo>
                  <a:cubicBezTo>
                    <a:pt x="15677" y="12985"/>
                    <a:pt x="15740" y="13143"/>
                    <a:pt x="15803" y="13302"/>
                  </a:cubicBezTo>
                  <a:cubicBezTo>
                    <a:pt x="15803" y="13302"/>
                    <a:pt x="15803" y="13302"/>
                    <a:pt x="15835" y="13302"/>
                  </a:cubicBezTo>
                  <a:cubicBezTo>
                    <a:pt x="15835" y="13302"/>
                    <a:pt x="15835" y="13302"/>
                    <a:pt x="15835" y="13302"/>
                  </a:cubicBezTo>
                  <a:cubicBezTo>
                    <a:pt x="15898" y="13397"/>
                    <a:pt x="15930" y="13492"/>
                    <a:pt x="15867" y="13618"/>
                  </a:cubicBezTo>
                  <a:lnTo>
                    <a:pt x="15867" y="13618"/>
                  </a:lnTo>
                  <a:cubicBezTo>
                    <a:pt x="15867" y="13618"/>
                    <a:pt x="15867" y="13618"/>
                    <a:pt x="15867" y="13618"/>
                  </a:cubicBezTo>
                  <a:cubicBezTo>
                    <a:pt x="15930" y="13618"/>
                    <a:pt x="15962" y="13618"/>
                    <a:pt x="15993" y="13618"/>
                  </a:cubicBezTo>
                  <a:cubicBezTo>
                    <a:pt x="15993" y="13618"/>
                    <a:pt x="15962" y="13650"/>
                    <a:pt x="15962" y="13650"/>
                  </a:cubicBezTo>
                  <a:cubicBezTo>
                    <a:pt x="15930" y="13650"/>
                    <a:pt x="15898" y="13650"/>
                    <a:pt x="15867" y="13618"/>
                  </a:cubicBezTo>
                  <a:lnTo>
                    <a:pt x="15867" y="13618"/>
                  </a:lnTo>
                  <a:cubicBezTo>
                    <a:pt x="15867" y="13618"/>
                    <a:pt x="15867" y="13618"/>
                    <a:pt x="15867" y="13618"/>
                  </a:cubicBezTo>
                  <a:cubicBezTo>
                    <a:pt x="15867" y="13523"/>
                    <a:pt x="15835" y="13428"/>
                    <a:pt x="15835" y="13302"/>
                  </a:cubicBezTo>
                  <a:cubicBezTo>
                    <a:pt x="15835" y="13302"/>
                    <a:pt x="15803" y="13302"/>
                    <a:pt x="15803" y="13302"/>
                  </a:cubicBezTo>
                  <a:cubicBezTo>
                    <a:pt x="15803" y="13302"/>
                    <a:pt x="15803" y="13302"/>
                    <a:pt x="15803" y="13302"/>
                  </a:cubicBezTo>
                  <a:cubicBezTo>
                    <a:pt x="15740" y="13302"/>
                    <a:pt x="15677" y="13333"/>
                    <a:pt x="15582" y="13365"/>
                  </a:cubicBezTo>
                  <a:cubicBezTo>
                    <a:pt x="15645" y="13555"/>
                    <a:pt x="15677" y="13713"/>
                    <a:pt x="15740" y="13872"/>
                  </a:cubicBezTo>
                  <a:cubicBezTo>
                    <a:pt x="15803" y="14062"/>
                    <a:pt x="15772" y="14220"/>
                    <a:pt x="15613" y="14347"/>
                  </a:cubicBezTo>
                  <a:cubicBezTo>
                    <a:pt x="15392" y="14283"/>
                    <a:pt x="15487" y="13967"/>
                    <a:pt x="15233" y="13872"/>
                  </a:cubicBezTo>
                  <a:cubicBezTo>
                    <a:pt x="15233" y="13872"/>
                    <a:pt x="15138" y="13872"/>
                    <a:pt x="15043" y="13935"/>
                  </a:cubicBezTo>
                  <a:cubicBezTo>
                    <a:pt x="15075" y="14030"/>
                    <a:pt x="15107" y="14157"/>
                    <a:pt x="15170" y="14252"/>
                  </a:cubicBezTo>
                  <a:cubicBezTo>
                    <a:pt x="15233" y="14410"/>
                    <a:pt x="15297" y="14568"/>
                    <a:pt x="15360" y="14727"/>
                  </a:cubicBezTo>
                  <a:cubicBezTo>
                    <a:pt x="15392" y="14822"/>
                    <a:pt x="15360" y="14948"/>
                    <a:pt x="15202" y="15012"/>
                  </a:cubicBezTo>
                  <a:cubicBezTo>
                    <a:pt x="15075" y="14822"/>
                    <a:pt x="14948" y="14632"/>
                    <a:pt x="14790" y="14442"/>
                  </a:cubicBezTo>
                  <a:cubicBezTo>
                    <a:pt x="14695" y="14473"/>
                    <a:pt x="14663" y="14568"/>
                    <a:pt x="14695" y="14663"/>
                  </a:cubicBezTo>
                  <a:cubicBezTo>
                    <a:pt x="14822" y="14853"/>
                    <a:pt x="14917" y="15043"/>
                    <a:pt x="15012" y="15202"/>
                  </a:cubicBezTo>
                  <a:cubicBezTo>
                    <a:pt x="15138" y="15392"/>
                    <a:pt x="15012" y="15487"/>
                    <a:pt x="14917" y="15614"/>
                  </a:cubicBezTo>
                  <a:cubicBezTo>
                    <a:pt x="14758" y="15360"/>
                    <a:pt x="14631" y="15138"/>
                    <a:pt x="14505" y="14917"/>
                  </a:cubicBezTo>
                  <a:cubicBezTo>
                    <a:pt x="14346" y="14980"/>
                    <a:pt x="14378" y="15075"/>
                    <a:pt x="14410" y="15170"/>
                  </a:cubicBezTo>
                  <a:cubicBezTo>
                    <a:pt x="14536" y="15392"/>
                    <a:pt x="14663" y="15645"/>
                    <a:pt x="14790" y="15899"/>
                  </a:cubicBezTo>
                  <a:cubicBezTo>
                    <a:pt x="14727" y="15994"/>
                    <a:pt x="14695" y="16089"/>
                    <a:pt x="14631" y="16184"/>
                  </a:cubicBezTo>
                  <a:cubicBezTo>
                    <a:pt x="14568" y="16184"/>
                    <a:pt x="14536" y="16184"/>
                    <a:pt x="14505" y="16152"/>
                  </a:cubicBezTo>
                  <a:cubicBezTo>
                    <a:pt x="14410" y="15994"/>
                    <a:pt x="14315" y="15804"/>
                    <a:pt x="14220" y="15614"/>
                  </a:cubicBezTo>
                  <a:cubicBezTo>
                    <a:pt x="13998" y="15582"/>
                    <a:pt x="13966" y="15772"/>
                    <a:pt x="13871" y="15867"/>
                  </a:cubicBezTo>
                  <a:cubicBezTo>
                    <a:pt x="14030" y="16089"/>
                    <a:pt x="14220" y="16310"/>
                    <a:pt x="14410" y="16532"/>
                  </a:cubicBezTo>
                  <a:cubicBezTo>
                    <a:pt x="14378" y="16659"/>
                    <a:pt x="14315" y="16754"/>
                    <a:pt x="14251" y="16912"/>
                  </a:cubicBezTo>
                  <a:cubicBezTo>
                    <a:pt x="14093" y="16690"/>
                    <a:pt x="13966" y="16500"/>
                    <a:pt x="13808" y="16342"/>
                  </a:cubicBezTo>
                  <a:cubicBezTo>
                    <a:pt x="13681" y="16374"/>
                    <a:pt x="13713" y="16469"/>
                    <a:pt x="13713" y="16532"/>
                  </a:cubicBezTo>
                  <a:cubicBezTo>
                    <a:pt x="13808" y="16690"/>
                    <a:pt x="13903" y="16880"/>
                    <a:pt x="13998" y="17039"/>
                  </a:cubicBezTo>
                  <a:cubicBezTo>
                    <a:pt x="14030" y="17134"/>
                    <a:pt x="13998" y="17260"/>
                    <a:pt x="13998" y="17387"/>
                  </a:cubicBezTo>
                  <a:cubicBezTo>
                    <a:pt x="13713" y="17197"/>
                    <a:pt x="13713" y="17197"/>
                    <a:pt x="13523" y="16754"/>
                  </a:cubicBezTo>
                  <a:cubicBezTo>
                    <a:pt x="13365" y="16754"/>
                    <a:pt x="13365" y="16849"/>
                    <a:pt x="13396" y="16944"/>
                  </a:cubicBezTo>
                  <a:cubicBezTo>
                    <a:pt x="13460" y="17102"/>
                    <a:pt x="13555" y="17260"/>
                    <a:pt x="13618" y="17419"/>
                  </a:cubicBezTo>
                  <a:cubicBezTo>
                    <a:pt x="13650" y="17514"/>
                    <a:pt x="13713" y="17640"/>
                    <a:pt x="13713" y="17735"/>
                  </a:cubicBezTo>
                  <a:cubicBezTo>
                    <a:pt x="13713" y="17830"/>
                    <a:pt x="13713" y="17925"/>
                    <a:pt x="13586" y="17957"/>
                  </a:cubicBezTo>
                  <a:cubicBezTo>
                    <a:pt x="13460" y="17704"/>
                    <a:pt x="13333" y="17450"/>
                    <a:pt x="13206" y="17197"/>
                  </a:cubicBezTo>
                  <a:cubicBezTo>
                    <a:pt x="13048" y="17229"/>
                    <a:pt x="13016" y="17324"/>
                    <a:pt x="13048" y="17419"/>
                  </a:cubicBezTo>
                  <a:cubicBezTo>
                    <a:pt x="13175" y="17735"/>
                    <a:pt x="13270" y="18084"/>
                    <a:pt x="13396" y="18400"/>
                  </a:cubicBezTo>
                  <a:cubicBezTo>
                    <a:pt x="12763" y="19635"/>
                    <a:pt x="12161" y="20839"/>
                    <a:pt x="11560" y="22074"/>
                  </a:cubicBezTo>
                  <a:cubicBezTo>
                    <a:pt x="11591" y="22327"/>
                    <a:pt x="11750" y="22549"/>
                    <a:pt x="11876" y="22771"/>
                  </a:cubicBezTo>
                  <a:lnTo>
                    <a:pt x="13491" y="25083"/>
                  </a:lnTo>
                  <a:cubicBezTo>
                    <a:pt x="13745" y="25463"/>
                    <a:pt x="13966" y="25843"/>
                    <a:pt x="14346" y="26159"/>
                  </a:cubicBezTo>
                  <a:cubicBezTo>
                    <a:pt x="14600" y="26381"/>
                    <a:pt x="14758" y="26698"/>
                    <a:pt x="14948" y="26983"/>
                  </a:cubicBezTo>
                  <a:cubicBezTo>
                    <a:pt x="14853" y="27141"/>
                    <a:pt x="14758" y="27046"/>
                    <a:pt x="14695" y="26983"/>
                  </a:cubicBezTo>
                  <a:cubicBezTo>
                    <a:pt x="13871" y="26508"/>
                    <a:pt x="13016" y="26001"/>
                    <a:pt x="12193" y="25494"/>
                  </a:cubicBezTo>
                  <a:cubicBezTo>
                    <a:pt x="10705" y="24576"/>
                    <a:pt x="9216" y="23657"/>
                    <a:pt x="7728" y="22739"/>
                  </a:cubicBezTo>
                  <a:cubicBezTo>
                    <a:pt x="7696" y="22707"/>
                    <a:pt x="7664" y="22676"/>
                    <a:pt x="7569" y="22612"/>
                  </a:cubicBezTo>
                  <a:cubicBezTo>
                    <a:pt x="7601" y="22549"/>
                    <a:pt x="7633" y="22486"/>
                    <a:pt x="7664" y="22454"/>
                  </a:cubicBezTo>
                  <a:cubicBezTo>
                    <a:pt x="8171" y="21757"/>
                    <a:pt x="8709" y="21092"/>
                    <a:pt x="9216" y="20396"/>
                  </a:cubicBezTo>
                  <a:cubicBezTo>
                    <a:pt x="9628" y="19825"/>
                    <a:pt x="10008" y="19255"/>
                    <a:pt x="10420" y="18685"/>
                  </a:cubicBezTo>
                  <a:cubicBezTo>
                    <a:pt x="10958" y="17925"/>
                    <a:pt x="11496" y="17165"/>
                    <a:pt x="12035" y="16405"/>
                  </a:cubicBezTo>
                  <a:cubicBezTo>
                    <a:pt x="12573" y="15677"/>
                    <a:pt x="13111" y="14948"/>
                    <a:pt x="13618" y="14188"/>
                  </a:cubicBezTo>
                  <a:cubicBezTo>
                    <a:pt x="13618" y="14157"/>
                    <a:pt x="13650" y="14093"/>
                    <a:pt x="13681" y="14093"/>
                  </a:cubicBezTo>
                  <a:cubicBezTo>
                    <a:pt x="14346" y="13555"/>
                    <a:pt x="14790" y="12795"/>
                    <a:pt x="15328" y="12130"/>
                  </a:cubicBezTo>
                  <a:cubicBezTo>
                    <a:pt x="15360" y="12067"/>
                    <a:pt x="15423" y="12035"/>
                    <a:pt x="15487" y="11972"/>
                  </a:cubicBezTo>
                  <a:cubicBezTo>
                    <a:pt x="15455" y="12003"/>
                    <a:pt x="15455" y="12003"/>
                    <a:pt x="15455" y="12035"/>
                  </a:cubicBezTo>
                  <a:cubicBezTo>
                    <a:pt x="15455" y="12003"/>
                    <a:pt x="15487" y="12003"/>
                    <a:pt x="15487" y="11972"/>
                  </a:cubicBezTo>
                  <a:lnTo>
                    <a:pt x="15487" y="11972"/>
                  </a:lnTo>
                  <a:lnTo>
                    <a:pt x="15487" y="11972"/>
                  </a:lnTo>
                  <a:lnTo>
                    <a:pt x="15487" y="11972"/>
                  </a:lnTo>
                  <a:cubicBezTo>
                    <a:pt x="15487" y="11908"/>
                    <a:pt x="15455" y="11845"/>
                    <a:pt x="15487" y="11813"/>
                  </a:cubicBezTo>
                  <a:cubicBezTo>
                    <a:pt x="15582" y="11592"/>
                    <a:pt x="15677" y="11338"/>
                    <a:pt x="15835" y="11148"/>
                  </a:cubicBezTo>
                  <a:cubicBezTo>
                    <a:pt x="16057" y="10863"/>
                    <a:pt x="16247" y="10546"/>
                    <a:pt x="16468" y="10261"/>
                  </a:cubicBezTo>
                  <a:cubicBezTo>
                    <a:pt x="16753" y="9850"/>
                    <a:pt x="17007" y="9438"/>
                    <a:pt x="17355" y="9026"/>
                  </a:cubicBezTo>
                  <a:cubicBezTo>
                    <a:pt x="17735" y="8551"/>
                    <a:pt x="18052" y="8013"/>
                    <a:pt x="18432" y="7538"/>
                  </a:cubicBezTo>
                  <a:cubicBezTo>
                    <a:pt x="18812" y="7031"/>
                    <a:pt x="19160" y="6493"/>
                    <a:pt x="19540" y="5986"/>
                  </a:cubicBezTo>
                  <a:cubicBezTo>
                    <a:pt x="19920" y="5479"/>
                    <a:pt x="20269" y="4973"/>
                    <a:pt x="20649" y="4466"/>
                  </a:cubicBezTo>
                  <a:cubicBezTo>
                    <a:pt x="20997" y="3959"/>
                    <a:pt x="21377" y="3453"/>
                    <a:pt x="21725" y="2946"/>
                  </a:cubicBezTo>
                  <a:cubicBezTo>
                    <a:pt x="21884" y="2756"/>
                    <a:pt x="22074" y="2534"/>
                    <a:pt x="22264" y="2281"/>
                  </a:cubicBezTo>
                  <a:close/>
                  <a:moveTo>
                    <a:pt x="11560" y="12003"/>
                  </a:moveTo>
                  <a:cubicBezTo>
                    <a:pt x="12636" y="10990"/>
                    <a:pt x="13681" y="9945"/>
                    <a:pt x="14758" y="8931"/>
                  </a:cubicBezTo>
                  <a:cubicBezTo>
                    <a:pt x="14822" y="8868"/>
                    <a:pt x="14885" y="8805"/>
                    <a:pt x="14948" y="8741"/>
                  </a:cubicBezTo>
                  <a:cubicBezTo>
                    <a:pt x="15677" y="8203"/>
                    <a:pt x="16278" y="7538"/>
                    <a:pt x="16912" y="6905"/>
                  </a:cubicBezTo>
                  <a:cubicBezTo>
                    <a:pt x="17197" y="6588"/>
                    <a:pt x="17513" y="6303"/>
                    <a:pt x="17830" y="5986"/>
                  </a:cubicBezTo>
                  <a:cubicBezTo>
                    <a:pt x="18938" y="4909"/>
                    <a:pt x="20047" y="3864"/>
                    <a:pt x="21187" y="2788"/>
                  </a:cubicBezTo>
                  <a:cubicBezTo>
                    <a:pt x="21314" y="2629"/>
                    <a:pt x="21472" y="2503"/>
                    <a:pt x="21599" y="2376"/>
                  </a:cubicBezTo>
                  <a:cubicBezTo>
                    <a:pt x="21725" y="2534"/>
                    <a:pt x="21599" y="2598"/>
                    <a:pt x="21535" y="2693"/>
                  </a:cubicBezTo>
                  <a:cubicBezTo>
                    <a:pt x="20617" y="3959"/>
                    <a:pt x="19699" y="5226"/>
                    <a:pt x="18780" y="6525"/>
                  </a:cubicBezTo>
                  <a:cubicBezTo>
                    <a:pt x="17450" y="8330"/>
                    <a:pt x="16152" y="10135"/>
                    <a:pt x="14853" y="11940"/>
                  </a:cubicBezTo>
                  <a:cubicBezTo>
                    <a:pt x="13143" y="14347"/>
                    <a:pt x="11401" y="16754"/>
                    <a:pt x="9691" y="19160"/>
                  </a:cubicBezTo>
                  <a:cubicBezTo>
                    <a:pt x="8963" y="20174"/>
                    <a:pt x="8266" y="21187"/>
                    <a:pt x="7538" y="22201"/>
                  </a:cubicBezTo>
                  <a:cubicBezTo>
                    <a:pt x="7474" y="22327"/>
                    <a:pt x="7379" y="22422"/>
                    <a:pt x="7284" y="22549"/>
                  </a:cubicBezTo>
                  <a:cubicBezTo>
                    <a:pt x="6968" y="22581"/>
                    <a:pt x="6714" y="22612"/>
                    <a:pt x="6429" y="22644"/>
                  </a:cubicBezTo>
                  <a:cubicBezTo>
                    <a:pt x="5352" y="22676"/>
                    <a:pt x="4276" y="22676"/>
                    <a:pt x="3167" y="22707"/>
                  </a:cubicBezTo>
                  <a:cubicBezTo>
                    <a:pt x="2407" y="22739"/>
                    <a:pt x="1647" y="22802"/>
                    <a:pt x="855" y="22866"/>
                  </a:cubicBezTo>
                  <a:cubicBezTo>
                    <a:pt x="760" y="22866"/>
                    <a:pt x="634" y="22866"/>
                    <a:pt x="444" y="22897"/>
                  </a:cubicBezTo>
                  <a:cubicBezTo>
                    <a:pt x="507" y="22771"/>
                    <a:pt x="539" y="22707"/>
                    <a:pt x="602" y="22644"/>
                  </a:cubicBezTo>
                  <a:cubicBezTo>
                    <a:pt x="4244" y="19097"/>
                    <a:pt x="7918" y="15550"/>
                    <a:pt x="11560" y="12003"/>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3"/>
            <p:cNvSpPr/>
            <p:nvPr/>
          </p:nvSpPr>
          <p:spPr>
            <a:xfrm>
              <a:off x="6199025" y="2087525"/>
              <a:ext cx="25" cy="25"/>
            </a:xfrm>
            <a:custGeom>
              <a:rect b="b" l="l" r="r" t="t"/>
              <a:pathLst>
                <a:path extrusionOk="0" h="1" w="1">
                  <a:moveTo>
                    <a:pt x="0" y="1"/>
                  </a:moveTo>
                  <a:lnTo>
                    <a:pt x="0" y="1"/>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p:nvPr/>
          </p:nvSpPr>
          <p:spPr>
            <a:xfrm>
              <a:off x="6105600" y="2308425"/>
              <a:ext cx="825" cy="800"/>
            </a:xfrm>
            <a:custGeom>
              <a:rect b="b" l="l" r="r" t="t"/>
              <a:pathLst>
                <a:path extrusionOk="0" h="32" w="33">
                  <a:moveTo>
                    <a:pt x="0" y="32"/>
                  </a:moveTo>
                  <a:cubicBezTo>
                    <a:pt x="0" y="32"/>
                    <a:pt x="32" y="32"/>
                    <a:pt x="32" y="32"/>
                  </a:cubicBezTo>
                  <a:lnTo>
                    <a:pt x="3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3"/>
            <p:cNvSpPr/>
            <p:nvPr/>
          </p:nvSpPr>
          <p:spPr>
            <a:xfrm>
              <a:off x="4240300" y="2454100"/>
              <a:ext cx="607275" cy="538400"/>
            </a:xfrm>
            <a:custGeom>
              <a:rect b="b" l="l" r="r" t="t"/>
              <a:pathLst>
                <a:path extrusionOk="0" h="21536" w="24291">
                  <a:moveTo>
                    <a:pt x="1489" y="5701"/>
                  </a:moveTo>
                  <a:cubicBezTo>
                    <a:pt x="3040" y="6904"/>
                    <a:pt x="4592" y="8139"/>
                    <a:pt x="6176" y="9374"/>
                  </a:cubicBezTo>
                  <a:cubicBezTo>
                    <a:pt x="6651" y="9754"/>
                    <a:pt x="7157" y="10103"/>
                    <a:pt x="7696" y="10388"/>
                  </a:cubicBezTo>
                  <a:cubicBezTo>
                    <a:pt x="8297" y="10736"/>
                    <a:pt x="8867" y="11116"/>
                    <a:pt x="9406" y="11496"/>
                  </a:cubicBezTo>
                  <a:cubicBezTo>
                    <a:pt x="9913" y="11813"/>
                    <a:pt x="10356" y="12161"/>
                    <a:pt x="10831" y="12509"/>
                  </a:cubicBezTo>
                  <a:cubicBezTo>
                    <a:pt x="11401" y="12953"/>
                    <a:pt x="12003" y="13364"/>
                    <a:pt x="12573" y="13808"/>
                  </a:cubicBezTo>
                  <a:cubicBezTo>
                    <a:pt x="12731" y="13903"/>
                    <a:pt x="12794" y="14061"/>
                    <a:pt x="12858" y="14220"/>
                  </a:cubicBezTo>
                  <a:cubicBezTo>
                    <a:pt x="13016" y="14790"/>
                    <a:pt x="13174" y="15391"/>
                    <a:pt x="13364" y="15961"/>
                  </a:cubicBezTo>
                  <a:cubicBezTo>
                    <a:pt x="13523" y="16563"/>
                    <a:pt x="13713" y="17133"/>
                    <a:pt x="14030" y="17703"/>
                  </a:cubicBezTo>
                  <a:cubicBezTo>
                    <a:pt x="14125" y="17893"/>
                    <a:pt x="14188" y="18083"/>
                    <a:pt x="14251" y="18305"/>
                  </a:cubicBezTo>
                  <a:cubicBezTo>
                    <a:pt x="14505" y="19350"/>
                    <a:pt x="15011" y="20300"/>
                    <a:pt x="15106" y="21377"/>
                  </a:cubicBezTo>
                  <a:cubicBezTo>
                    <a:pt x="15106" y="21440"/>
                    <a:pt x="15201" y="21503"/>
                    <a:pt x="15265" y="21535"/>
                  </a:cubicBezTo>
                  <a:cubicBezTo>
                    <a:pt x="15296" y="21535"/>
                    <a:pt x="15391" y="21503"/>
                    <a:pt x="15391" y="21472"/>
                  </a:cubicBezTo>
                  <a:cubicBezTo>
                    <a:pt x="15486" y="21123"/>
                    <a:pt x="15771" y="21092"/>
                    <a:pt x="16056" y="20997"/>
                  </a:cubicBezTo>
                  <a:cubicBezTo>
                    <a:pt x="16215" y="20965"/>
                    <a:pt x="16341" y="20870"/>
                    <a:pt x="16468" y="20807"/>
                  </a:cubicBezTo>
                  <a:cubicBezTo>
                    <a:pt x="17038" y="20490"/>
                    <a:pt x="17640" y="20173"/>
                    <a:pt x="18210" y="19857"/>
                  </a:cubicBezTo>
                  <a:cubicBezTo>
                    <a:pt x="19097" y="19382"/>
                    <a:pt x="19983" y="18907"/>
                    <a:pt x="20870" y="18431"/>
                  </a:cubicBezTo>
                  <a:cubicBezTo>
                    <a:pt x="21282" y="18178"/>
                    <a:pt x="21693" y="17925"/>
                    <a:pt x="22105" y="17640"/>
                  </a:cubicBezTo>
                  <a:cubicBezTo>
                    <a:pt x="22390" y="17418"/>
                    <a:pt x="22707" y="17228"/>
                    <a:pt x="23055" y="17070"/>
                  </a:cubicBezTo>
                  <a:cubicBezTo>
                    <a:pt x="23372" y="16943"/>
                    <a:pt x="23657" y="16753"/>
                    <a:pt x="23910" y="16468"/>
                  </a:cubicBezTo>
                  <a:cubicBezTo>
                    <a:pt x="24005" y="16373"/>
                    <a:pt x="24132" y="16278"/>
                    <a:pt x="24259" y="16151"/>
                  </a:cubicBezTo>
                  <a:cubicBezTo>
                    <a:pt x="24290" y="15803"/>
                    <a:pt x="24227" y="15423"/>
                    <a:pt x="24195" y="15075"/>
                  </a:cubicBezTo>
                  <a:cubicBezTo>
                    <a:pt x="24132" y="14790"/>
                    <a:pt x="24100" y="14505"/>
                    <a:pt x="24164" y="14188"/>
                  </a:cubicBezTo>
                  <a:cubicBezTo>
                    <a:pt x="24164" y="13998"/>
                    <a:pt x="24132" y="13776"/>
                    <a:pt x="24069" y="13586"/>
                  </a:cubicBezTo>
                  <a:cubicBezTo>
                    <a:pt x="23974" y="13111"/>
                    <a:pt x="23815" y="12668"/>
                    <a:pt x="23784" y="12193"/>
                  </a:cubicBezTo>
                  <a:cubicBezTo>
                    <a:pt x="23689" y="11654"/>
                    <a:pt x="23562" y="11148"/>
                    <a:pt x="23340" y="10641"/>
                  </a:cubicBezTo>
                  <a:cubicBezTo>
                    <a:pt x="23150" y="10103"/>
                    <a:pt x="22929" y="9564"/>
                    <a:pt x="22675" y="9026"/>
                  </a:cubicBezTo>
                  <a:cubicBezTo>
                    <a:pt x="22644" y="8931"/>
                    <a:pt x="22549" y="8836"/>
                    <a:pt x="22454" y="8772"/>
                  </a:cubicBezTo>
                  <a:cubicBezTo>
                    <a:pt x="22327" y="8646"/>
                    <a:pt x="22168" y="8519"/>
                    <a:pt x="22010" y="8392"/>
                  </a:cubicBezTo>
                  <a:cubicBezTo>
                    <a:pt x="21408" y="7854"/>
                    <a:pt x="20743" y="7379"/>
                    <a:pt x="20047" y="6936"/>
                  </a:cubicBezTo>
                  <a:cubicBezTo>
                    <a:pt x="19572" y="6587"/>
                    <a:pt x="19065" y="6239"/>
                    <a:pt x="18590" y="5891"/>
                  </a:cubicBezTo>
                  <a:cubicBezTo>
                    <a:pt x="18147" y="5574"/>
                    <a:pt x="17671" y="5226"/>
                    <a:pt x="17260" y="4846"/>
                  </a:cubicBezTo>
                  <a:cubicBezTo>
                    <a:pt x="16816" y="4466"/>
                    <a:pt x="16246" y="4244"/>
                    <a:pt x="15803" y="3895"/>
                  </a:cubicBezTo>
                  <a:cubicBezTo>
                    <a:pt x="15550" y="3674"/>
                    <a:pt x="15265" y="3515"/>
                    <a:pt x="15043" y="3294"/>
                  </a:cubicBezTo>
                  <a:cubicBezTo>
                    <a:pt x="14251" y="2534"/>
                    <a:pt x="13428" y="1900"/>
                    <a:pt x="12573" y="1235"/>
                  </a:cubicBezTo>
                  <a:cubicBezTo>
                    <a:pt x="12288" y="1045"/>
                    <a:pt x="12034" y="855"/>
                    <a:pt x="11749" y="697"/>
                  </a:cubicBezTo>
                  <a:cubicBezTo>
                    <a:pt x="11433" y="507"/>
                    <a:pt x="11084" y="349"/>
                    <a:pt x="10958" y="0"/>
                  </a:cubicBezTo>
                  <a:cubicBezTo>
                    <a:pt x="10799" y="0"/>
                    <a:pt x="10673" y="0"/>
                    <a:pt x="10578" y="32"/>
                  </a:cubicBezTo>
                  <a:cubicBezTo>
                    <a:pt x="10134" y="159"/>
                    <a:pt x="9691" y="254"/>
                    <a:pt x="9311" y="444"/>
                  </a:cubicBezTo>
                  <a:cubicBezTo>
                    <a:pt x="8266" y="919"/>
                    <a:pt x="7126" y="1172"/>
                    <a:pt x="6049" y="1520"/>
                  </a:cubicBezTo>
                  <a:cubicBezTo>
                    <a:pt x="5289" y="1774"/>
                    <a:pt x="4529" y="2059"/>
                    <a:pt x="3769" y="2407"/>
                  </a:cubicBezTo>
                  <a:cubicBezTo>
                    <a:pt x="3199" y="2692"/>
                    <a:pt x="2597" y="3009"/>
                    <a:pt x="1995" y="3262"/>
                  </a:cubicBezTo>
                  <a:cubicBezTo>
                    <a:pt x="1425" y="3515"/>
                    <a:pt x="855" y="3737"/>
                    <a:pt x="285" y="3990"/>
                  </a:cubicBezTo>
                  <a:cubicBezTo>
                    <a:pt x="190" y="4022"/>
                    <a:pt x="95" y="4117"/>
                    <a:pt x="32" y="4149"/>
                  </a:cubicBezTo>
                  <a:cubicBezTo>
                    <a:pt x="0" y="4719"/>
                    <a:pt x="190" y="5194"/>
                    <a:pt x="475" y="5606"/>
                  </a:cubicBezTo>
                  <a:cubicBezTo>
                    <a:pt x="634" y="5859"/>
                    <a:pt x="760" y="6144"/>
                    <a:pt x="887" y="6429"/>
                  </a:cubicBezTo>
                  <a:cubicBezTo>
                    <a:pt x="1489" y="7664"/>
                    <a:pt x="2059" y="8899"/>
                    <a:pt x="2629" y="10134"/>
                  </a:cubicBezTo>
                  <a:cubicBezTo>
                    <a:pt x="2692" y="10293"/>
                    <a:pt x="2787" y="10451"/>
                    <a:pt x="2819" y="10641"/>
                  </a:cubicBezTo>
                  <a:cubicBezTo>
                    <a:pt x="2914" y="10989"/>
                    <a:pt x="3104" y="11243"/>
                    <a:pt x="3420" y="11464"/>
                  </a:cubicBezTo>
                  <a:cubicBezTo>
                    <a:pt x="3769" y="11718"/>
                    <a:pt x="4117" y="12003"/>
                    <a:pt x="4402" y="12351"/>
                  </a:cubicBezTo>
                  <a:cubicBezTo>
                    <a:pt x="4529" y="12478"/>
                    <a:pt x="4655" y="12573"/>
                    <a:pt x="4814" y="12668"/>
                  </a:cubicBezTo>
                  <a:cubicBezTo>
                    <a:pt x="5384" y="13016"/>
                    <a:pt x="5827" y="13554"/>
                    <a:pt x="6397" y="13935"/>
                  </a:cubicBezTo>
                  <a:cubicBezTo>
                    <a:pt x="6461" y="13998"/>
                    <a:pt x="6492" y="14061"/>
                    <a:pt x="6524" y="14125"/>
                  </a:cubicBezTo>
                  <a:cubicBezTo>
                    <a:pt x="6841" y="14600"/>
                    <a:pt x="7284" y="14948"/>
                    <a:pt x="7632" y="15391"/>
                  </a:cubicBezTo>
                  <a:cubicBezTo>
                    <a:pt x="7632" y="15296"/>
                    <a:pt x="7601" y="15201"/>
                    <a:pt x="7569" y="15106"/>
                  </a:cubicBezTo>
                  <a:cubicBezTo>
                    <a:pt x="7537" y="15043"/>
                    <a:pt x="7411" y="14980"/>
                    <a:pt x="7537" y="14853"/>
                  </a:cubicBezTo>
                  <a:cubicBezTo>
                    <a:pt x="8012" y="15233"/>
                    <a:pt x="8487" y="15613"/>
                    <a:pt x="8962" y="15961"/>
                  </a:cubicBezTo>
                  <a:cubicBezTo>
                    <a:pt x="9121" y="16088"/>
                    <a:pt x="9248" y="16246"/>
                    <a:pt x="9438" y="16310"/>
                  </a:cubicBezTo>
                  <a:cubicBezTo>
                    <a:pt x="9754" y="16468"/>
                    <a:pt x="10008" y="16690"/>
                    <a:pt x="10261" y="16911"/>
                  </a:cubicBezTo>
                  <a:cubicBezTo>
                    <a:pt x="10799" y="17386"/>
                    <a:pt x="11338" y="17861"/>
                    <a:pt x="11876" y="18368"/>
                  </a:cubicBezTo>
                  <a:cubicBezTo>
                    <a:pt x="12351" y="18780"/>
                    <a:pt x="12794" y="19255"/>
                    <a:pt x="13206" y="19730"/>
                  </a:cubicBezTo>
                  <a:cubicBezTo>
                    <a:pt x="13555" y="20173"/>
                    <a:pt x="13998" y="20553"/>
                    <a:pt x="14378" y="20933"/>
                  </a:cubicBezTo>
                  <a:cubicBezTo>
                    <a:pt x="14505" y="21060"/>
                    <a:pt x="14663" y="21060"/>
                    <a:pt x="14758" y="20965"/>
                  </a:cubicBezTo>
                  <a:cubicBezTo>
                    <a:pt x="14853" y="20870"/>
                    <a:pt x="14853" y="20712"/>
                    <a:pt x="14726" y="20585"/>
                  </a:cubicBezTo>
                  <a:cubicBezTo>
                    <a:pt x="14600" y="20458"/>
                    <a:pt x="14473" y="20332"/>
                    <a:pt x="14346" y="20173"/>
                  </a:cubicBezTo>
                  <a:cubicBezTo>
                    <a:pt x="14061" y="19920"/>
                    <a:pt x="13776" y="19667"/>
                    <a:pt x="13555" y="19382"/>
                  </a:cubicBezTo>
                  <a:cubicBezTo>
                    <a:pt x="13143" y="18812"/>
                    <a:pt x="12604" y="18305"/>
                    <a:pt x="12066" y="17830"/>
                  </a:cubicBezTo>
                  <a:cubicBezTo>
                    <a:pt x="11148" y="17038"/>
                    <a:pt x="10261" y="16246"/>
                    <a:pt x="9216" y="15613"/>
                  </a:cubicBezTo>
                  <a:cubicBezTo>
                    <a:pt x="8994" y="15486"/>
                    <a:pt x="8772" y="15328"/>
                    <a:pt x="8551" y="15138"/>
                  </a:cubicBezTo>
                  <a:cubicBezTo>
                    <a:pt x="7854" y="14568"/>
                    <a:pt x="7157" y="13998"/>
                    <a:pt x="6429" y="13428"/>
                  </a:cubicBezTo>
                  <a:cubicBezTo>
                    <a:pt x="6366" y="13396"/>
                    <a:pt x="6302" y="13333"/>
                    <a:pt x="6271" y="13269"/>
                  </a:cubicBezTo>
                  <a:cubicBezTo>
                    <a:pt x="5986" y="12794"/>
                    <a:pt x="5542" y="12478"/>
                    <a:pt x="5131" y="12129"/>
                  </a:cubicBezTo>
                  <a:cubicBezTo>
                    <a:pt x="4687" y="11813"/>
                    <a:pt x="4244" y="11496"/>
                    <a:pt x="3800" y="11179"/>
                  </a:cubicBezTo>
                  <a:cubicBezTo>
                    <a:pt x="3515" y="10989"/>
                    <a:pt x="3357" y="10768"/>
                    <a:pt x="3262" y="10451"/>
                  </a:cubicBezTo>
                  <a:cubicBezTo>
                    <a:pt x="3167" y="10166"/>
                    <a:pt x="3040" y="9913"/>
                    <a:pt x="2914" y="9659"/>
                  </a:cubicBezTo>
                  <a:cubicBezTo>
                    <a:pt x="2787" y="9343"/>
                    <a:pt x="2629" y="9058"/>
                    <a:pt x="2502" y="8772"/>
                  </a:cubicBezTo>
                  <a:cubicBezTo>
                    <a:pt x="1995" y="7727"/>
                    <a:pt x="1520" y="6682"/>
                    <a:pt x="1045" y="5637"/>
                  </a:cubicBezTo>
                  <a:cubicBezTo>
                    <a:pt x="982" y="5574"/>
                    <a:pt x="887" y="5479"/>
                    <a:pt x="982" y="5352"/>
                  </a:cubicBezTo>
                  <a:cubicBezTo>
                    <a:pt x="1172" y="5416"/>
                    <a:pt x="1330" y="5574"/>
                    <a:pt x="1489" y="5701"/>
                  </a:cubicBezTo>
                  <a:close/>
                  <a:moveTo>
                    <a:pt x="17545" y="5732"/>
                  </a:moveTo>
                  <a:cubicBezTo>
                    <a:pt x="18305" y="6334"/>
                    <a:pt x="19065" y="6936"/>
                    <a:pt x="19888" y="7442"/>
                  </a:cubicBezTo>
                  <a:cubicBezTo>
                    <a:pt x="20712" y="7949"/>
                    <a:pt x="21440" y="8614"/>
                    <a:pt x="22200" y="9216"/>
                  </a:cubicBezTo>
                  <a:cubicBezTo>
                    <a:pt x="22264" y="9248"/>
                    <a:pt x="22295" y="9311"/>
                    <a:pt x="22327" y="9374"/>
                  </a:cubicBezTo>
                  <a:cubicBezTo>
                    <a:pt x="22770" y="10356"/>
                    <a:pt x="23214" y="11338"/>
                    <a:pt x="23435" y="12414"/>
                  </a:cubicBezTo>
                  <a:cubicBezTo>
                    <a:pt x="23562" y="13206"/>
                    <a:pt x="23720" y="13998"/>
                    <a:pt x="23847" y="14821"/>
                  </a:cubicBezTo>
                  <a:cubicBezTo>
                    <a:pt x="23910" y="15075"/>
                    <a:pt x="23942" y="15360"/>
                    <a:pt x="24005" y="15613"/>
                  </a:cubicBezTo>
                  <a:cubicBezTo>
                    <a:pt x="23562" y="16088"/>
                    <a:pt x="23119" y="16531"/>
                    <a:pt x="22485" y="16753"/>
                  </a:cubicBezTo>
                  <a:cubicBezTo>
                    <a:pt x="22359" y="16816"/>
                    <a:pt x="22200" y="16943"/>
                    <a:pt x="22042" y="17038"/>
                  </a:cubicBezTo>
                  <a:cubicBezTo>
                    <a:pt x="21187" y="17735"/>
                    <a:pt x="20142" y="18241"/>
                    <a:pt x="19160" y="18780"/>
                  </a:cubicBezTo>
                  <a:cubicBezTo>
                    <a:pt x="18210" y="19318"/>
                    <a:pt x="17260" y="19825"/>
                    <a:pt x="16341" y="20363"/>
                  </a:cubicBezTo>
                  <a:cubicBezTo>
                    <a:pt x="16056" y="20522"/>
                    <a:pt x="15835" y="20712"/>
                    <a:pt x="15550" y="20902"/>
                  </a:cubicBezTo>
                  <a:cubicBezTo>
                    <a:pt x="15391" y="20775"/>
                    <a:pt x="15455" y="20585"/>
                    <a:pt x="15391" y="20427"/>
                  </a:cubicBezTo>
                  <a:cubicBezTo>
                    <a:pt x="15296" y="20268"/>
                    <a:pt x="15265" y="20110"/>
                    <a:pt x="15201" y="19920"/>
                  </a:cubicBezTo>
                  <a:cubicBezTo>
                    <a:pt x="14916" y="18780"/>
                    <a:pt x="14505" y="17671"/>
                    <a:pt x="14093" y="16563"/>
                  </a:cubicBezTo>
                  <a:cubicBezTo>
                    <a:pt x="13998" y="16341"/>
                    <a:pt x="13935" y="16120"/>
                    <a:pt x="13871" y="15898"/>
                  </a:cubicBezTo>
                  <a:cubicBezTo>
                    <a:pt x="13681" y="15233"/>
                    <a:pt x="13491" y="14600"/>
                    <a:pt x="13301" y="13935"/>
                  </a:cubicBezTo>
                  <a:cubicBezTo>
                    <a:pt x="13238" y="13745"/>
                    <a:pt x="13143" y="13586"/>
                    <a:pt x="12984" y="13459"/>
                  </a:cubicBezTo>
                  <a:cubicBezTo>
                    <a:pt x="12478" y="13079"/>
                    <a:pt x="11939" y="12699"/>
                    <a:pt x="11433" y="12319"/>
                  </a:cubicBezTo>
                  <a:cubicBezTo>
                    <a:pt x="10989" y="12003"/>
                    <a:pt x="10546" y="11686"/>
                    <a:pt x="10103" y="11369"/>
                  </a:cubicBezTo>
                  <a:cubicBezTo>
                    <a:pt x="9406" y="10894"/>
                    <a:pt x="8741" y="10356"/>
                    <a:pt x="7981" y="9976"/>
                  </a:cubicBezTo>
                  <a:cubicBezTo>
                    <a:pt x="7822" y="9881"/>
                    <a:pt x="7601" y="9818"/>
                    <a:pt x="7506" y="9628"/>
                  </a:cubicBezTo>
                  <a:cubicBezTo>
                    <a:pt x="7601" y="9564"/>
                    <a:pt x="7664" y="9501"/>
                    <a:pt x="7759" y="9469"/>
                  </a:cubicBezTo>
                  <a:cubicBezTo>
                    <a:pt x="10799" y="8076"/>
                    <a:pt x="13808" y="6587"/>
                    <a:pt x="16880" y="5257"/>
                  </a:cubicBezTo>
                  <a:cubicBezTo>
                    <a:pt x="17101" y="5416"/>
                    <a:pt x="17323" y="5574"/>
                    <a:pt x="17545" y="5732"/>
                  </a:cubicBezTo>
                  <a:close/>
                  <a:moveTo>
                    <a:pt x="634" y="4402"/>
                  </a:moveTo>
                  <a:cubicBezTo>
                    <a:pt x="1172" y="4180"/>
                    <a:pt x="1615" y="4022"/>
                    <a:pt x="2059" y="3800"/>
                  </a:cubicBezTo>
                  <a:cubicBezTo>
                    <a:pt x="2692" y="3515"/>
                    <a:pt x="3357" y="3199"/>
                    <a:pt x="3990" y="2914"/>
                  </a:cubicBezTo>
                  <a:cubicBezTo>
                    <a:pt x="4719" y="2565"/>
                    <a:pt x="5479" y="2312"/>
                    <a:pt x="6239" y="2059"/>
                  </a:cubicBezTo>
                  <a:cubicBezTo>
                    <a:pt x="7347" y="1679"/>
                    <a:pt x="8519" y="1425"/>
                    <a:pt x="9596" y="919"/>
                  </a:cubicBezTo>
                  <a:cubicBezTo>
                    <a:pt x="9881" y="792"/>
                    <a:pt x="10198" y="697"/>
                    <a:pt x="10514" y="602"/>
                  </a:cubicBezTo>
                  <a:cubicBezTo>
                    <a:pt x="10641" y="570"/>
                    <a:pt x="10736" y="570"/>
                    <a:pt x="10894" y="570"/>
                  </a:cubicBezTo>
                  <a:cubicBezTo>
                    <a:pt x="11021" y="729"/>
                    <a:pt x="11148" y="887"/>
                    <a:pt x="11306" y="1077"/>
                  </a:cubicBezTo>
                  <a:cubicBezTo>
                    <a:pt x="11243" y="1109"/>
                    <a:pt x="11148" y="1172"/>
                    <a:pt x="11053" y="1204"/>
                  </a:cubicBezTo>
                  <a:cubicBezTo>
                    <a:pt x="10578" y="1457"/>
                    <a:pt x="10071" y="1679"/>
                    <a:pt x="9596" y="1932"/>
                  </a:cubicBezTo>
                  <a:cubicBezTo>
                    <a:pt x="9438" y="1995"/>
                    <a:pt x="9343" y="2090"/>
                    <a:pt x="9216" y="2185"/>
                  </a:cubicBezTo>
                  <a:cubicBezTo>
                    <a:pt x="9184" y="2217"/>
                    <a:pt x="9153" y="2312"/>
                    <a:pt x="9184" y="2344"/>
                  </a:cubicBezTo>
                  <a:cubicBezTo>
                    <a:pt x="9216" y="2375"/>
                    <a:pt x="9279" y="2439"/>
                    <a:pt x="9343" y="2470"/>
                  </a:cubicBezTo>
                  <a:cubicBezTo>
                    <a:pt x="9406" y="2470"/>
                    <a:pt x="9501" y="2439"/>
                    <a:pt x="9564" y="2407"/>
                  </a:cubicBezTo>
                  <a:cubicBezTo>
                    <a:pt x="10198" y="2122"/>
                    <a:pt x="10799" y="1837"/>
                    <a:pt x="11401" y="1520"/>
                  </a:cubicBezTo>
                  <a:cubicBezTo>
                    <a:pt x="11528" y="1457"/>
                    <a:pt x="11654" y="1362"/>
                    <a:pt x="11781" y="1267"/>
                  </a:cubicBezTo>
                  <a:cubicBezTo>
                    <a:pt x="11844" y="1330"/>
                    <a:pt x="11908" y="1330"/>
                    <a:pt x="11939" y="1362"/>
                  </a:cubicBezTo>
                  <a:cubicBezTo>
                    <a:pt x="12731" y="1995"/>
                    <a:pt x="13555" y="2565"/>
                    <a:pt x="14283" y="3294"/>
                  </a:cubicBezTo>
                  <a:cubicBezTo>
                    <a:pt x="14726" y="3737"/>
                    <a:pt x="15201" y="4117"/>
                    <a:pt x="15740" y="4466"/>
                  </a:cubicBezTo>
                  <a:cubicBezTo>
                    <a:pt x="15930" y="4561"/>
                    <a:pt x="16120" y="4656"/>
                    <a:pt x="16246" y="4877"/>
                  </a:cubicBezTo>
                  <a:cubicBezTo>
                    <a:pt x="16151" y="4941"/>
                    <a:pt x="16056" y="4972"/>
                    <a:pt x="15993" y="5036"/>
                  </a:cubicBezTo>
                  <a:cubicBezTo>
                    <a:pt x="14346" y="5796"/>
                    <a:pt x="12699" y="6524"/>
                    <a:pt x="11084" y="7316"/>
                  </a:cubicBezTo>
                  <a:cubicBezTo>
                    <a:pt x="9818" y="7917"/>
                    <a:pt x="8551" y="8551"/>
                    <a:pt x="7284" y="9153"/>
                  </a:cubicBezTo>
                  <a:cubicBezTo>
                    <a:pt x="6999" y="9311"/>
                    <a:pt x="6809" y="9279"/>
                    <a:pt x="6587" y="9089"/>
                  </a:cubicBezTo>
                  <a:cubicBezTo>
                    <a:pt x="5954" y="8582"/>
                    <a:pt x="5321" y="8076"/>
                    <a:pt x="4655" y="7569"/>
                  </a:cubicBezTo>
                  <a:cubicBezTo>
                    <a:pt x="3515" y="6682"/>
                    <a:pt x="2375" y="5796"/>
                    <a:pt x="1204" y="4909"/>
                  </a:cubicBezTo>
                  <a:cubicBezTo>
                    <a:pt x="1045" y="4751"/>
                    <a:pt x="824" y="4624"/>
                    <a:pt x="634" y="440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3"/>
            <p:cNvSpPr/>
            <p:nvPr/>
          </p:nvSpPr>
          <p:spPr>
            <a:xfrm>
              <a:off x="4197550" y="2175400"/>
              <a:ext cx="800" cy="825"/>
            </a:xfrm>
            <a:custGeom>
              <a:rect b="b" l="l" r="r" t="t"/>
              <a:pathLst>
                <a:path extrusionOk="0" h="33" w="32">
                  <a:moveTo>
                    <a:pt x="32" y="32"/>
                  </a:moveTo>
                  <a:cubicBezTo>
                    <a:pt x="32" y="32"/>
                    <a:pt x="32" y="1"/>
                    <a:pt x="32" y="1"/>
                  </a:cubicBez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p:nvPr/>
          </p:nvSpPr>
          <p:spPr>
            <a:xfrm>
              <a:off x="3822250" y="1922850"/>
              <a:ext cx="468725" cy="720500"/>
            </a:xfrm>
            <a:custGeom>
              <a:rect b="b" l="l" r="r" t="t"/>
              <a:pathLst>
                <a:path extrusionOk="0" h="28820" w="18749">
                  <a:moveTo>
                    <a:pt x="15234" y="13143"/>
                  </a:moveTo>
                  <a:cubicBezTo>
                    <a:pt x="15234" y="12446"/>
                    <a:pt x="15360" y="11781"/>
                    <a:pt x="15614" y="11116"/>
                  </a:cubicBezTo>
                  <a:cubicBezTo>
                    <a:pt x="15899" y="10356"/>
                    <a:pt x="16120" y="9564"/>
                    <a:pt x="16374" y="8773"/>
                  </a:cubicBezTo>
                  <a:cubicBezTo>
                    <a:pt x="16849" y="7411"/>
                    <a:pt x="17229" y="5986"/>
                    <a:pt x="17514" y="4561"/>
                  </a:cubicBezTo>
                  <a:cubicBezTo>
                    <a:pt x="17609" y="4181"/>
                    <a:pt x="17736" y="3769"/>
                    <a:pt x="17926" y="3421"/>
                  </a:cubicBezTo>
                  <a:cubicBezTo>
                    <a:pt x="18084" y="3357"/>
                    <a:pt x="18242" y="3294"/>
                    <a:pt x="18369" y="3231"/>
                  </a:cubicBezTo>
                  <a:cubicBezTo>
                    <a:pt x="18654" y="3104"/>
                    <a:pt x="18749" y="2851"/>
                    <a:pt x="18622" y="2566"/>
                  </a:cubicBezTo>
                  <a:cubicBezTo>
                    <a:pt x="18527" y="2407"/>
                    <a:pt x="18401" y="2281"/>
                    <a:pt x="18274" y="2154"/>
                  </a:cubicBezTo>
                  <a:cubicBezTo>
                    <a:pt x="17894" y="1837"/>
                    <a:pt x="17451" y="1520"/>
                    <a:pt x="17039" y="1204"/>
                  </a:cubicBezTo>
                  <a:cubicBezTo>
                    <a:pt x="16659" y="919"/>
                    <a:pt x="16215" y="665"/>
                    <a:pt x="15772" y="475"/>
                  </a:cubicBezTo>
                  <a:cubicBezTo>
                    <a:pt x="15075" y="159"/>
                    <a:pt x="14315" y="0"/>
                    <a:pt x="13524" y="64"/>
                  </a:cubicBezTo>
                  <a:cubicBezTo>
                    <a:pt x="13365" y="95"/>
                    <a:pt x="13207" y="95"/>
                    <a:pt x="13080" y="159"/>
                  </a:cubicBezTo>
                  <a:cubicBezTo>
                    <a:pt x="12669" y="317"/>
                    <a:pt x="12542" y="602"/>
                    <a:pt x="12700" y="982"/>
                  </a:cubicBezTo>
                  <a:cubicBezTo>
                    <a:pt x="12795" y="1172"/>
                    <a:pt x="12890" y="1330"/>
                    <a:pt x="13017" y="1457"/>
                  </a:cubicBezTo>
                  <a:cubicBezTo>
                    <a:pt x="13112" y="1584"/>
                    <a:pt x="13239" y="1647"/>
                    <a:pt x="13334" y="1742"/>
                  </a:cubicBezTo>
                  <a:cubicBezTo>
                    <a:pt x="13239" y="1996"/>
                    <a:pt x="13175" y="2154"/>
                    <a:pt x="13144" y="2312"/>
                  </a:cubicBezTo>
                  <a:cubicBezTo>
                    <a:pt x="12954" y="2756"/>
                    <a:pt x="12764" y="3199"/>
                    <a:pt x="12637" y="3642"/>
                  </a:cubicBezTo>
                  <a:cubicBezTo>
                    <a:pt x="12415" y="4276"/>
                    <a:pt x="12193" y="4909"/>
                    <a:pt x="12067" y="5606"/>
                  </a:cubicBezTo>
                  <a:cubicBezTo>
                    <a:pt x="11845" y="6778"/>
                    <a:pt x="11370" y="7854"/>
                    <a:pt x="10958" y="8963"/>
                  </a:cubicBezTo>
                  <a:cubicBezTo>
                    <a:pt x="10863" y="9248"/>
                    <a:pt x="10768" y="9501"/>
                    <a:pt x="10673" y="9786"/>
                  </a:cubicBezTo>
                  <a:cubicBezTo>
                    <a:pt x="10642" y="9881"/>
                    <a:pt x="10610" y="9976"/>
                    <a:pt x="10547" y="10071"/>
                  </a:cubicBezTo>
                  <a:cubicBezTo>
                    <a:pt x="10135" y="10641"/>
                    <a:pt x="9692" y="11211"/>
                    <a:pt x="9090" y="11591"/>
                  </a:cubicBezTo>
                  <a:cubicBezTo>
                    <a:pt x="8615" y="11876"/>
                    <a:pt x="8235" y="12225"/>
                    <a:pt x="7855" y="12605"/>
                  </a:cubicBezTo>
                  <a:cubicBezTo>
                    <a:pt x="7475" y="12985"/>
                    <a:pt x="7095" y="13396"/>
                    <a:pt x="6683" y="13808"/>
                  </a:cubicBezTo>
                  <a:cubicBezTo>
                    <a:pt x="6240" y="14283"/>
                    <a:pt x="5796" y="14726"/>
                    <a:pt x="5353" y="15201"/>
                  </a:cubicBezTo>
                  <a:cubicBezTo>
                    <a:pt x="4498" y="16025"/>
                    <a:pt x="3643" y="16848"/>
                    <a:pt x="2851" y="17703"/>
                  </a:cubicBezTo>
                  <a:cubicBezTo>
                    <a:pt x="2028" y="18590"/>
                    <a:pt x="1173" y="19445"/>
                    <a:pt x="634" y="20553"/>
                  </a:cubicBezTo>
                  <a:cubicBezTo>
                    <a:pt x="286" y="21250"/>
                    <a:pt x="1" y="21915"/>
                    <a:pt x="64" y="22707"/>
                  </a:cubicBezTo>
                  <a:cubicBezTo>
                    <a:pt x="64" y="22897"/>
                    <a:pt x="64" y="23087"/>
                    <a:pt x="64" y="23309"/>
                  </a:cubicBezTo>
                  <a:cubicBezTo>
                    <a:pt x="33" y="23594"/>
                    <a:pt x="128" y="23815"/>
                    <a:pt x="254" y="24069"/>
                  </a:cubicBezTo>
                  <a:cubicBezTo>
                    <a:pt x="698" y="24860"/>
                    <a:pt x="1363" y="25399"/>
                    <a:pt x="2154" y="25747"/>
                  </a:cubicBezTo>
                  <a:cubicBezTo>
                    <a:pt x="3263" y="26191"/>
                    <a:pt x="4403" y="26602"/>
                    <a:pt x="5511" y="27046"/>
                  </a:cubicBezTo>
                  <a:cubicBezTo>
                    <a:pt x="5828" y="27172"/>
                    <a:pt x="6145" y="27267"/>
                    <a:pt x="6430" y="27394"/>
                  </a:cubicBezTo>
                  <a:cubicBezTo>
                    <a:pt x="6778" y="27552"/>
                    <a:pt x="7126" y="27647"/>
                    <a:pt x="7506" y="27711"/>
                  </a:cubicBezTo>
                  <a:cubicBezTo>
                    <a:pt x="7886" y="27774"/>
                    <a:pt x="8298" y="27901"/>
                    <a:pt x="8678" y="27964"/>
                  </a:cubicBezTo>
                  <a:cubicBezTo>
                    <a:pt x="9058" y="28059"/>
                    <a:pt x="9438" y="28122"/>
                    <a:pt x="9818" y="28186"/>
                  </a:cubicBezTo>
                  <a:cubicBezTo>
                    <a:pt x="10262" y="28281"/>
                    <a:pt x="10705" y="28376"/>
                    <a:pt x="11117" y="28471"/>
                  </a:cubicBezTo>
                  <a:cubicBezTo>
                    <a:pt x="11908" y="28661"/>
                    <a:pt x="12732" y="28819"/>
                    <a:pt x="13555" y="28756"/>
                  </a:cubicBezTo>
                  <a:cubicBezTo>
                    <a:pt x="13872" y="28756"/>
                    <a:pt x="14125" y="28629"/>
                    <a:pt x="14347" y="28376"/>
                  </a:cubicBezTo>
                  <a:cubicBezTo>
                    <a:pt x="14474" y="28281"/>
                    <a:pt x="14569" y="28122"/>
                    <a:pt x="14632" y="27996"/>
                  </a:cubicBezTo>
                  <a:cubicBezTo>
                    <a:pt x="14949" y="27552"/>
                    <a:pt x="15139" y="27014"/>
                    <a:pt x="15139" y="26476"/>
                  </a:cubicBezTo>
                  <a:cubicBezTo>
                    <a:pt x="15170" y="25589"/>
                    <a:pt x="15170" y="24670"/>
                    <a:pt x="15139" y="23784"/>
                  </a:cubicBezTo>
                  <a:cubicBezTo>
                    <a:pt x="15139" y="23340"/>
                    <a:pt x="15075" y="22897"/>
                    <a:pt x="15075" y="22454"/>
                  </a:cubicBezTo>
                  <a:cubicBezTo>
                    <a:pt x="15044" y="20078"/>
                    <a:pt x="15075" y="17703"/>
                    <a:pt x="15139" y="15328"/>
                  </a:cubicBezTo>
                  <a:cubicBezTo>
                    <a:pt x="15139" y="14600"/>
                    <a:pt x="15234" y="13871"/>
                    <a:pt x="15234" y="13143"/>
                  </a:cubicBezTo>
                  <a:close/>
                  <a:moveTo>
                    <a:pt x="5575" y="15676"/>
                  </a:moveTo>
                  <a:cubicBezTo>
                    <a:pt x="5923" y="16088"/>
                    <a:pt x="5955" y="16088"/>
                    <a:pt x="6461" y="16310"/>
                  </a:cubicBezTo>
                  <a:cubicBezTo>
                    <a:pt x="6778" y="16437"/>
                    <a:pt x="7095" y="16500"/>
                    <a:pt x="7443" y="16627"/>
                  </a:cubicBezTo>
                  <a:cubicBezTo>
                    <a:pt x="7316" y="16722"/>
                    <a:pt x="7221" y="16785"/>
                    <a:pt x="7126" y="16817"/>
                  </a:cubicBezTo>
                  <a:cubicBezTo>
                    <a:pt x="6936" y="16943"/>
                    <a:pt x="6746" y="17070"/>
                    <a:pt x="6556" y="17197"/>
                  </a:cubicBezTo>
                  <a:cubicBezTo>
                    <a:pt x="5986" y="17545"/>
                    <a:pt x="5448" y="17545"/>
                    <a:pt x="4878" y="17133"/>
                  </a:cubicBezTo>
                  <a:cubicBezTo>
                    <a:pt x="4751" y="17038"/>
                    <a:pt x="4625" y="16912"/>
                    <a:pt x="4466" y="16817"/>
                  </a:cubicBezTo>
                  <a:cubicBezTo>
                    <a:pt x="4815" y="16342"/>
                    <a:pt x="5226" y="16057"/>
                    <a:pt x="5575" y="15676"/>
                  </a:cubicBezTo>
                  <a:close/>
                  <a:moveTo>
                    <a:pt x="14664" y="26381"/>
                  </a:moveTo>
                  <a:cubicBezTo>
                    <a:pt x="14664" y="26951"/>
                    <a:pt x="14474" y="27457"/>
                    <a:pt x="14125" y="27901"/>
                  </a:cubicBezTo>
                  <a:cubicBezTo>
                    <a:pt x="13935" y="28154"/>
                    <a:pt x="13714" y="28281"/>
                    <a:pt x="13397" y="28281"/>
                  </a:cubicBezTo>
                  <a:cubicBezTo>
                    <a:pt x="12669" y="28312"/>
                    <a:pt x="11972" y="28217"/>
                    <a:pt x="11307" y="27964"/>
                  </a:cubicBezTo>
                  <a:cubicBezTo>
                    <a:pt x="10863" y="27774"/>
                    <a:pt x="10420" y="27742"/>
                    <a:pt x="9977" y="27679"/>
                  </a:cubicBezTo>
                  <a:cubicBezTo>
                    <a:pt x="9723" y="27616"/>
                    <a:pt x="9438" y="27584"/>
                    <a:pt x="9185" y="27552"/>
                  </a:cubicBezTo>
                  <a:cubicBezTo>
                    <a:pt x="8552" y="27394"/>
                    <a:pt x="7886" y="27267"/>
                    <a:pt x="7253" y="27109"/>
                  </a:cubicBezTo>
                  <a:cubicBezTo>
                    <a:pt x="7158" y="27077"/>
                    <a:pt x="7063" y="27046"/>
                    <a:pt x="6968" y="27014"/>
                  </a:cubicBezTo>
                  <a:cubicBezTo>
                    <a:pt x="6145" y="26697"/>
                    <a:pt x="5321" y="26381"/>
                    <a:pt x="4498" y="26064"/>
                  </a:cubicBezTo>
                  <a:cubicBezTo>
                    <a:pt x="3833" y="25811"/>
                    <a:pt x="3168" y="25589"/>
                    <a:pt x="2534" y="25335"/>
                  </a:cubicBezTo>
                  <a:cubicBezTo>
                    <a:pt x="1806" y="25019"/>
                    <a:pt x="1173" y="24575"/>
                    <a:pt x="761" y="23879"/>
                  </a:cubicBezTo>
                  <a:cubicBezTo>
                    <a:pt x="666" y="23689"/>
                    <a:pt x="571" y="23499"/>
                    <a:pt x="571" y="23277"/>
                  </a:cubicBezTo>
                  <a:cubicBezTo>
                    <a:pt x="603" y="22960"/>
                    <a:pt x="571" y="22644"/>
                    <a:pt x="603" y="22327"/>
                  </a:cubicBezTo>
                  <a:cubicBezTo>
                    <a:pt x="603" y="21820"/>
                    <a:pt x="824" y="21345"/>
                    <a:pt x="1046" y="20902"/>
                  </a:cubicBezTo>
                  <a:cubicBezTo>
                    <a:pt x="1553" y="19793"/>
                    <a:pt x="2439" y="18938"/>
                    <a:pt x="3231" y="18052"/>
                  </a:cubicBezTo>
                  <a:cubicBezTo>
                    <a:pt x="3516" y="17703"/>
                    <a:pt x="3833" y="17387"/>
                    <a:pt x="4150" y="17070"/>
                  </a:cubicBezTo>
                  <a:cubicBezTo>
                    <a:pt x="4371" y="17260"/>
                    <a:pt x="4561" y="17418"/>
                    <a:pt x="4751" y="17577"/>
                  </a:cubicBezTo>
                  <a:cubicBezTo>
                    <a:pt x="5353" y="17988"/>
                    <a:pt x="6113" y="17988"/>
                    <a:pt x="6715" y="17608"/>
                  </a:cubicBezTo>
                  <a:cubicBezTo>
                    <a:pt x="6936" y="17450"/>
                    <a:pt x="7158" y="17323"/>
                    <a:pt x="7380" y="17197"/>
                  </a:cubicBezTo>
                  <a:cubicBezTo>
                    <a:pt x="7950" y="16943"/>
                    <a:pt x="8457" y="17038"/>
                    <a:pt x="8932" y="17482"/>
                  </a:cubicBezTo>
                  <a:cubicBezTo>
                    <a:pt x="9027" y="17577"/>
                    <a:pt x="9122" y="17672"/>
                    <a:pt x="9185" y="17767"/>
                  </a:cubicBezTo>
                  <a:cubicBezTo>
                    <a:pt x="9470" y="18147"/>
                    <a:pt x="9692" y="18495"/>
                    <a:pt x="9977" y="18843"/>
                  </a:cubicBezTo>
                  <a:cubicBezTo>
                    <a:pt x="10293" y="19223"/>
                    <a:pt x="10610" y="19603"/>
                    <a:pt x="10927" y="19983"/>
                  </a:cubicBezTo>
                  <a:cubicBezTo>
                    <a:pt x="11497" y="20617"/>
                    <a:pt x="12257" y="20839"/>
                    <a:pt x="13080" y="20997"/>
                  </a:cubicBezTo>
                  <a:cubicBezTo>
                    <a:pt x="13492" y="21060"/>
                    <a:pt x="13840" y="20870"/>
                    <a:pt x="14157" y="20617"/>
                  </a:cubicBezTo>
                  <a:cubicBezTo>
                    <a:pt x="14284" y="20522"/>
                    <a:pt x="14379" y="20395"/>
                    <a:pt x="14474" y="20300"/>
                  </a:cubicBezTo>
                  <a:cubicBezTo>
                    <a:pt x="14632" y="20363"/>
                    <a:pt x="14600" y="20458"/>
                    <a:pt x="14600" y="20553"/>
                  </a:cubicBezTo>
                  <a:cubicBezTo>
                    <a:pt x="14600" y="21029"/>
                    <a:pt x="14600" y="21472"/>
                    <a:pt x="14600" y="21947"/>
                  </a:cubicBezTo>
                  <a:cubicBezTo>
                    <a:pt x="14600" y="22644"/>
                    <a:pt x="14600" y="23309"/>
                    <a:pt x="14664" y="24005"/>
                  </a:cubicBezTo>
                  <a:cubicBezTo>
                    <a:pt x="14727" y="24797"/>
                    <a:pt x="14695" y="25589"/>
                    <a:pt x="14664" y="26381"/>
                  </a:cubicBezTo>
                  <a:close/>
                  <a:moveTo>
                    <a:pt x="9153" y="17007"/>
                  </a:moveTo>
                  <a:cubicBezTo>
                    <a:pt x="10072" y="17260"/>
                    <a:pt x="10737" y="17672"/>
                    <a:pt x="11212" y="18337"/>
                  </a:cubicBezTo>
                  <a:cubicBezTo>
                    <a:pt x="11465" y="18685"/>
                    <a:pt x="11750" y="19033"/>
                    <a:pt x="12003" y="19350"/>
                  </a:cubicBezTo>
                  <a:cubicBezTo>
                    <a:pt x="12225" y="19635"/>
                    <a:pt x="12542" y="19793"/>
                    <a:pt x="12890" y="19920"/>
                  </a:cubicBezTo>
                  <a:cubicBezTo>
                    <a:pt x="13175" y="20015"/>
                    <a:pt x="13429" y="20142"/>
                    <a:pt x="13745" y="20268"/>
                  </a:cubicBezTo>
                  <a:cubicBezTo>
                    <a:pt x="13524" y="20490"/>
                    <a:pt x="13302" y="20553"/>
                    <a:pt x="13049" y="20490"/>
                  </a:cubicBezTo>
                  <a:cubicBezTo>
                    <a:pt x="12352" y="20363"/>
                    <a:pt x="11687" y="20173"/>
                    <a:pt x="11180" y="19635"/>
                  </a:cubicBezTo>
                  <a:cubicBezTo>
                    <a:pt x="11053" y="19477"/>
                    <a:pt x="10895" y="19318"/>
                    <a:pt x="10768" y="19160"/>
                  </a:cubicBezTo>
                  <a:cubicBezTo>
                    <a:pt x="10230" y="18495"/>
                    <a:pt x="9723" y="17798"/>
                    <a:pt x="9153" y="17007"/>
                  </a:cubicBezTo>
                  <a:close/>
                  <a:moveTo>
                    <a:pt x="14949" y="11338"/>
                  </a:moveTo>
                  <a:cubicBezTo>
                    <a:pt x="14822" y="11686"/>
                    <a:pt x="14759" y="12066"/>
                    <a:pt x="14695" y="12415"/>
                  </a:cubicBezTo>
                  <a:cubicBezTo>
                    <a:pt x="14664" y="12636"/>
                    <a:pt x="14664" y="12858"/>
                    <a:pt x="14822" y="13016"/>
                  </a:cubicBezTo>
                  <a:cubicBezTo>
                    <a:pt x="14885" y="13080"/>
                    <a:pt x="14885" y="13175"/>
                    <a:pt x="14885" y="13238"/>
                  </a:cubicBezTo>
                  <a:cubicBezTo>
                    <a:pt x="14885" y="13365"/>
                    <a:pt x="14854" y="13460"/>
                    <a:pt x="14854" y="13586"/>
                  </a:cubicBezTo>
                  <a:cubicBezTo>
                    <a:pt x="14695" y="14473"/>
                    <a:pt x="14695" y="15360"/>
                    <a:pt x="14695" y="16278"/>
                  </a:cubicBezTo>
                  <a:cubicBezTo>
                    <a:pt x="14695" y="16437"/>
                    <a:pt x="14695" y="16627"/>
                    <a:pt x="14695" y="16785"/>
                  </a:cubicBezTo>
                  <a:cubicBezTo>
                    <a:pt x="14600" y="17640"/>
                    <a:pt x="14569" y="18495"/>
                    <a:pt x="14600" y="19382"/>
                  </a:cubicBezTo>
                  <a:cubicBezTo>
                    <a:pt x="14600" y="19477"/>
                    <a:pt x="14569" y="19572"/>
                    <a:pt x="14569" y="19667"/>
                  </a:cubicBezTo>
                  <a:cubicBezTo>
                    <a:pt x="14284" y="19793"/>
                    <a:pt x="13999" y="19793"/>
                    <a:pt x="13714" y="19698"/>
                  </a:cubicBezTo>
                  <a:cubicBezTo>
                    <a:pt x="13429" y="19635"/>
                    <a:pt x="13144" y="19508"/>
                    <a:pt x="12890" y="19413"/>
                  </a:cubicBezTo>
                  <a:cubicBezTo>
                    <a:pt x="12732" y="19318"/>
                    <a:pt x="12573" y="19223"/>
                    <a:pt x="12447" y="19128"/>
                  </a:cubicBezTo>
                  <a:cubicBezTo>
                    <a:pt x="12288" y="18938"/>
                    <a:pt x="12098" y="18748"/>
                    <a:pt x="11940" y="18558"/>
                  </a:cubicBezTo>
                  <a:cubicBezTo>
                    <a:pt x="11782" y="18337"/>
                    <a:pt x="11655" y="18147"/>
                    <a:pt x="11497" y="17925"/>
                  </a:cubicBezTo>
                  <a:cubicBezTo>
                    <a:pt x="11117" y="17387"/>
                    <a:pt x="10610" y="17038"/>
                    <a:pt x="10008" y="16785"/>
                  </a:cubicBezTo>
                  <a:cubicBezTo>
                    <a:pt x="9343" y="16532"/>
                    <a:pt x="8647" y="16278"/>
                    <a:pt x="7918" y="16215"/>
                  </a:cubicBezTo>
                  <a:cubicBezTo>
                    <a:pt x="7190" y="16120"/>
                    <a:pt x="6493" y="15866"/>
                    <a:pt x="5828" y="15486"/>
                  </a:cubicBezTo>
                  <a:cubicBezTo>
                    <a:pt x="5923" y="15360"/>
                    <a:pt x="5986" y="15265"/>
                    <a:pt x="6081" y="15170"/>
                  </a:cubicBezTo>
                  <a:cubicBezTo>
                    <a:pt x="6778" y="14441"/>
                    <a:pt x="7443" y="13713"/>
                    <a:pt x="8140" y="13016"/>
                  </a:cubicBezTo>
                  <a:cubicBezTo>
                    <a:pt x="8267" y="12858"/>
                    <a:pt x="8425" y="12700"/>
                    <a:pt x="8583" y="12573"/>
                  </a:cubicBezTo>
                  <a:cubicBezTo>
                    <a:pt x="9090" y="12161"/>
                    <a:pt x="9597" y="11781"/>
                    <a:pt x="10135" y="11370"/>
                  </a:cubicBezTo>
                  <a:lnTo>
                    <a:pt x="10135" y="11876"/>
                  </a:lnTo>
                  <a:cubicBezTo>
                    <a:pt x="10230" y="11750"/>
                    <a:pt x="10293" y="11686"/>
                    <a:pt x="10325" y="11623"/>
                  </a:cubicBezTo>
                  <a:cubicBezTo>
                    <a:pt x="10483" y="11275"/>
                    <a:pt x="10673" y="10926"/>
                    <a:pt x="10800" y="10578"/>
                  </a:cubicBezTo>
                  <a:cubicBezTo>
                    <a:pt x="11623" y="8393"/>
                    <a:pt x="12478" y="6207"/>
                    <a:pt x="13144" y="3959"/>
                  </a:cubicBezTo>
                  <a:cubicBezTo>
                    <a:pt x="13270" y="3421"/>
                    <a:pt x="13429" y="2882"/>
                    <a:pt x="13587" y="2344"/>
                  </a:cubicBezTo>
                  <a:cubicBezTo>
                    <a:pt x="13650" y="2217"/>
                    <a:pt x="13682" y="2091"/>
                    <a:pt x="13745" y="1932"/>
                  </a:cubicBezTo>
                  <a:cubicBezTo>
                    <a:pt x="13935" y="1964"/>
                    <a:pt x="14094" y="2027"/>
                    <a:pt x="14252" y="2059"/>
                  </a:cubicBezTo>
                  <a:cubicBezTo>
                    <a:pt x="14379" y="2059"/>
                    <a:pt x="14474" y="1996"/>
                    <a:pt x="14474" y="1901"/>
                  </a:cubicBezTo>
                  <a:cubicBezTo>
                    <a:pt x="14505" y="1837"/>
                    <a:pt x="14442" y="1742"/>
                    <a:pt x="14379" y="1711"/>
                  </a:cubicBezTo>
                  <a:cubicBezTo>
                    <a:pt x="14157" y="1584"/>
                    <a:pt x="13904" y="1489"/>
                    <a:pt x="13650" y="1394"/>
                  </a:cubicBezTo>
                  <a:cubicBezTo>
                    <a:pt x="13302" y="1235"/>
                    <a:pt x="13144" y="1014"/>
                    <a:pt x="13080" y="665"/>
                  </a:cubicBezTo>
                  <a:cubicBezTo>
                    <a:pt x="13239" y="475"/>
                    <a:pt x="13429" y="475"/>
                    <a:pt x="13619" y="475"/>
                  </a:cubicBezTo>
                  <a:cubicBezTo>
                    <a:pt x="14220" y="444"/>
                    <a:pt x="14822" y="570"/>
                    <a:pt x="15360" y="792"/>
                  </a:cubicBezTo>
                  <a:cubicBezTo>
                    <a:pt x="16374" y="1235"/>
                    <a:pt x="17261" y="1901"/>
                    <a:pt x="18052" y="2629"/>
                  </a:cubicBezTo>
                  <a:cubicBezTo>
                    <a:pt x="18084" y="2629"/>
                    <a:pt x="18084" y="2692"/>
                    <a:pt x="18116" y="2756"/>
                  </a:cubicBezTo>
                  <a:cubicBezTo>
                    <a:pt x="17957" y="2882"/>
                    <a:pt x="17736" y="2882"/>
                    <a:pt x="17546" y="2851"/>
                  </a:cubicBezTo>
                  <a:cubicBezTo>
                    <a:pt x="17387" y="2851"/>
                    <a:pt x="17261" y="2819"/>
                    <a:pt x="17166" y="2977"/>
                  </a:cubicBezTo>
                  <a:cubicBezTo>
                    <a:pt x="17102" y="3104"/>
                    <a:pt x="17197" y="3199"/>
                    <a:pt x="17387" y="3326"/>
                  </a:cubicBezTo>
                  <a:cubicBezTo>
                    <a:pt x="17482" y="3357"/>
                    <a:pt x="17546" y="3357"/>
                    <a:pt x="17609" y="3389"/>
                  </a:cubicBezTo>
                  <a:cubicBezTo>
                    <a:pt x="17672" y="3611"/>
                    <a:pt x="17514" y="3737"/>
                    <a:pt x="17451" y="3896"/>
                  </a:cubicBezTo>
                  <a:cubicBezTo>
                    <a:pt x="17261" y="4339"/>
                    <a:pt x="17039" y="4751"/>
                    <a:pt x="16849" y="5226"/>
                  </a:cubicBezTo>
                  <a:cubicBezTo>
                    <a:pt x="16469" y="6207"/>
                    <a:pt x="16057" y="7189"/>
                    <a:pt x="15677" y="8203"/>
                  </a:cubicBezTo>
                  <a:cubicBezTo>
                    <a:pt x="15424" y="8804"/>
                    <a:pt x="15170" y="9438"/>
                    <a:pt x="15044" y="10103"/>
                  </a:cubicBezTo>
                  <a:cubicBezTo>
                    <a:pt x="15202" y="10134"/>
                    <a:pt x="15202" y="9944"/>
                    <a:pt x="15265" y="9881"/>
                  </a:cubicBezTo>
                  <a:cubicBezTo>
                    <a:pt x="15360" y="9786"/>
                    <a:pt x="15360" y="9596"/>
                    <a:pt x="15550" y="9659"/>
                  </a:cubicBezTo>
                  <a:cubicBezTo>
                    <a:pt x="15550" y="9659"/>
                    <a:pt x="15550" y="9628"/>
                    <a:pt x="15550" y="9628"/>
                  </a:cubicBezTo>
                  <a:cubicBezTo>
                    <a:pt x="15550" y="9533"/>
                    <a:pt x="15582" y="9438"/>
                    <a:pt x="15677" y="9406"/>
                  </a:cubicBezTo>
                  <a:lnTo>
                    <a:pt x="15677" y="9311"/>
                  </a:lnTo>
                  <a:cubicBezTo>
                    <a:pt x="15677" y="9343"/>
                    <a:pt x="15677" y="9374"/>
                    <a:pt x="15709" y="9374"/>
                  </a:cubicBezTo>
                  <a:cubicBezTo>
                    <a:pt x="15677" y="9374"/>
                    <a:pt x="15677" y="9374"/>
                    <a:pt x="15677" y="9406"/>
                  </a:cubicBezTo>
                  <a:lnTo>
                    <a:pt x="15677" y="9406"/>
                  </a:lnTo>
                  <a:cubicBezTo>
                    <a:pt x="15645" y="9469"/>
                    <a:pt x="15582" y="9564"/>
                    <a:pt x="15550" y="9628"/>
                  </a:cubicBezTo>
                  <a:lnTo>
                    <a:pt x="15550" y="9659"/>
                  </a:lnTo>
                  <a:cubicBezTo>
                    <a:pt x="15360" y="10229"/>
                    <a:pt x="15139" y="10768"/>
                    <a:pt x="14949" y="11338"/>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3"/>
            <p:cNvSpPr/>
            <p:nvPr/>
          </p:nvSpPr>
          <p:spPr>
            <a:xfrm>
              <a:off x="3866600" y="1211875"/>
              <a:ext cx="417250" cy="636575"/>
            </a:xfrm>
            <a:custGeom>
              <a:rect b="b" l="l" r="r" t="t"/>
              <a:pathLst>
                <a:path extrusionOk="0" h="25463" w="16690">
                  <a:moveTo>
                    <a:pt x="602" y="1172"/>
                  </a:moveTo>
                  <a:cubicBezTo>
                    <a:pt x="634" y="1331"/>
                    <a:pt x="697" y="1457"/>
                    <a:pt x="760" y="1616"/>
                  </a:cubicBezTo>
                  <a:cubicBezTo>
                    <a:pt x="1045" y="2249"/>
                    <a:pt x="1330" y="2883"/>
                    <a:pt x="1647" y="3516"/>
                  </a:cubicBezTo>
                  <a:cubicBezTo>
                    <a:pt x="1710" y="3643"/>
                    <a:pt x="1742" y="3801"/>
                    <a:pt x="1805" y="3959"/>
                  </a:cubicBezTo>
                  <a:cubicBezTo>
                    <a:pt x="1615" y="4149"/>
                    <a:pt x="1425" y="4339"/>
                    <a:pt x="1267" y="4498"/>
                  </a:cubicBezTo>
                  <a:cubicBezTo>
                    <a:pt x="634" y="5131"/>
                    <a:pt x="285" y="5923"/>
                    <a:pt x="127" y="6810"/>
                  </a:cubicBezTo>
                  <a:cubicBezTo>
                    <a:pt x="0" y="7443"/>
                    <a:pt x="0" y="8108"/>
                    <a:pt x="0" y="8741"/>
                  </a:cubicBezTo>
                  <a:cubicBezTo>
                    <a:pt x="0" y="9153"/>
                    <a:pt x="127" y="9501"/>
                    <a:pt x="349" y="9818"/>
                  </a:cubicBezTo>
                  <a:cubicBezTo>
                    <a:pt x="919" y="10578"/>
                    <a:pt x="1584" y="11180"/>
                    <a:pt x="2502" y="11433"/>
                  </a:cubicBezTo>
                  <a:cubicBezTo>
                    <a:pt x="3104" y="11592"/>
                    <a:pt x="3674" y="11750"/>
                    <a:pt x="4276" y="11718"/>
                  </a:cubicBezTo>
                  <a:cubicBezTo>
                    <a:pt x="4371" y="11687"/>
                    <a:pt x="4434" y="11718"/>
                    <a:pt x="4561" y="11750"/>
                  </a:cubicBezTo>
                  <a:cubicBezTo>
                    <a:pt x="4814" y="12573"/>
                    <a:pt x="5131" y="13428"/>
                    <a:pt x="5099" y="14315"/>
                  </a:cubicBezTo>
                  <a:cubicBezTo>
                    <a:pt x="4782" y="14505"/>
                    <a:pt x="4466" y="14537"/>
                    <a:pt x="4181" y="14568"/>
                  </a:cubicBezTo>
                  <a:cubicBezTo>
                    <a:pt x="3357" y="14663"/>
                    <a:pt x="2566" y="14885"/>
                    <a:pt x="1742" y="14885"/>
                  </a:cubicBezTo>
                  <a:cubicBezTo>
                    <a:pt x="1647" y="14885"/>
                    <a:pt x="1552" y="14917"/>
                    <a:pt x="1457" y="14917"/>
                  </a:cubicBezTo>
                  <a:cubicBezTo>
                    <a:pt x="1267" y="14948"/>
                    <a:pt x="1014" y="14948"/>
                    <a:pt x="855" y="15075"/>
                  </a:cubicBezTo>
                  <a:cubicBezTo>
                    <a:pt x="665" y="15170"/>
                    <a:pt x="570" y="15423"/>
                    <a:pt x="444" y="15613"/>
                  </a:cubicBezTo>
                  <a:cubicBezTo>
                    <a:pt x="475" y="15645"/>
                    <a:pt x="507" y="15677"/>
                    <a:pt x="539" y="15708"/>
                  </a:cubicBezTo>
                  <a:cubicBezTo>
                    <a:pt x="570" y="15708"/>
                    <a:pt x="570" y="15740"/>
                    <a:pt x="634" y="15740"/>
                  </a:cubicBezTo>
                  <a:cubicBezTo>
                    <a:pt x="792" y="15803"/>
                    <a:pt x="950" y="15867"/>
                    <a:pt x="1109" y="15898"/>
                  </a:cubicBezTo>
                  <a:cubicBezTo>
                    <a:pt x="1552" y="15962"/>
                    <a:pt x="1964" y="15994"/>
                    <a:pt x="2407" y="16025"/>
                  </a:cubicBezTo>
                  <a:cubicBezTo>
                    <a:pt x="3389" y="16120"/>
                    <a:pt x="4339" y="15898"/>
                    <a:pt x="5352" y="15677"/>
                  </a:cubicBezTo>
                  <a:cubicBezTo>
                    <a:pt x="5416" y="15835"/>
                    <a:pt x="5479" y="15962"/>
                    <a:pt x="5542" y="16120"/>
                  </a:cubicBezTo>
                  <a:cubicBezTo>
                    <a:pt x="5891" y="17134"/>
                    <a:pt x="6176" y="18210"/>
                    <a:pt x="6397" y="19255"/>
                  </a:cubicBezTo>
                  <a:cubicBezTo>
                    <a:pt x="6651" y="20332"/>
                    <a:pt x="6873" y="21409"/>
                    <a:pt x="7316" y="22391"/>
                  </a:cubicBezTo>
                  <a:cubicBezTo>
                    <a:pt x="7348" y="22454"/>
                    <a:pt x="7316" y="22517"/>
                    <a:pt x="7348" y="22581"/>
                  </a:cubicBezTo>
                  <a:cubicBezTo>
                    <a:pt x="7221" y="22676"/>
                    <a:pt x="7063" y="22739"/>
                    <a:pt x="6936" y="22802"/>
                  </a:cubicBezTo>
                  <a:cubicBezTo>
                    <a:pt x="6904" y="22834"/>
                    <a:pt x="6904" y="22929"/>
                    <a:pt x="6904" y="22961"/>
                  </a:cubicBezTo>
                  <a:cubicBezTo>
                    <a:pt x="6936" y="23024"/>
                    <a:pt x="6999" y="23056"/>
                    <a:pt x="7031" y="23056"/>
                  </a:cubicBezTo>
                  <a:cubicBezTo>
                    <a:pt x="7189" y="23087"/>
                    <a:pt x="7348" y="23056"/>
                    <a:pt x="7538" y="23056"/>
                  </a:cubicBezTo>
                  <a:cubicBezTo>
                    <a:pt x="7664" y="23436"/>
                    <a:pt x="7791" y="23784"/>
                    <a:pt x="7949" y="24132"/>
                  </a:cubicBezTo>
                  <a:cubicBezTo>
                    <a:pt x="8108" y="24544"/>
                    <a:pt x="8329" y="24924"/>
                    <a:pt x="8678" y="25241"/>
                  </a:cubicBezTo>
                  <a:cubicBezTo>
                    <a:pt x="8741" y="25304"/>
                    <a:pt x="8804" y="25367"/>
                    <a:pt x="8899" y="25399"/>
                  </a:cubicBezTo>
                  <a:cubicBezTo>
                    <a:pt x="8994" y="25463"/>
                    <a:pt x="9153" y="25399"/>
                    <a:pt x="9184" y="25272"/>
                  </a:cubicBezTo>
                  <a:cubicBezTo>
                    <a:pt x="9216" y="25177"/>
                    <a:pt x="9248" y="25051"/>
                    <a:pt x="9248" y="24956"/>
                  </a:cubicBezTo>
                  <a:cubicBezTo>
                    <a:pt x="9216" y="24449"/>
                    <a:pt x="9184" y="23942"/>
                    <a:pt x="9153" y="23436"/>
                  </a:cubicBezTo>
                  <a:cubicBezTo>
                    <a:pt x="9121" y="23119"/>
                    <a:pt x="9058" y="22771"/>
                    <a:pt x="9089" y="22454"/>
                  </a:cubicBezTo>
                  <a:cubicBezTo>
                    <a:pt x="9374" y="22327"/>
                    <a:pt x="9628" y="22232"/>
                    <a:pt x="9849" y="22106"/>
                  </a:cubicBezTo>
                  <a:cubicBezTo>
                    <a:pt x="9944" y="22074"/>
                    <a:pt x="10008" y="22042"/>
                    <a:pt x="10039" y="22011"/>
                  </a:cubicBezTo>
                  <a:cubicBezTo>
                    <a:pt x="10103" y="21947"/>
                    <a:pt x="10103" y="21852"/>
                    <a:pt x="10071" y="21789"/>
                  </a:cubicBezTo>
                  <a:cubicBezTo>
                    <a:pt x="10071" y="21757"/>
                    <a:pt x="9976" y="21694"/>
                    <a:pt x="9944" y="21694"/>
                  </a:cubicBezTo>
                  <a:cubicBezTo>
                    <a:pt x="9786" y="21726"/>
                    <a:pt x="9659" y="21789"/>
                    <a:pt x="9501" y="21852"/>
                  </a:cubicBezTo>
                  <a:cubicBezTo>
                    <a:pt x="9343" y="21884"/>
                    <a:pt x="9216" y="22011"/>
                    <a:pt x="8994" y="21947"/>
                  </a:cubicBezTo>
                  <a:cubicBezTo>
                    <a:pt x="8963" y="21852"/>
                    <a:pt x="8899" y="21757"/>
                    <a:pt x="8868" y="21662"/>
                  </a:cubicBezTo>
                  <a:cubicBezTo>
                    <a:pt x="8551" y="20015"/>
                    <a:pt x="8044" y="18464"/>
                    <a:pt x="7506" y="16880"/>
                  </a:cubicBezTo>
                  <a:cubicBezTo>
                    <a:pt x="7316" y="16374"/>
                    <a:pt x="7189" y="15803"/>
                    <a:pt x="6999" y="15233"/>
                  </a:cubicBezTo>
                  <a:cubicBezTo>
                    <a:pt x="7569" y="15043"/>
                    <a:pt x="8076" y="14853"/>
                    <a:pt x="8583" y="14600"/>
                  </a:cubicBezTo>
                  <a:cubicBezTo>
                    <a:pt x="9089" y="14378"/>
                    <a:pt x="9564" y="14093"/>
                    <a:pt x="10071" y="13808"/>
                  </a:cubicBezTo>
                  <a:cubicBezTo>
                    <a:pt x="10451" y="14220"/>
                    <a:pt x="10799" y="14663"/>
                    <a:pt x="11116" y="15138"/>
                  </a:cubicBezTo>
                  <a:cubicBezTo>
                    <a:pt x="11465" y="15613"/>
                    <a:pt x="11813" y="16120"/>
                    <a:pt x="12161" y="16595"/>
                  </a:cubicBezTo>
                  <a:cubicBezTo>
                    <a:pt x="12383" y="16912"/>
                    <a:pt x="12605" y="17197"/>
                    <a:pt x="12858" y="17482"/>
                  </a:cubicBezTo>
                  <a:cubicBezTo>
                    <a:pt x="13586" y="18369"/>
                    <a:pt x="14251" y="19350"/>
                    <a:pt x="15170" y="20079"/>
                  </a:cubicBezTo>
                  <a:cubicBezTo>
                    <a:pt x="15233" y="20142"/>
                    <a:pt x="15265" y="20205"/>
                    <a:pt x="15328" y="20237"/>
                  </a:cubicBezTo>
                  <a:cubicBezTo>
                    <a:pt x="15613" y="20427"/>
                    <a:pt x="15898" y="20649"/>
                    <a:pt x="16183" y="20839"/>
                  </a:cubicBezTo>
                  <a:cubicBezTo>
                    <a:pt x="16278" y="20902"/>
                    <a:pt x="16405" y="20934"/>
                    <a:pt x="16532" y="20871"/>
                  </a:cubicBezTo>
                  <a:cubicBezTo>
                    <a:pt x="16658" y="20776"/>
                    <a:pt x="16690" y="20617"/>
                    <a:pt x="16658" y="20490"/>
                  </a:cubicBezTo>
                  <a:cubicBezTo>
                    <a:pt x="16595" y="20300"/>
                    <a:pt x="16532" y="20079"/>
                    <a:pt x="16437" y="19889"/>
                  </a:cubicBezTo>
                  <a:cubicBezTo>
                    <a:pt x="16247" y="19509"/>
                    <a:pt x="16025" y="19097"/>
                    <a:pt x="15835" y="18717"/>
                  </a:cubicBezTo>
                  <a:cubicBezTo>
                    <a:pt x="15138" y="17355"/>
                    <a:pt x="14378" y="16057"/>
                    <a:pt x="13555" y="14822"/>
                  </a:cubicBezTo>
                  <a:cubicBezTo>
                    <a:pt x="13080" y="14157"/>
                    <a:pt x="12573" y="13555"/>
                    <a:pt x="11940" y="13017"/>
                  </a:cubicBezTo>
                  <a:cubicBezTo>
                    <a:pt x="11686" y="12827"/>
                    <a:pt x="11433" y="12637"/>
                    <a:pt x="11275" y="12320"/>
                  </a:cubicBezTo>
                  <a:cubicBezTo>
                    <a:pt x="11433" y="12130"/>
                    <a:pt x="11560" y="11940"/>
                    <a:pt x="11718" y="11782"/>
                  </a:cubicBezTo>
                  <a:cubicBezTo>
                    <a:pt x="12320" y="11148"/>
                    <a:pt x="12573" y="10356"/>
                    <a:pt x="12731" y="9533"/>
                  </a:cubicBezTo>
                  <a:cubicBezTo>
                    <a:pt x="12763" y="9343"/>
                    <a:pt x="12763" y="9121"/>
                    <a:pt x="12731" y="8931"/>
                  </a:cubicBezTo>
                  <a:cubicBezTo>
                    <a:pt x="12731" y="8741"/>
                    <a:pt x="12573" y="8615"/>
                    <a:pt x="12383" y="8646"/>
                  </a:cubicBezTo>
                  <a:cubicBezTo>
                    <a:pt x="12256" y="8646"/>
                    <a:pt x="12098" y="8710"/>
                    <a:pt x="12003" y="8773"/>
                  </a:cubicBezTo>
                  <a:cubicBezTo>
                    <a:pt x="11876" y="8900"/>
                    <a:pt x="11781" y="9026"/>
                    <a:pt x="11686" y="9185"/>
                  </a:cubicBezTo>
                  <a:cubicBezTo>
                    <a:pt x="11370" y="9660"/>
                    <a:pt x="11085" y="10135"/>
                    <a:pt x="10768" y="10610"/>
                  </a:cubicBezTo>
                  <a:cubicBezTo>
                    <a:pt x="10641" y="10800"/>
                    <a:pt x="10546" y="11021"/>
                    <a:pt x="10293" y="11085"/>
                  </a:cubicBezTo>
                  <a:cubicBezTo>
                    <a:pt x="9976" y="10863"/>
                    <a:pt x="9026" y="9913"/>
                    <a:pt x="8741" y="9533"/>
                  </a:cubicBezTo>
                  <a:cubicBezTo>
                    <a:pt x="8741" y="9470"/>
                    <a:pt x="8741" y="9438"/>
                    <a:pt x="8773" y="9406"/>
                  </a:cubicBezTo>
                  <a:cubicBezTo>
                    <a:pt x="9184" y="8520"/>
                    <a:pt x="9248" y="7570"/>
                    <a:pt x="9216" y="6620"/>
                  </a:cubicBezTo>
                  <a:cubicBezTo>
                    <a:pt x="9184" y="6303"/>
                    <a:pt x="9153" y="6018"/>
                    <a:pt x="8963" y="5764"/>
                  </a:cubicBezTo>
                  <a:cubicBezTo>
                    <a:pt x="8773" y="5511"/>
                    <a:pt x="8583" y="5258"/>
                    <a:pt x="8361" y="5004"/>
                  </a:cubicBezTo>
                  <a:cubicBezTo>
                    <a:pt x="7949" y="4529"/>
                    <a:pt x="7474" y="4149"/>
                    <a:pt x="6968" y="3769"/>
                  </a:cubicBezTo>
                  <a:cubicBezTo>
                    <a:pt x="6493" y="3421"/>
                    <a:pt x="5954" y="3231"/>
                    <a:pt x="5352" y="3136"/>
                  </a:cubicBezTo>
                  <a:cubicBezTo>
                    <a:pt x="4782" y="3041"/>
                    <a:pt x="4181" y="3041"/>
                    <a:pt x="3579" y="3136"/>
                  </a:cubicBezTo>
                  <a:cubicBezTo>
                    <a:pt x="3357" y="2788"/>
                    <a:pt x="3167" y="2439"/>
                    <a:pt x="3072" y="2059"/>
                  </a:cubicBezTo>
                  <a:cubicBezTo>
                    <a:pt x="2882" y="1489"/>
                    <a:pt x="2661" y="951"/>
                    <a:pt x="2312" y="476"/>
                  </a:cubicBezTo>
                  <a:cubicBezTo>
                    <a:pt x="2027" y="96"/>
                    <a:pt x="1742" y="1"/>
                    <a:pt x="1299" y="159"/>
                  </a:cubicBezTo>
                  <a:cubicBezTo>
                    <a:pt x="1172" y="222"/>
                    <a:pt x="1014" y="286"/>
                    <a:pt x="887" y="381"/>
                  </a:cubicBezTo>
                  <a:cubicBezTo>
                    <a:pt x="539" y="634"/>
                    <a:pt x="475" y="761"/>
                    <a:pt x="602" y="1172"/>
                  </a:cubicBezTo>
                  <a:close/>
                  <a:moveTo>
                    <a:pt x="8804" y="24607"/>
                  </a:moveTo>
                  <a:cubicBezTo>
                    <a:pt x="8741" y="24576"/>
                    <a:pt x="8678" y="24544"/>
                    <a:pt x="8646" y="24512"/>
                  </a:cubicBezTo>
                  <a:cubicBezTo>
                    <a:pt x="8298" y="24037"/>
                    <a:pt x="8139" y="23499"/>
                    <a:pt x="7949" y="22897"/>
                  </a:cubicBezTo>
                  <a:cubicBezTo>
                    <a:pt x="8139" y="22739"/>
                    <a:pt x="8329" y="22676"/>
                    <a:pt x="8583" y="22676"/>
                  </a:cubicBezTo>
                  <a:cubicBezTo>
                    <a:pt x="8741" y="23309"/>
                    <a:pt x="8836" y="24164"/>
                    <a:pt x="8804" y="24607"/>
                  </a:cubicBezTo>
                  <a:close/>
                  <a:moveTo>
                    <a:pt x="7664" y="18717"/>
                  </a:moveTo>
                  <a:cubicBezTo>
                    <a:pt x="8013" y="19794"/>
                    <a:pt x="8266" y="20871"/>
                    <a:pt x="8519" y="21979"/>
                  </a:cubicBezTo>
                  <a:cubicBezTo>
                    <a:pt x="8519" y="22042"/>
                    <a:pt x="8519" y="22106"/>
                    <a:pt x="8519" y="22169"/>
                  </a:cubicBezTo>
                  <a:cubicBezTo>
                    <a:pt x="8329" y="22359"/>
                    <a:pt x="8044" y="22359"/>
                    <a:pt x="7823" y="22454"/>
                  </a:cubicBezTo>
                  <a:cubicBezTo>
                    <a:pt x="7538" y="21947"/>
                    <a:pt x="7379" y="21472"/>
                    <a:pt x="7221" y="20966"/>
                  </a:cubicBezTo>
                  <a:cubicBezTo>
                    <a:pt x="7063" y="20269"/>
                    <a:pt x="6873" y="19572"/>
                    <a:pt x="6714" y="18875"/>
                  </a:cubicBezTo>
                  <a:cubicBezTo>
                    <a:pt x="6493" y="17925"/>
                    <a:pt x="6207" y="16975"/>
                    <a:pt x="5922" y="16057"/>
                  </a:cubicBezTo>
                  <a:cubicBezTo>
                    <a:pt x="5859" y="15930"/>
                    <a:pt x="5827" y="15772"/>
                    <a:pt x="5764" y="15613"/>
                  </a:cubicBezTo>
                  <a:cubicBezTo>
                    <a:pt x="6049" y="15518"/>
                    <a:pt x="6271" y="15392"/>
                    <a:pt x="6588" y="15423"/>
                  </a:cubicBezTo>
                  <a:cubicBezTo>
                    <a:pt x="6619" y="15582"/>
                    <a:pt x="6714" y="15740"/>
                    <a:pt x="6746" y="15867"/>
                  </a:cubicBezTo>
                  <a:cubicBezTo>
                    <a:pt x="6968" y="16849"/>
                    <a:pt x="7348" y="17767"/>
                    <a:pt x="7664" y="18717"/>
                  </a:cubicBezTo>
                  <a:close/>
                  <a:moveTo>
                    <a:pt x="12826" y="14568"/>
                  </a:moveTo>
                  <a:cubicBezTo>
                    <a:pt x="13618" y="15613"/>
                    <a:pt x="14283" y="16754"/>
                    <a:pt x="14916" y="17925"/>
                  </a:cubicBezTo>
                  <a:cubicBezTo>
                    <a:pt x="15265" y="18527"/>
                    <a:pt x="15582" y="19160"/>
                    <a:pt x="15930" y="19762"/>
                  </a:cubicBezTo>
                  <a:cubicBezTo>
                    <a:pt x="15962" y="19889"/>
                    <a:pt x="16025" y="20015"/>
                    <a:pt x="16088" y="20174"/>
                  </a:cubicBezTo>
                  <a:cubicBezTo>
                    <a:pt x="15867" y="20174"/>
                    <a:pt x="15772" y="20079"/>
                    <a:pt x="15677" y="19984"/>
                  </a:cubicBezTo>
                  <a:cubicBezTo>
                    <a:pt x="15106" y="19477"/>
                    <a:pt x="14536" y="18970"/>
                    <a:pt x="14061" y="18369"/>
                  </a:cubicBezTo>
                  <a:cubicBezTo>
                    <a:pt x="13428" y="17514"/>
                    <a:pt x="12731" y="16690"/>
                    <a:pt x="12066" y="15867"/>
                  </a:cubicBezTo>
                  <a:cubicBezTo>
                    <a:pt x="11971" y="15740"/>
                    <a:pt x="11876" y="15613"/>
                    <a:pt x="11813" y="15487"/>
                  </a:cubicBezTo>
                  <a:cubicBezTo>
                    <a:pt x="11433" y="14853"/>
                    <a:pt x="10990" y="14283"/>
                    <a:pt x="10514" y="13745"/>
                  </a:cubicBezTo>
                  <a:cubicBezTo>
                    <a:pt x="10451" y="13682"/>
                    <a:pt x="10419" y="13587"/>
                    <a:pt x="10356" y="13492"/>
                  </a:cubicBezTo>
                  <a:cubicBezTo>
                    <a:pt x="10546" y="13238"/>
                    <a:pt x="10736" y="13017"/>
                    <a:pt x="10990" y="12763"/>
                  </a:cubicBezTo>
                  <a:cubicBezTo>
                    <a:pt x="11655" y="13365"/>
                    <a:pt x="12320" y="13872"/>
                    <a:pt x="12826" y="14568"/>
                  </a:cubicBezTo>
                  <a:close/>
                  <a:moveTo>
                    <a:pt x="10419" y="11592"/>
                  </a:moveTo>
                  <a:cubicBezTo>
                    <a:pt x="10736" y="11370"/>
                    <a:pt x="10958" y="11085"/>
                    <a:pt x="11148" y="10768"/>
                  </a:cubicBezTo>
                  <a:cubicBezTo>
                    <a:pt x="11433" y="10293"/>
                    <a:pt x="11750" y="9850"/>
                    <a:pt x="12035" y="9375"/>
                  </a:cubicBezTo>
                  <a:cubicBezTo>
                    <a:pt x="12098" y="9280"/>
                    <a:pt x="12130" y="9185"/>
                    <a:pt x="12320" y="9185"/>
                  </a:cubicBezTo>
                  <a:cubicBezTo>
                    <a:pt x="12351" y="9533"/>
                    <a:pt x="12193" y="9881"/>
                    <a:pt x="12098" y="10230"/>
                  </a:cubicBezTo>
                  <a:cubicBezTo>
                    <a:pt x="12003" y="10546"/>
                    <a:pt x="11876" y="10863"/>
                    <a:pt x="11655" y="11148"/>
                  </a:cubicBezTo>
                  <a:cubicBezTo>
                    <a:pt x="11401" y="11433"/>
                    <a:pt x="11180" y="11718"/>
                    <a:pt x="10926" y="12035"/>
                  </a:cubicBezTo>
                  <a:cubicBezTo>
                    <a:pt x="10799" y="12035"/>
                    <a:pt x="10673" y="12067"/>
                    <a:pt x="10578" y="12098"/>
                  </a:cubicBezTo>
                  <a:cubicBezTo>
                    <a:pt x="10546" y="12162"/>
                    <a:pt x="10514" y="12193"/>
                    <a:pt x="10514" y="12225"/>
                  </a:cubicBezTo>
                  <a:cubicBezTo>
                    <a:pt x="10578" y="12415"/>
                    <a:pt x="10546" y="12573"/>
                    <a:pt x="10419" y="12763"/>
                  </a:cubicBezTo>
                  <a:cubicBezTo>
                    <a:pt x="9913" y="13365"/>
                    <a:pt x="9279" y="13840"/>
                    <a:pt x="8583" y="14157"/>
                  </a:cubicBezTo>
                  <a:cubicBezTo>
                    <a:pt x="7538" y="14632"/>
                    <a:pt x="6461" y="15043"/>
                    <a:pt x="5321" y="15265"/>
                  </a:cubicBezTo>
                  <a:cubicBezTo>
                    <a:pt x="4719" y="15360"/>
                    <a:pt x="4086" y="15518"/>
                    <a:pt x="3452" y="15613"/>
                  </a:cubicBezTo>
                  <a:cubicBezTo>
                    <a:pt x="2692" y="15740"/>
                    <a:pt x="1964" y="15677"/>
                    <a:pt x="1140" y="15518"/>
                  </a:cubicBezTo>
                  <a:cubicBezTo>
                    <a:pt x="1235" y="15455"/>
                    <a:pt x="1299" y="15392"/>
                    <a:pt x="1330" y="15392"/>
                  </a:cubicBezTo>
                  <a:cubicBezTo>
                    <a:pt x="1552" y="15360"/>
                    <a:pt x="1805" y="15328"/>
                    <a:pt x="2027" y="15297"/>
                  </a:cubicBezTo>
                  <a:cubicBezTo>
                    <a:pt x="2977" y="15265"/>
                    <a:pt x="3864" y="15075"/>
                    <a:pt x="4782" y="14885"/>
                  </a:cubicBezTo>
                  <a:cubicBezTo>
                    <a:pt x="5194" y="14822"/>
                    <a:pt x="5606" y="14663"/>
                    <a:pt x="5986" y="14505"/>
                  </a:cubicBezTo>
                  <a:cubicBezTo>
                    <a:pt x="6873" y="14125"/>
                    <a:pt x="7728" y="13745"/>
                    <a:pt x="8551" y="13238"/>
                  </a:cubicBezTo>
                  <a:cubicBezTo>
                    <a:pt x="8773" y="13080"/>
                    <a:pt x="8963" y="12890"/>
                    <a:pt x="9153" y="12700"/>
                  </a:cubicBezTo>
                  <a:cubicBezTo>
                    <a:pt x="9564" y="12320"/>
                    <a:pt x="9944" y="11908"/>
                    <a:pt x="10419" y="11592"/>
                  </a:cubicBezTo>
                  <a:close/>
                  <a:moveTo>
                    <a:pt x="9881" y="11402"/>
                  </a:moveTo>
                  <a:cubicBezTo>
                    <a:pt x="9469" y="11813"/>
                    <a:pt x="9089" y="12225"/>
                    <a:pt x="8646" y="12605"/>
                  </a:cubicBezTo>
                  <a:cubicBezTo>
                    <a:pt x="8361" y="12858"/>
                    <a:pt x="8013" y="13048"/>
                    <a:pt x="7664" y="13238"/>
                  </a:cubicBezTo>
                  <a:cubicBezTo>
                    <a:pt x="7126" y="13523"/>
                    <a:pt x="6556" y="13777"/>
                    <a:pt x="5986" y="14030"/>
                  </a:cubicBezTo>
                  <a:cubicBezTo>
                    <a:pt x="5859" y="14093"/>
                    <a:pt x="5701" y="14125"/>
                    <a:pt x="5574" y="14157"/>
                  </a:cubicBezTo>
                  <a:cubicBezTo>
                    <a:pt x="5384" y="13333"/>
                    <a:pt x="5194" y="12542"/>
                    <a:pt x="5004" y="11718"/>
                  </a:cubicBezTo>
                  <a:cubicBezTo>
                    <a:pt x="5099" y="11687"/>
                    <a:pt x="5194" y="11623"/>
                    <a:pt x="5289" y="11592"/>
                  </a:cubicBezTo>
                  <a:cubicBezTo>
                    <a:pt x="5701" y="11465"/>
                    <a:pt x="6112" y="11370"/>
                    <a:pt x="6524" y="11212"/>
                  </a:cubicBezTo>
                  <a:cubicBezTo>
                    <a:pt x="7126" y="11021"/>
                    <a:pt x="7664" y="10705"/>
                    <a:pt x="8139" y="10230"/>
                  </a:cubicBezTo>
                  <a:cubicBezTo>
                    <a:pt x="8234" y="10103"/>
                    <a:pt x="8361" y="10008"/>
                    <a:pt x="8456" y="9913"/>
                  </a:cubicBezTo>
                  <a:cubicBezTo>
                    <a:pt x="8836" y="10198"/>
                    <a:pt x="9501" y="10895"/>
                    <a:pt x="9881" y="11402"/>
                  </a:cubicBezTo>
                  <a:close/>
                  <a:moveTo>
                    <a:pt x="4687" y="3516"/>
                  </a:moveTo>
                  <a:cubicBezTo>
                    <a:pt x="5226" y="3453"/>
                    <a:pt x="5827" y="3579"/>
                    <a:pt x="6334" y="3864"/>
                  </a:cubicBezTo>
                  <a:cubicBezTo>
                    <a:pt x="6778" y="4118"/>
                    <a:pt x="7158" y="4466"/>
                    <a:pt x="7569" y="4751"/>
                  </a:cubicBezTo>
                  <a:cubicBezTo>
                    <a:pt x="7728" y="4909"/>
                    <a:pt x="7886" y="5068"/>
                    <a:pt x="8013" y="5226"/>
                  </a:cubicBezTo>
                  <a:cubicBezTo>
                    <a:pt x="8139" y="5384"/>
                    <a:pt x="8266" y="5574"/>
                    <a:pt x="8361" y="5733"/>
                  </a:cubicBezTo>
                  <a:cubicBezTo>
                    <a:pt x="8456" y="5859"/>
                    <a:pt x="8456" y="6018"/>
                    <a:pt x="8551" y="6113"/>
                  </a:cubicBezTo>
                  <a:cubicBezTo>
                    <a:pt x="8773" y="6303"/>
                    <a:pt x="8804" y="6525"/>
                    <a:pt x="8773" y="6778"/>
                  </a:cubicBezTo>
                  <a:cubicBezTo>
                    <a:pt x="8773" y="7316"/>
                    <a:pt x="8773" y="7855"/>
                    <a:pt x="8646" y="8393"/>
                  </a:cubicBezTo>
                  <a:cubicBezTo>
                    <a:pt x="8424" y="9311"/>
                    <a:pt x="7918" y="9976"/>
                    <a:pt x="7158" y="10420"/>
                  </a:cubicBezTo>
                  <a:cubicBezTo>
                    <a:pt x="6239" y="10958"/>
                    <a:pt x="5194" y="11243"/>
                    <a:pt x="4117" y="11243"/>
                  </a:cubicBezTo>
                  <a:cubicBezTo>
                    <a:pt x="3484" y="11275"/>
                    <a:pt x="2851" y="11085"/>
                    <a:pt x="2249" y="10863"/>
                  </a:cubicBezTo>
                  <a:cubicBezTo>
                    <a:pt x="1584" y="10610"/>
                    <a:pt x="1109" y="10103"/>
                    <a:pt x="665" y="9533"/>
                  </a:cubicBezTo>
                  <a:cubicBezTo>
                    <a:pt x="507" y="9311"/>
                    <a:pt x="412" y="9058"/>
                    <a:pt x="412" y="8773"/>
                  </a:cubicBezTo>
                  <a:cubicBezTo>
                    <a:pt x="380" y="7886"/>
                    <a:pt x="444" y="7031"/>
                    <a:pt x="697" y="6176"/>
                  </a:cubicBezTo>
                  <a:cubicBezTo>
                    <a:pt x="982" y="5416"/>
                    <a:pt x="1457" y="4783"/>
                    <a:pt x="2122" y="4308"/>
                  </a:cubicBezTo>
                  <a:cubicBezTo>
                    <a:pt x="2439" y="4086"/>
                    <a:pt x="2724" y="3896"/>
                    <a:pt x="3072" y="3769"/>
                  </a:cubicBezTo>
                  <a:cubicBezTo>
                    <a:pt x="3706" y="3516"/>
                    <a:pt x="3832" y="3484"/>
                    <a:pt x="4687" y="3516"/>
                  </a:cubicBezTo>
                  <a:close/>
                  <a:moveTo>
                    <a:pt x="1267" y="602"/>
                  </a:moveTo>
                  <a:cubicBezTo>
                    <a:pt x="1615" y="412"/>
                    <a:pt x="1774" y="444"/>
                    <a:pt x="1995" y="761"/>
                  </a:cubicBezTo>
                  <a:cubicBezTo>
                    <a:pt x="2281" y="1141"/>
                    <a:pt x="2471" y="1584"/>
                    <a:pt x="2629" y="2028"/>
                  </a:cubicBezTo>
                  <a:cubicBezTo>
                    <a:pt x="2756" y="2408"/>
                    <a:pt x="2914" y="2819"/>
                    <a:pt x="3104" y="3294"/>
                  </a:cubicBezTo>
                  <a:cubicBezTo>
                    <a:pt x="2819" y="3421"/>
                    <a:pt x="2502" y="3548"/>
                    <a:pt x="2217" y="3706"/>
                  </a:cubicBezTo>
                  <a:cubicBezTo>
                    <a:pt x="1869" y="3231"/>
                    <a:pt x="1077" y="1521"/>
                    <a:pt x="919" y="856"/>
                  </a:cubicBezTo>
                  <a:cubicBezTo>
                    <a:pt x="1045" y="792"/>
                    <a:pt x="1140" y="666"/>
                    <a:pt x="1267" y="60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3"/>
            <p:cNvSpPr/>
            <p:nvPr/>
          </p:nvSpPr>
          <p:spPr>
            <a:xfrm>
              <a:off x="4888725" y="2025775"/>
              <a:ext cx="718100" cy="790950"/>
            </a:xfrm>
            <a:custGeom>
              <a:rect b="b" l="l" r="r" t="t"/>
              <a:pathLst>
                <a:path extrusionOk="0" h="31638" w="28724">
                  <a:moveTo>
                    <a:pt x="28439" y="3959"/>
                  </a:moveTo>
                  <a:cubicBezTo>
                    <a:pt x="28344" y="3927"/>
                    <a:pt x="28281" y="3927"/>
                    <a:pt x="28217" y="3927"/>
                  </a:cubicBezTo>
                  <a:cubicBezTo>
                    <a:pt x="27647" y="3896"/>
                    <a:pt x="27141" y="3706"/>
                    <a:pt x="26697" y="3389"/>
                  </a:cubicBezTo>
                  <a:cubicBezTo>
                    <a:pt x="26222" y="3072"/>
                    <a:pt x="25779" y="2724"/>
                    <a:pt x="25367" y="2344"/>
                  </a:cubicBezTo>
                  <a:cubicBezTo>
                    <a:pt x="24829" y="1805"/>
                    <a:pt x="24449" y="1204"/>
                    <a:pt x="24290" y="475"/>
                  </a:cubicBezTo>
                  <a:cubicBezTo>
                    <a:pt x="24259" y="412"/>
                    <a:pt x="24259" y="349"/>
                    <a:pt x="24227" y="285"/>
                  </a:cubicBezTo>
                  <a:cubicBezTo>
                    <a:pt x="24132" y="64"/>
                    <a:pt x="23910" y="0"/>
                    <a:pt x="23720" y="190"/>
                  </a:cubicBezTo>
                  <a:cubicBezTo>
                    <a:pt x="23625" y="254"/>
                    <a:pt x="23562" y="349"/>
                    <a:pt x="23467" y="444"/>
                  </a:cubicBezTo>
                  <a:cubicBezTo>
                    <a:pt x="23214" y="760"/>
                    <a:pt x="22929" y="1077"/>
                    <a:pt x="22643" y="1394"/>
                  </a:cubicBezTo>
                  <a:cubicBezTo>
                    <a:pt x="22137" y="1964"/>
                    <a:pt x="21567" y="2471"/>
                    <a:pt x="21092" y="3072"/>
                  </a:cubicBezTo>
                  <a:cubicBezTo>
                    <a:pt x="20427" y="3896"/>
                    <a:pt x="19698" y="4687"/>
                    <a:pt x="18970" y="5447"/>
                  </a:cubicBezTo>
                  <a:cubicBezTo>
                    <a:pt x="18653" y="5764"/>
                    <a:pt x="18368" y="6081"/>
                    <a:pt x="18115" y="6397"/>
                  </a:cubicBezTo>
                  <a:cubicBezTo>
                    <a:pt x="17671" y="6936"/>
                    <a:pt x="17260" y="7474"/>
                    <a:pt x="16848" y="8013"/>
                  </a:cubicBezTo>
                  <a:cubicBezTo>
                    <a:pt x="16690" y="8234"/>
                    <a:pt x="16500" y="8456"/>
                    <a:pt x="16310" y="8678"/>
                  </a:cubicBezTo>
                  <a:cubicBezTo>
                    <a:pt x="16056" y="8963"/>
                    <a:pt x="15993" y="9343"/>
                    <a:pt x="15866" y="9691"/>
                  </a:cubicBezTo>
                  <a:cubicBezTo>
                    <a:pt x="15803" y="9913"/>
                    <a:pt x="15961" y="10103"/>
                    <a:pt x="15993" y="10293"/>
                  </a:cubicBezTo>
                  <a:cubicBezTo>
                    <a:pt x="16025" y="10388"/>
                    <a:pt x="15993" y="10451"/>
                    <a:pt x="16025" y="10546"/>
                  </a:cubicBezTo>
                  <a:cubicBezTo>
                    <a:pt x="16120" y="10514"/>
                    <a:pt x="16183" y="10609"/>
                    <a:pt x="16246" y="10704"/>
                  </a:cubicBezTo>
                  <a:cubicBezTo>
                    <a:pt x="17006" y="11591"/>
                    <a:pt x="17766" y="12573"/>
                    <a:pt x="18780" y="13238"/>
                  </a:cubicBezTo>
                  <a:cubicBezTo>
                    <a:pt x="18907" y="13333"/>
                    <a:pt x="19002" y="13428"/>
                    <a:pt x="19128" y="13555"/>
                  </a:cubicBezTo>
                  <a:cubicBezTo>
                    <a:pt x="19350" y="13745"/>
                    <a:pt x="19603" y="13935"/>
                    <a:pt x="19920" y="14030"/>
                  </a:cubicBezTo>
                  <a:cubicBezTo>
                    <a:pt x="20015" y="14061"/>
                    <a:pt x="20142" y="14061"/>
                    <a:pt x="20173" y="14251"/>
                  </a:cubicBezTo>
                  <a:cubicBezTo>
                    <a:pt x="20078" y="14378"/>
                    <a:pt x="19952" y="14505"/>
                    <a:pt x="19825" y="14663"/>
                  </a:cubicBezTo>
                  <a:cubicBezTo>
                    <a:pt x="19667" y="14790"/>
                    <a:pt x="19508" y="14948"/>
                    <a:pt x="19382" y="15075"/>
                  </a:cubicBezTo>
                  <a:cubicBezTo>
                    <a:pt x="19287" y="15075"/>
                    <a:pt x="19255" y="15075"/>
                    <a:pt x="19223" y="15075"/>
                  </a:cubicBezTo>
                  <a:cubicBezTo>
                    <a:pt x="18938" y="15011"/>
                    <a:pt x="18622" y="14948"/>
                    <a:pt x="18305" y="14885"/>
                  </a:cubicBezTo>
                  <a:cubicBezTo>
                    <a:pt x="18273" y="14885"/>
                    <a:pt x="18178" y="14948"/>
                    <a:pt x="18146" y="14980"/>
                  </a:cubicBezTo>
                  <a:cubicBezTo>
                    <a:pt x="18115" y="15043"/>
                    <a:pt x="18146" y="15170"/>
                    <a:pt x="18178" y="15201"/>
                  </a:cubicBezTo>
                  <a:cubicBezTo>
                    <a:pt x="18241" y="15296"/>
                    <a:pt x="18368" y="15328"/>
                    <a:pt x="18463" y="15391"/>
                  </a:cubicBezTo>
                  <a:cubicBezTo>
                    <a:pt x="18590" y="15455"/>
                    <a:pt x="18748" y="15360"/>
                    <a:pt x="18843" y="15550"/>
                  </a:cubicBezTo>
                  <a:cubicBezTo>
                    <a:pt x="18780" y="15613"/>
                    <a:pt x="18748" y="15676"/>
                    <a:pt x="18685" y="15740"/>
                  </a:cubicBezTo>
                  <a:cubicBezTo>
                    <a:pt x="18622" y="15835"/>
                    <a:pt x="18527" y="15866"/>
                    <a:pt x="18495" y="15898"/>
                  </a:cubicBezTo>
                  <a:cubicBezTo>
                    <a:pt x="18178" y="15898"/>
                    <a:pt x="17893" y="15930"/>
                    <a:pt x="17640" y="15898"/>
                  </a:cubicBezTo>
                  <a:cubicBezTo>
                    <a:pt x="17386" y="15866"/>
                    <a:pt x="17133" y="15771"/>
                    <a:pt x="16848" y="15708"/>
                  </a:cubicBezTo>
                  <a:cubicBezTo>
                    <a:pt x="16816" y="15771"/>
                    <a:pt x="16753" y="15835"/>
                    <a:pt x="16785" y="15898"/>
                  </a:cubicBezTo>
                  <a:cubicBezTo>
                    <a:pt x="16785" y="15993"/>
                    <a:pt x="16848" y="16120"/>
                    <a:pt x="16911" y="16151"/>
                  </a:cubicBezTo>
                  <a:cubicBezTo>
                    <a:pt x="17070" y="16246"/>
                    <a:pt x="17260" y="16278"/>
                    <a:pt x="17450" y="16341"/>
                  </a:cubicBezTo>
                  <a:cubicBezTo>
                    <a:pt x="17608" y="16373"/>
                    <a:pt x="17798" y="16310"/>
                    <a:pt x="17956" y="16436"/>
                  </a:cubicBezTo>
                  <a:cubicBezTo>
                    <a:pt x="17830" y="16690"/>
                    <a:pt x="17640" y="16848"/>
                    <a:pt x="17481" y="17007"/>
                  </a:cubicBezTo>
                  <a:cubicBezTo>
                    <a:pt x="17323" y="16975"/>
                    <a:pt x="17196" y="16912"/>
                    <a:pt x="17070" y="16912"/>
                  </a:cubicBezTo>
                  <a:cubicBezTo>
                    <a:pt x="16626" y="16912"/>
                    <a:pt x="16151" y="16943"/>
                    <a:pt x="15740" y="16753"/>
                  </a:cubicBezTo>
                  <a:cubicBezTo>
                    <a:pt x="15645" y="17070"/>
                    <a:pt x="15645" y="17197"/>
                    <a:pt x="15866" y="17260"/>
                  </a:cubicBezTo>
                  <a:cubicBezTo>
                    <a:pt x="16120" y="17292"/>
                    <a:pt x="16436" y="17323"/>
                    <a:pt x="16721" y="17355"/>
                  </a:cubicBezTo>
                  <a:cubicBezTo>
                    <a:pt x="16816" y="17355"/>
                    <a:pt x="16943" y="17292"/>
                    <a:pt x="17006" y="17450"/>
                  </a:cubicBezTo>
                  <a:cubicBezTo>
                    <a:pt x="16975" y="17513"/>
                    <a:pt x="16911" y="17577"/>
                    <a:pt x="16880" y="17640"/>
                  </a:cubicBezTo>
                  <a:cubicBezTo>
                    <a:pt x="16341" y="18147"/>
                    <a:pt x="15771" y="18653"/>
                    <a:pt x="15233" y="19128"/>
                  </a:cubicBezTo>
                  <a:cubicBezTo>
                    <a:pt x="15011" y="19350"/>
                    <a:pt x="14790" y="19603"/>
                    <a:pt x="14505" y="19762"/>
                  </a:cubicBezTo>
                  <a:cubicBezTo>
                    <a:pt x="14188" y="19952"/>
                    <a:pt x="13808" y="19762"/>
                    <a:pt x="13459" y="19762"/>
                  </a:cubicBezTo>
                  <a:cubicBezTo>
                    <a:pt x="13364" y="19762"/>
                    <a:pt x="13238" y="19762"/>
                    <a:pt x="13111" y="19793"/>
                  </a:cubicBezTo>
                  <a:cubicBezTo>
                    <a:pt x="13079" y="19793"/>
                    <a:pt x="13016" y="19857"/>
                    <a:pt x="13016" y="19888"/>
                  </a:cubicBezTo>
                  <a:cubicBezTo>
                    <a:pt x="13016" y="19952"/>
                    <a:pt x="13016" y="20047"/>
                    <a:pt x="13079" y="20078"/>
                  </a:cubicBezTo>
                  <a:cubicBezTo>
                    <a:pt x="13143" y="20142"/>
                    <a:pt x="13238" y="20173"/>
                    <a:pt x="13333" y="20173"/>
                  </a:cubicBezTo>
                  <a:cubicBezTo>
                    <a:pt x="13491" y="20205"/>
                    <a:pt x="13649" y="20205"/>
                    <a:pt x="13808" y="20237"/>
                  </a:cubicBezTo>
                  <a:cubicBezTo>
                    <a:pt x="13586" y="20553"/>
                    <a:pt x="13523" y="20648"/>
                    <a:pt x="12953" y="20997"/>
                  </a:cubicBezTo>
                  <a:cubicBezTo>
                    <a:pt x="12604" y="20965"/>
                    <a:pt x="12288" y="20933"/>
                    <a:pt x="11939" y="20933"/>
                  </a:cubicBezTo>
                  <a:cubicBezTo>
                    <a:pt x="11876" y="20933"/>
                    <a:pt x="11781" y="20965"/>
                    <a:pt x="11686" y="20997"/>
                  </a:cubicBezTo>
                  <a:cubicBezTo>
                    <a:pt x="11591" y="21028"/>
                    <a:pt x="11591" y="21218"/>
                    <a:pt x="11654" y="21250"/>
                  </a:cubicBezTo>
                  <a:cubicBezTo>
                    <a:pt x="11749" y="21282"/>
                    <a:pt x="11844" y="21345"/>
                    <a:pt x="11939" y="21345"/>
                  </a:cubicBezTo>
                  <a:cubicBezTo>
                    <a:pt x="12098" y="21377"/>
                    <a:pt x="12288" y="21377"/>
                    <a:pt x="12478" y="21377"/>
                  </a:cubicBezTo>
                  <a:cubicBezTo>
                    <a:pt x="12383" y="21662"/>
                    <a:pt x="12224" y="21820"/>
                    <a:pt x="11908" y="21820"/>
                  </a:cubicBezTo>
                  <a:cubicBezTo>
                    <a:pt x="11528" y="21789"/>
                    <a:pt x="11116" y="21789"/>
                    <a:pt x="10704" y="21789"/>
                  </a:cubicBezTo>
                  <a:cubicBezTo>
                    <a:pt x="10609" y="21789"/>
                    <a:pt x="10514" y="21852"/>
                    <a:pt x="10483" y="21915"/>
                  </a:cubicBezTo>
                  <a:cubicBezTo>
                    <a:pt x="10419" y="21979"/>
                    <a:pt x="10514" y="22137"/>
                    <a:pt x="10641" y="22169"/>
                  </a:cubicBezTo>
                  <a:cubicBezTo>
                    <a:pt x="10831" y="22200"/>
                    <a:pt x="11021" y="22232"/>
                    <a:pt x="11211" y="22264"/>
                  </a:cubicBezTo>
                  <a:cubicBezTo>
                    <a:pt x="11338" y="22264"/>
                    <a:pt x="11433" y="22295"/>
                    <a:pt x="11591" y="22327"/>
                  </a:cubicBezTo>
                  <a:cubicBezTo>
                    <a:pt x="11401" y="22517"/>
                    <a:pt x="11274" y="22675"/>
                    <a:pt x="11179" y="22802"/>
                  </a:cubicBezTo>
                  <a:cubicBezTo>
                    <a:pt x="10831" y="22770"/>
                    <a:pt x="10546" y="22707"/>
                    <a:pt x="10261" y="22675"/>
                  </a:cubicBezTo>
                  <a:cubicBezTo>
                    <a:pt x="9976" y="22644"/>
                    <a:pt x="9691" y="22454"/>
                    <a:pt x="9406" y="22739"/>
                  </a:cubicBezTo>
                  <a:cubicBezTo>
                    <a:pt x="9628" y="22834"/>
                    <a:pt x="9818" y="22960"/>
                    <a:pt x="10039" y="23024"/>
                  </a:cubicBezTo>
                  <a:cubicBezTo>
                    <a:pt x="10261" y="23087"/>
                    <a:pt x="10483" y="23119"/>
                    <a:pt x="10704" y="23182"/>
                  </a:cubicBezTo>
                  <a:cubicBezTo>
                    <a:pt x="10229" y="23815"/>
                    <a:pt x="8487" y="25430"/>
                    <a:pt x="7379" y="26286"/>
                  </a:cubicBezTo>
                  <a:cubicBezTo>
                    <a:pt x="7221" y="26222"/>
                    <a:pt x="7031" y="26191"/>
                    <a:pt x="6841" y="26127"/>
                  </a:cubicBezTo>
                  <a:cubicBezTo>
                    <a:pt x="5859" y="25810"/>
                    <a:pt x="5099" y="25557"/>
                    <a:pt x="4465" y="24860"/>
                  </a:cubicBezTo>
                  <a:cubicBezTo>
                    <a:pt x="4117" y="24449"/>
                    <a:pt x="3864" y="24005"/>
                    <a:pt x="3674" y="23499"/>
                  </a:cubicBezTo>
                  <a:cubicBezTo>
                    <a:pt x="4275" y="22802"/>
                    <a:pt x="4845" y="22074"/>
                    <a:pt x="5542" y="21504"/>
                  </a:cubicBezTo>
                  <a:cubicBezTo>
                    <a:pt x="6176" y="20997"/>
                    <a:pt x="6746" y="20427"/>
                    <a:pt x="7284" y="19857"/>
                  </a:cubicBezTo>
                  <a:cubicBezTo>
                    <a:pt x="7569" y="19540"/>
                    <a:pt x="7854" y="19223"/>
                    <a:pt x="8171" y="18938"/>
                  </a:cubicBezTo>
                  <a:cubicBezTo>
                    <a:pt x="8677" y="18400"/>
                    <a:pt x="9247" y="17925"/>
                    <a:pt x="9723" y="17355"/>
                  </a:cubicBezTo>
                  <a:cubicBezTo>
                    <a:pt x="10863" y="16088"/>
                    <a:pt x="12129" y="14916"/>
                    <a:pt x="13111" y="13523"/>
                  </a:cubicBezTo>
                  <a:cubicBezTo>
                    <a:pt x="13143" y="13491"/>
                    <a:pt x="13174" y="13460"/>
                    <a:pt x="13206" y="13428"/>
                  </a:cubicBezTo>
                  <a:cubicBezTo>
                    <a:pt x="13713" y="12795"/>
                    <a:pt x="14346" y="12288"/>
                    <a:pt x="14948" y="11718"/>
                  </a:cubicBezTo>
                  <a:cubicBezTo>
                    <a:pt x="15328" y="11401"/>
                    <a:pt x="15676" y="11021"/>
                    <a:pt x="15961" y="10609"/>
                  </a:cubicBezTo>
                  <a:cubicBezTo>
                    <a:pt x="15613" y="10673"/>
                    <a:pt x="15328" y="10894"/>
                    <a:pt x="15043" y="11116"/>
                  </a:cubicBezTo>
                  <a:cubicBezTo>
                    <a:pt x="14125" y="11845"/>
                    <a:pt x="13238" y="12605"/>
                    <a:pt x="12509" y="13555"/>
                  </a:cubicBezTo>
                  <a:cubicBezTo>
                    <a:pt x="12129" y="14030"/>
                    <a:pt x="11749" y="14473"/>
                    <a:pt x="11369" y="14885"/>
                  </a:cubicBezTo>
                  <a:cubicBezTo>
                    <a:pt x="10958" y="15360"/>
                    <a:pt x="10514" y="15803"/>
                    <a:pt x="10103" y="16246"/>
                  </a:cubicBezTo>
                  <a:cubicBezTo>
                    <a:pt x="9469" y="16912"/>
                    <a:pt x="8867" y="17577"/>
                    <a:pt x="8234" y="18178"/>
                  </a:cubicBezTo>
                  <a:cubicBezTo>
                    <a:pt x="7601" y="18780"/>
                    <a:pt x="6999" y="19382"/>
                    <a:pt x="6429" y="20015"/>
                  </a:cubicBezTo>
                  <a:cubicBezTo>
                    <a:pt x="6207" y="20300"/>
                    <a:pt x="5922" y="20553"/>
                    <a:pt x="5637" y="20775"/>
                  </a:cubicBezTo>
                  <a:cubicBezTo>
                    <a:pt x="4909" y="21345"/>
                    <a:pt x="4275" y="22042"/>
                    <a:pt x="3642" y="22739"/>
                  </a:cubicBezTo>
                  <a:cubicBezTo>
                    <a:pt x="3199" y="23277"/>
                    <a:pt x="2819" y="23847"/>
                    <a:pt x="2534" y="24480"/>
                  </a:cubicBezTo>
                  <a:cubicBezTo>
                    <a:pt x="2122" y="25367"/>
                    <a:pt x="1710" y="26254"/>
                    <a:pt x="1457" y="27204"/>
                  </a:cubicBezTo>
                  <a:cubicBezTo>
                    <a:pt x="1267" y="27901"/>
                    <a:pt x="1045" y="28566"/>
                    <a:pt x="887" y="29262"/>
                  </a:cubicBezTo>
                  <a:cubicBezTo>
                    <a:pt x="855" y="29516"/>
                    <a:pt x="792" y="29737"/>
                    <a:pt x="697" y="29927"/>
                  </a:cubicBezTo>
                  <a:cubicBezTo>
                    <a:pt x="475" y="30371"/>
                    <a:pt x="253" y="30814"/>
                    <a:pt x="63" y="31258"/>
                  </a:cubicBezTo>
                  <a:cubicBezTo>
                    <a:pt x="0" y="31353"/>
                    <a:pt x="0" y="31479"/>
                    <a:pt x="95" y="31543"/>
                  </a:cubicBezTo>
                  <a:cubicBezTo>
                    <a:pt x="222" y="31638"/>
                    <a:pt x="348" y="31606"/>
                    <a:pt x="412" y="31511"/>
                  </a:cubicBezTo>
                  <a:cubicBezTo>
                    <a:pt x="570" y="31384"/>
                    <a:pt x="697" y="31226"/>
                    <a:pt x="824" y="31068"/>
                  </a:cubicBezTo>
                  <a:cubicBezTo>
                    <a:pt x="887" y="30973"/>
                    <a:pt x="950" y="30846"/>
                    <a:pt x="1045" y="30751"/>
                  </a:cubicBezTo>
                  <a:cubicBezTo>
                    <a:pt x="1330" y="30434"/>
                    <a:pt x="1584" y="30149"/>
                    <a:pt x="1964" y="29959"/>
                  </a:cubicBezTo>
                  <a:cubicBezTo>
                    <a:pt x="2882" y="29547"/>
                    <a:pt x="3769" y="29136"/>
                    <a:pt x="4655" y="28692"/>
                  </a:cubicBezTo>
                  <a:cubicBezTo>
                    <a:pt x="5384" y="28312"/>
                    <a:pt x="6049" y="27869"/>
                    <a:pt x="6714" y="27426"/>
                  </a:cubicBezTo>
                  <a:cubicBezTo>
                    <a:pt x="7062" y="27172"/>
                    <a:pt x="7347" y="26856"/>
                    <a:pt x="7727" y="26697"/>
                  </a:cubicBezTo>
                  <a:cubicBezTo>
                    <a:pt x="7791" y="26666"/>
                    <a:pt x="7854" y="26602"/>
                    <a:pt x="7949" y="26539"/>
                  </a:cubicBezTo>
                  <a:cubicBezTo>
                    <a:pt x="8171" y="26349"/>
                    <a:pt x="8392" y="26127"/>
                    <a:pt x="8614" y="25937"/>
                  </a:cubicBezTo>
                  <a:cubicBezTo>
                    <a:pt x="9057" y="25557"/>
                    <a:pt x="9501" y="25145"/>
                    <a:pt x="9944" y="24734"/>
                  </a:cubicBezTo>
                  <a:cubicBezTo>
                    <a:pt x="10768" y="23942"/>
                    <a:pt x="11559" y="23119"/>
                    <a:pt x="12383" y="22295"/>
                  </a:cubicBezTo>
                  <a:cubicBezTo>
                    <a:pt x="13174" y="21504"/>
                    <a:pt x="14093" y="20807"/>
                    <a:pt x="14948" y="20047"/>
                  </a:cubicBezTo>
                  <a:cubicBezTo>
                    <a:pt x="15708" y="19382"/>
                    <a:pt x="16468" y="18685"/>
                    <a:pt x="17196" y="17988"/>
                  </a:cubicBezTo>
                  <a:cubicBezTo>
                    <a:pt x="18020" y="17197"/>
                    <a:pt x="18780" y="16341"/>
                    <a:pt x="19603" y="15550"/>
                  </a:cubicBezTo>
                  <a:cubicBezTo>
                    <a:pt x="20237" y="14948"/>
                    <a:pt x="20775" y="14315"/>
                    <a:pt x="21345" y="13681"/>
                  </a:cubicBezTo>
                  <a:cubicBezTo>
                    <a:pt x="21408" y="13586"/>
                    <a:pt x="21472" y="13523"/>
                    <a:pt x="21503" y="13428"/>
                  </a:cubicBezTo>
                  <a:cubicBezTo>
                    <a:pt x="21503" y="13396"/>
                    <a:pt x="21503" y="13301"/>
                    <a:pt x="21472" y="13270"/>
                  </a:cubicBezTo>
                  <a:cubicBezTo>
                    <a:pt x="21408" y="13238"/>
                    <a:pt x="21313" y="13175"/>
                    <a:pt x="21282" y="13206"/>
                  </a:cubicBezTo>
                  <a:cubicBezTo>
                    <a:pt x="21187" y="13238"/>
                    <a:pt x="21092" y="13301"/>
                    <a:pt x="21028" y="13333"/>
                  </a:cubicBezTo>
                  <a:cubicBezTo>
                    <a:pt x="20902" y="13460"/>
                    <a:pt x="20775" y="13586"/>
                    <a:pt x="20648" y="13713"/>
                  </a:cubicBezTo>
                  <a:cubicBezTo>
                    <a:pt x="20142" y="13586"/>
                    <a:pt x="19698" y="13460"/>
                    <a:pt x="19350" y="13080"/>
                  </a:cubicBezTo>
                  <a:cubicBezTo>
                    <a:pt x="19160" y="12890"/>
                    <a:pt x="18907" y="12731"/>
                    <a:pt x="18717" y="12573"/>
                  </a:cubicBezTo>
                  <a:cubicBezTo>
                    <a:pt x="18495" y="12415"/>
                    <a:pt x="18273" y="12256"/>
                    <a:pt x="18083" y="12066"/>
                  </a:cubicBezTo>
                  <a:cubicBezTo>
                    <a:pt x="17608" y="11591"/>
                    <a:pt x="17165" y="11084"/>
                    <a:pt x="16721" y="10609"/>
                  </a:cubicBezTo>
                  <a:cubicBezTo>
                    <a:pt x="16468" y="10324"/>
                    <a:pt x="16310" y="9976"/>
                    <a:pt x="16183" y="9628"/>
                  </a:cubicBezTo>
                  <a:cubicBezTo>
                    <a:pt x="16563" y="9121"/>
                    <a:pt x="16943" y="8646"/>
                    <a:pt x="17323" y="8171"/>
                  </a:cubicBezTo>
                  <a:cubicBezTo>
                    <a:pt x="17608" y="7823"/>
                    <a:pt x="17893" y="7506"/>
                    <a:pt x="18146" y="7126"/>
                  </a:cubicBezTo>
                  <a:cubicBezTo>
                    <a:pt x="18527" y="6587"/>
                    <a:pt x="18938" y="6112"/>
                    <a:pt x="19382" y="5669"/>
                  </a:cubicBezTo>
                  <a:cubicBezTo>
                    <a:pt x="20078" y="4972"/>
                    <a:pt x="20743" y="4244"/>
                    <a:pt x="21313" y="3484"/>
                  </a:cubicBezTo>
                  <a:cubicBezTo>
                    <a:pt x="21440" y="3294"/>
                    <a:pt x="21598" y="3167"/>
                    <a:pt x="21757" y="3009"/>
                  </a:cubicBezTo>
                  <a:cubicBezTo>
                    <a:pt x="22390" y="2280"/>
                    <a:pt x="23024" y="1584"/>
                    <a:pt x="23689" y="887"/>
                  </a:cubicBezTo>
                  <a:cubicBezTo>
                    <a:pt x="23720" y="855"/>
                    <a:pt x="23784" y="855"/>
                    <a:pt x="23847" y="792"/>
                  </a:cubicBezTo>
                  <a:cubicBezTo>
                    <a:pt x="23879" y="950"/>
                    <a:pt x="23942" y="1077"/>
                    <a:pt x="23974" y="1204"/>
                  </a:cubicBezTo>
                  <a:cubicBezTo>
                    <a:pt x="24164" y="1615"/>
                    <a:pt x="24354" y="2027"/>
                    <a:pt x="24639" y="2376"/>
                  </a:cubicBezTo>
                  <a:cubicBezTo>
                    <a:pt x="25209" y="3009"/>
                    <a:pt x="25874" y="3547"/>
                    <a:pt x="26602" y="3991"/>
                  </a:cubicBezTo>
                  <a:cubicBezTo>
                    <a:pt x="27141" y="4276"/>
                    <a:pt x="27711" y="4466"/>
                    <a:pt x="28344" y="4434"/>
                  </a:cubicBezTo>
                  <a:cubicBezTo>
                    <a:pt x="28439" y="4434"/>
                    <a:pt x="28566" y="4466"/>
                    <a:pt x="28661" y="4466"/>
                  </a:cubicBezTo>
                  <a:cubicBezTo>
                    <a:pt x="28661" y="4434"/>
                    <a:pt x="28692" y="4402"/>
                    <a:pt x="28692" y="4371"/>
                  </a:cubicBezTo>
                  <a:cubicBezTo>
                    <a:pt x="28724" y="4086"/>
                    <a:pt x="28661" y="3991"/>
                    <a:pt x="28439" y="3959"/>
                  </a:cubicBezTo>
                  <a:close/>
                  <a:moveTo>
                    <a:pt x="1520" y="29452"/>
                  </a:moveTo>
                  <a:cubicBezTo>
                    <a:pt x="1425" y="29041"/>
                    <a:pt x="1425" y="29041"/>
                    <a:pt x="1679" y="28312"/>
                  </a:cubicBezTo>
                  <a:cubicBezTo>
                    <a:pt x="1837" y="28471"/>
                    <a:pt x="1995" y="28629"/>
                    <a:pt x="2154" y="28787"/>
                  </a:cubicBezTo>
                  <a:cubicBezTo>
                    <a:pt x="2312" y="28914"/>
                    <a:pt x="2534" y="28882"/>
                    <a:pt x="2692" y="29072"/>
                  </a:cubicBezTo>
                  <a:cubicBezTo>
                    <a:pt x="2312" y="29326"/>
                    <a:pt x="1964" y="29516"/>
                    <a:pt x="1520" y="29452"/>
                  </a:cubicBezTo>
                  <a:close/>
                  <a:moveTo>
                    <a:pt x="3199" y="28819"/>
                  </a:moveTo>
                  <a:cubicBezTo>
                    <a:pt x="2977" y="28724"/>
                    <a:pt x="2755" y="28629"/>
                    <a:pt x="2565" y="28502"/>
                  </a:cubicBezTo>
                  <a:cubicBezTo>
                    <a:pt x="2439" y="28407"/>
                    <a:pt x="2280" y="28312"/>
                    <a:pt x="2217" y="28217"/>
                  </a:cubicBezTo>
                  <a:cubicBezTo>
                    <a:pt x="1932" y="27869"/>
                    <a:pt x="1774" y="27552"/>
                    <a:pt x="1995" y="27109"/>
                  </a:cubicBezTo>
                  <a:cubicBezTo>
                    <a:pt x="2185" y="26697"/>
                    <a:pt x="2280" y="26254"/>
                    <a:pt x="2439" y="25842"/>
                  </a:cubicBezTo>
                  <a:cubicBezTo>
                    <a:pt x="2692" y="25177"/>
                    <a:pt x="3009" y="24544"/>
                    <a:pt x="3294" y="23879"/>
                  </a:cubicBezTo>
                  <a:cubicBezTo>
                    <a:pt x="3389" y="24005"/>
                    <a:pt x="3484" y="24069"/>
                    <a:pt x="3515" y="24164"/>
                  </a:cubicBezTo>
                  <a:cubicBezTo>
                    <a:pt x="3705" y="24829"/>
                    <a:pt x="4212" y="25272"/>
                    <a:pt x="4687" y="25715"/>
                  </a:cubicBezTo>
                  <a:cubicBezTo>
                    <a:pt x="4845" y="25842"/>
                    <a:pt x="5067" y="25937"/>
                    <a:pt x="5257" y="26032"/>
                  </a:cubicBezTo>
                  <a:cubicBezTo>
                    <a:pt x="5637" y="26191"/>
                    <a:pt x="6081" y="26349"/>
                    <a:pt x="6461" y="26539"/>
                  </a:cubicBezTo>
                  <a:cubicBezTo>
                    <a:pt x="6492" y="26539"/>
                    <a:pt x="6524" y="26602"/>
                    <a:pt x="6556" y="26634"/>
                  </a:cubicBezTo>
                  <a:cubicBezTo>
                    <a:pt x="6144" y="27299"/>
                    <a:pt x="4624" y="28281"/>
                    <a:pt x="3199" y="2881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p:nvPr/>
          </p:nvSpPr>
          <p:spPr>
            <a:xfrm>
              <a:off x="5157100" y="1155675"/>
              <a:ext cx="699925" cy="941375"/>
            </a:xfrm>
            <a:custGeom>
              <a:rect b="b" l="l" r="r" t="t"/>
              <a:pathLst>
                <a:path extrusionOk="0" h="37655" w="27997">
                  <a:moveTo>
                    <a:pt x="17862" y="919"/>
                  </a:moveTo>
                  <a:cubicBezTo>
                    <a:pt x="18401" y="1615"/>
                    <a:pt x="18907" y="2344"/>
                    <a:pt x="19382" y="3135"/>
                  </a:cubicBezTo>
                  <a:cubicBezTo>
                    <a:pt x="19952" y="4086"/>
                    <a:pt x="20522" y="5067"/>
                    <a:pt x="21061" y="6049"/>
                  </a:cubicBezTo>
                  <a:cubicBezTo>
                    <a:pt x="22264" y="8202"/>
                    <a:pt x="23563" y="10261"/>
                    <a:pt x="24893" y="12319"/>
                  </a:cubicBezTo>
                  <a:cubicBezTo>
                    <a:pt x="25463" y="13206"/>
                    <a:pt x="25970" y="14125"/>
                    <a:pt x="26476" y="15043"/>
                  </a:cubicBezTo>
                  <a:cubicBezTo>
                    <a:pt x="26635" y="15296"/>
                    <a:pt x="26730" y="15613"/>
                    <a:pt x="26825" y="15898"/>
                  </a:cubicBezTo>
                  <a:cubicBezTo>
                    <a:pt x="26920" y="16183"/>
                    <a:pt x="26856" y="16500"/>
                    <a:pt x="26635" y="16721"/>
                  </a:cubicBezTo>
                  <a:cubicBezTo>
                    <a:pt x="26540" y="16848"/>
                    <a:pt x="26445" y="16911"/>
                    <a:pt x="26286" y="16975"/>
                  </a:cubicBezTo>
                  <a:cubicBezTo>
                    <a:pt x="25178" y="17260"/>
                    <a:pt x="24101" y="17671"/>
                    <a:pt x="23088" y="18210"/>
                  </a:cubicBezTo>
                  <a:cubicBezTo>
                    <a:pt x="22993" y="18242"/>
                    <a:pt x="22898" y="18305"/>
                    <a:pt x="22803" y="18400"/>
                  </a:cubicBezTo>
                  <a:cubicBezTo>
                    <a:pt x="22771" y="18432"/>
                    <a:pt x="22771" y="18527"/>
                    <a:pt x="22771" y="18590"/>
                  </a:cubicBezTo>
                  <a:cubicBezTo>
                    <a:pt x="22866" y="18558"/>
                    <a:pt x="22993" y="18558"/>
                    <a:pt x="23088" y="18527"/>
                  </a:cubicBezTo>
                  <a:cubicBezTo>
                    <a:pt x="23088" y="18527"/>
                    <a:pt x="23088" y="18527"/>
                    <a:pt x="23088" y="18495"/>
                  </a:cubicBezTo>
                  <a:cubicBezTo>
                    <a:pt x="23088" y="18495"/>
                    <a:pt x="23088" y="18495"/>
                    <a:pt x="23119" y="18495"/>
                  </a:cubicBezTo>
                  <a:cubicBezTo>
                    <a:pt x="23119" y="18463"/>
                    <a:pt x="23151" y="18432"/>
                    <a:pt x="23183" y="18400"/>
                  </a:cubicBezTo>
                  <a:cubicBezTo>
                    <a:pt x="23246" y="18337"/>
                    <a:pt x="23309" y="18273"/>
                    <a:pt x="23373" y="18210"/>
                  </a:cubicBezTo>
                  <a:cubicBezTo>
                    <a:pt x="23373" y="18210"/>
                    <a:pt x="23373" y="18210"/>
                    <a:pt x="23373" y="18210"/>
                  </a:cubicBezTo>
                  <a:cubicBezTo>
                    <a:pt x="23404" y="18210"/>
                    <a:pt x="23404" y="18210"/>
                    <a:pt x="23436" y="18210"/>
                  </a:cubicBezTo>
                  <a:cubicBezTo>
                    <a:pt x="23436" y="18210"/>
                    <a:pt x="23436" y="18242"/>
                    <a:pt x="23404" y="18273"/>
                  </a:cubicBezTo>
                  <a:cubicBezTo>
                    <a:pt x="23404" y="18242"/>
                    <a:pt x="23404" y="18242"/>
                    <a:pt x="23373" y="18210"/>
                  </a:cubicBezTo>
                  <a:cubicBezTo>
                    <a:pt x="23373" y="18210"/>
                    <a:pt x="23373" y="18210"/>
                    <a:pt x="23373" y="18210"/>
                  </a:cubicBezTo>
                  <a:cubicBezTo>
                    <a:pt x="23309" y="18337"/>
                    <a:pt x="23246" y="18463"/>
                    <a:pt x="23119" y="18495"/>
                  </a:cubicBezTo>
                  <a:cubicBezTo>
                    <a:pt x="23119" y="18527"/>
                    <a:pt x="23088" y="18527"/>
                    <a:pt x="23088" y="18527"/>
                  </a:cubicBezTo>
                  <a:cubicBezTo>
                    <a:pt x="23088" y="18527"/>
                    <a:pt x="23088" y="18527"/>
                    <a:pt x="23088" y="18527"/>
                  </a:cubicBezTo>
                  <a:cubicBezTo>
                    <a:pt x="23056" y="18590"/>
                    <a:pt x="23024" y="18653"/>
                    <a:pt x="22993" y="18780"/>
                  </a:cubicBezTo>
                  <a:cubicBezTo>
                    <a:pt x="23151" y="18717"/>
                    <a:pt x="23309" y="18717"/>
                    <a:pt x="23404" y="18653"/>
                  </a:cubicBezTo>
                  <a:cubicBezTo>
                    <a:pt x="23658" y="18527"/>
                    <a:pt x="23911" y="18400"/>
                    <a:pt x="24164" y="18242"/>
                  </a:cubicBezTo>
                  <a:cubicBezTo>
                    <a:pt x="24671" y="17956"/>
                    <a:pt x="25178" y="17735"/>
                    <a:pt x="25716" y="17576"/>
                  </a:cubicBezTo>
                  <a:cubicBezTo>
                    <a:pt x="25970" y="17513"/>
                    <a:pt x="26191" y="17450"/>
                    <a:pt x="26413" y="17291"/>
                  </a:cubicBezTo>
                  <a:cubicBezTo>
                    <a:pt x="26666" y="17165"/>
                    <a:pt x="26951" y="17165"/>
                    <a:pt x="27236" y="17260"/>
                  </a:cubicBezTo>
                  <a:cubicBezTo>
                    <a:pt x="27300" y="17386"/>
                    <a:pt x="27236" y="17450"/>
                    <a:pt x="27173" y="17545"/>
                  </a:cubicBezTo>
                  <a:cubicBezTo>
                    <a:pt x="26983" y="17861"/>
                    <a:pt x="26793" y="18178"/>
                    <a:pt x="26603" y="18495"/>
                  </a:cubicBezTo>
                  <a:cubicBezTo>
                    <a:pt x="26350" y="18970"/>
                    <a:pt x="26096" y="19445"/>
                    <a:pt x="25811" y="19920"/>
                  </a:cubicBezTo>
                  <a:cubicBezTo>
                    <a:pt x="25210" y="20933"/>
                    <a:pt x="24639" y="21947"/>
                    <a:pt x="24038" y="22929"/>
                  </a:cubicBezTo>
                  <a:cubicBezTo>
                    <a:pt x="23499" y="23815"/>
                    <a:pt x="22961" y="24702"/>
                    <a:pt x="22423" y="25589"/>
                  </a:cubicBezTo>
                  <a:cubicBezTo>
                    <a:pt x="21726" y="26697"/>
                    <a:pt x="21061" y="27806"/>
                    <a:pt x="20554" y="29009"/>
                  </a:cubicBezTo>
                  <a:cubicBezTo>
                    <a:pt x="20554" y="29072"/>
                    <a:pt x="20522" y="29104"/>
                    <a:pt x="20491" y="29167"/>
                  </a:cubicBezTo>
                  <a:cubicBezTo>
                    <a:pt x="14062" y="31574"/>
                    <a:pt x="7728" y="34171"/>
                    <a:pt x="1268" y="36483"/>
                  </a:cubicBezTo>
                  <a:cubicBezTo>
                    <a:pt x="1109" y="36356"/>
                    <a:pt x="1173" y="36229"/>
                    <a:pt x="1204" y="36134"/>
                  </a:cubicBezTo>
                  <a:cubicBezTo>
                    <a:pt x="1268" y="36008"/>
                    <a:pt x="1331" y="35881"/>
                    <a:pt x="1426" y="35723"/>
                  </a:cubicBezTo>
                  <a:cubicBezTo>
                    <a:pt x="2091" y="34678"/>
                    <a:pt x="2788" y="33601"/>
                    <a:pt x="3485" y="32556"/>
                  </a:cubicBezTo>
                  <a:cubicBezTo>
                    <a:pt x="4466" y="31067"/>
                    <a:pt x="5511" y="29611"/>
                    <a:pt x="6398" y="28059"/>
                  </a:cubicBezTo>
                  <a:cubicBezTo>
                    <a:pt x="6461" y="27964"/>
                    <a:pt x="6493" y="27869"/>
                    <a:pt x="6525" y="27774"/>
                  </a:cubicBezTo>
                  <a:cubicBezTo>
                    <a:pt x="6303" y="27869"/>
                    <a:pt x="6208" y="28122"/>
                    <a:pt x="6050" y="28312"/>
                  </a:cubicBezTo>
                  <a:cubicBezTo>
                    <a:pt x="4435" y="30497"/>
                    <a:pt x="2883" y="32714"/>
                    <a:pt x="1394" y="34994"/>
                  </a:cubicBezTo>
                  <a:cubicBezTo>
                    <a:pt x="1046" y="35533"/>
                    <a:pt x="698" y="36071"/>
                    <a:pt x="349" y="36609"/>
                  </a:cubicBezTo>
                  <a:cubicBezTo>
                    <a:pt x="254" y="36768"/>
                    <a:pt x="159" y="36926"/>
                    <a:pt x="96" y="37084"/>
                  </a:cubicBezTo>
                  <a:cubicBezTo>
                    <a:pt x="33" y="37211"/>
                    <a:pt x="1" y="37370"/>
                    <a:pt x="96" y="37560"/>
                  </a:cubicBezTo>
                  <a:cubicBezTo>
                    <a:pt x="191" y="37591"/>
                    <a:pt x="349" y="37655"/>
                    <a:pt x="444" y="37623"/>
                  </a:cubicBezTo>
                  <a:cubicBezTo>
                    <a:pt x="824" y="37528"/>
                    <a:pt x="1236" y="37496"/>
                    <a:pt x="1584" y="37338"/>
                  </a:cubicBezTo>
                  <a:cubicBezTo>
                    <a:pt x="2059" y="37084"/>
                    <a:pt x="2534" y="36926"/>
                    <a:pt x="3041" y="36736"/>
                  </a:cubicBezTo>
                  <a:cubicBezTo>
                    <a:pt x="7380" y="35089"/>
                    <a:pt x="11718" y="33443"/>
                    <a:pt x="16057" y="31764"/>
                  </a:cubicBezTo>
                  <a:cubicBezTo>
                    <a:pt x="16659" y="31542"/>
                    <a:pt x="17229" y="31321"/>
                    <a:pt x="17799" y="31131"/>
                  </a:cubicBezTo>
                  <a:cubicBezTo>
                    <a:pt x="18907" y="30782"/>
                    <a:pt x="19952" y="30307"/>
                    <a:pt x="20998" y="29896"/>
                  </a:cubicBezTo>
                  <a:cubicBezTo>
                    <a:pt x="21504" y="29706"/>
                    <a:pt x="21916" y="29421"/>
                    <a:pt x="22201" y="29009"/>
                  </a:cubicBezTo>
                  <a:cubicBezTo>
                    <a:pt x="22644" y="28376"/>
                    <a:pt x="23119" y="27742"/>
                    <a:pt x="23499" y="27077"/>
                  </a:cubicBezTo>
                  <a:cubicBezTo>
                    <a:pt x="24449" y="25525"/>
                    <a:pt x="25305" y="23942"/>
                    <a:pt x="26191" y="22358"/>
                  </a:cubicBezTo>
                  <a:cubicBezTo>
                    <a:pt x="26825" y="21250"/>
                    <a:pt x="27363" y="20110"/>
                    <a:pt x="27775" y="18907"/>
                  </a:cubicBezTo>
                  <a:cubicBezTo>
                    <a:pt x="27870" y="18653"/>
                    <a:pt x="27933" y="18368"/>
                    <a:pt x="27996" y="18083"/>
                  </a:cubicBezTo>
                  <a:cubicBezTo>
                    <a:pt x="27996" y="17988"/>
                    <a:pt x="27996" y="17893"/>
                    <a:pt x="27870" y="17893"/>
                  </a:cubicBezTo>
                  <a:cubicBezTo>
                    <a:pt x="27648" y="18463"/>
                    <a:pt x="27395" y="19033"/>
                    <a:pt x="27141" y="19603"/>
                  </a:cubicBezTo>
                  <a:cubicBezTo>
                    <a:pt x="26888" y="20142"/>
                    <a:pt x="26635" y="20712"/>
                    <a:pt x="26350" y="21218"/>
                  </a:cubicBezTo>
                  <a:cubicBezTo>
                    <a:pt x="25811" y="22137"/>
                    <a:pt x="25241" y="23055"/>
                    <a:pt x="24703" y="23974"/>
                  </a:cubicBezTo>
                  <a:cubicBezTo>
                    <a:pt x="24576" y="24132"/>
                    <a:pt x="24513" y="24354"/>
                    <a:pt x="24418" y="24544"/>
                  </a:cubicBezTo>
                  <a:cubicBezTo>
                    <a:pt x="24291" y="24734"/>
                    <a:pt x="24228" y="24924"/>
                    <a:pt x="24101" y="25114"/>
                  </a:cubicBezTo>
                  <a:cubicBezTo>
                    <a:pt x="23816" y="25620"/>
                    <a:pt x="23468" y="26127"/>
                    <a:pt x="23183" y="26665"/>
                  </a:cubicBezTo>
                  <a:cubicBezTo>
                    <a:pt x="22771" y="27330"/>
                    <a:pt x="22391" y="28027"/>
                    <a:pt x="22011" y="28724"/>
                  </a:cubicBezTo>
                  <a:cubicBezTo>
                    <a:pt x="21948" y="28819"/>
                    <a:pt x="21884" y="28882"/>
                    <a:pt x="21821" y="28946"/>
                  </a:cubicBezTo>
                  <a:cubicBezTo>
                    <a:pt x="21758" y="29009"/>
                    <a:pt x="21663" y="29009"/>
                    <a:pt x="21599" y="29009"/>
                  </a:cubicBezTo>
                  <a:cubicBezTo>
                    <a:pt x="21536" y="28787"/>
                    <a:pt x="21536" y="28597"/>
                    <a:pt x="21599" y="28407"/>
                  </a:cubicBezTo>
                  <a:cubicBezTo>
                    <a:pt x="21694" y="28122"/>
                    <a:pt x="21789" y="27806"/>
                    <a:pt x="21916" y="27552"/>
                  </a:cubicBezTo>
                  <a:cubicBezTo>
                    <a:pt x="22486" y="26380"/>
                    <a:pt x="23024" y="25177"/>
                    <a:pt x="23753" y="24100"/>
                  </a:cubicBezTo>
                  <a:cubicBezTo>
                    <a:pt x="24101" y="23562"/>
                    <a:pt x="24418" y="22992"/>
                    <a:pt x="24766" y="22453"/>
                  </a:cubicBezTo>
                  <a:cubicBezTo>
                    <a:pt x="24988" y="22105"/>
                    <a:pt x="25178" y="21725"/>
                    <a:pt x="25431" y="21377"/>
                  </a:cubicBezTo>
                  <a:cubicBezTo>
                    <a:pt x="26001" y="20553"/>
                    <a:pt x="26476" y="19667"/>
                    <a:pt x="26888" y="18780"/>
                  </a:cubicBezTo>
                  <a:cubicBezTo>
                    <a:pt x="27078" y="18368"/>
                    <a:pt x="27331" y="18051"/>
                    <a:pt x="27616" y="17735"/>
                  </a:cubicBezTo>
                  <a:cubicBezTo>
                    <a:pt x="27680" y="17640"/>
                    <a:pt x="27838" y="17640"/>
                    <a:pt x="27933" y="17576"/>
                  </a:cubicBezTo>
                  <a:cubicBezTo>
                    <a:pt x="27965" y="17228"/>
                    <a:pt x="27775" y="17070"/>
                    <a:pt x="27426" y="17006"/>
                  </a:cubicBezTo>
                  <a:cubicBezTo>
                    <a:pt x="27236" y="16975"/>
                    <a:pt x="27015" y="17006"/>
                    <a:pt x="26825" y="16880"/>
                  </a:cubicBezTo>
                  <a:cubicBezTo>
                    <a:pt x="27236" y="16056"/>
                    <a:pt x="27236" y="15930"/>
                    <a:pt x="26856" y="15138"/>
                  </a:cubicBezTo>
                  <a:cubicBezTo>
                    <a:pt x="26571" y="14536"/>
                    <a:pt x="26255" y="13935"/>
                    <a:pt x="25906" y="13364"/>
                  </a:cubicBezTo>
                  <a:cubicBezTo>
                    <a:pt x="25305" y="12383"/>
                    <a:pt x="24671" y="11433"/>
                    <a:pt x="24069" y="10451"/>
                  </a:cubicBezTo>
                  <a:cubicBezTo>
                    <a:pt x="23436" y="9438"/>
                    <a:pt x="22771" y="8392"/>
                    <a:pt x="22169" y="7379"/>
                  </a:cubicBezTo>
                  <a:cubicBezTo>
                    <a:pt x="21473" y="6176"/>
                    <a:pt x="20808" y="4972"/>
                    <a:pt x="20111" y="3769"/>
                  </a:cubicBezTo>
                  <a:cubicBezTo>
                    <a:pt x="19572" y="2850"/>
                    <a:pt x="18971" y="1964"/>
                    <a:pt x="18369" y="1077"/>
                  </a:cubicBezTo>
                  <a:cubicBezTo>
                    <a:pt x="18211" y="792"/>
                    <a:pt x="17957" y="570"/>
                    <a:pt x="17736" y="317"/>
                  </a:cubicBezTo>
                  <a:cubicBezTo>
                    <a:pt x="17451" y="64"/>
                    <a:pt x="17134" y="0"/>
                    <a:pt x="16817" y="285"/>
                  </a:cubicBezTo>
                  <a:cubicBezTo>
                    <a:pt x="17261" y="317"/>
                    <a:pt x="17577" y="570"/>
                    <a:pt x="17862" y="91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3"/>
            <p:cNvSpPr/>
            <p:nvPr/>
          </p:nvSpPr>
          <p:spPr>
            <a:xfrm>
              <a:off x="5576725" y="1162000"/>
              <a:ext cx="825" cy="825"/>
            </a:xfrm>
            <a:custGeom>
              <a:rect b="b" l="l" r="r" t="t"/>
              <a:pathLst>
                <a:path extrusionOk="0" h="33" w="33">
                  <a:moveTo>
                    <a:pt x="32" y="1"/>
                  </a:moveTo>
                  <a:cubicBezTo>
                    <a:pt x="32" y="1"/>
                    <a:pt x="32" y="1"/>
                    <a:pt x="32" y="1"/>
                  </a:cubicBezTo>
                  <a:cubicBezTo>
                    <a:pt x="1" y="1"/>
                    <a:pt x="1" y="32"/>
                    <a:pt x="1" y="32"/>
                  </a:cubicBezTo>
                  <a:cubicBezTo>
                    <a:pt x="1" y="32"/>
                    <a:pt x="32" y="32"/>
                    <a:pt x="32" y="32"/>
                  </a:cubicBezTo>
                  <a:cubicBezTo>
                    <a:pt x="32" y="1"/>
                    <a:pt x="32" y="1"/>
                    <a:pt x="3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3"/>
            <p:cNvSpPr/>
            <p:nvPr/>
          </p:nvSpPr>
          <p:spPr>
            <a:xfrm>
              <a:off x="4859425" y="1063825"/>
              <a:ext cx="586700" cy="295350"/>
            </a:xfrm>
            <a:custGeom>
              <a:rect b="b" l="l" r="r" t="t"/>
              <a:pathLst>
                <a:path extrusionOk="0" h="11814" w="23468">
                  <a:moveTo>
                    <a:pt x="317" y="2312"/>
                  </a:moveTo>
                  <a:cubicBezTo>
                    <a:pt x="349" y="2312"/>
                    <a:pt x="412" y="2312"/>
                    <a:pt x="475" y="2312"/>
                  </a:cubicBezTo>
                  <a:cubicBezTo>
                    <a:pt x="1584" y="2281"/>
                    <a:pt x="2597" y="2502"/>
                    <a:pt x="3484" y="3168"/>
                  </a:cubicBezTo>
                  <a:cubicBezTo>
                    <a:pt x="3516" y="3199"/>
                    <a:pt x="3516" y="3199"/>
                    <a:pt x="3547" y="3199"/>
                  </a:cubicBezTo>
                  <a:cubicBezTo>
                    <a:pt x="4022" y="3421"/>
                    <a:pt x="4307" y="3833"/>
                    <a:pt x="4561" y="4276"/>
                  </a:cubicBezTo>
                  <a:cubicBezTo>
                    <a:pt x="4877" y="4909"/>
                    <a:pt x="5099" y="5543"/>
                    <a:pt x="5194" y="6208"/>
                  </a:cubicBezTo>
                  <a:cubicBezTo>
                    <a:pt x="5226" y="6429"/>
                    <a:pt x="5289" y="6683"/>
                    <a:pt x="5321" y="6904"/>
                  </a:cubicBezTo>
                  <a:cubicBezTo>
                    <a:pt x="5416" y="7348"/>
                    <a:pt x="5574" y="7760"/>
                    <a:pt x="5796" y="8140"/>
                  </a:cubicBezTo>
                  <a:cubicBezTo>
                    <a:pt x="6239" y="8836"/>
                    <a:pt x="6651" y="9533"/>
                    <a:pt x="7094" y="10230"/>
                  </a:cubicBezTo>
                  <a:cubicBezTo>
                    <a:pt x="7506" y="10895"/>
                    <a:pt x="8171" y="11243"/>
                    <a:pt x="8868" y="11465"/>
                  </a:cubicBezTo>
                  <a:cubicBezTo>
                    <a:pt x="9438" y="11591"/>
                    <a:pt x="10008" y="11718"/>
                    <a:pt x="10609" y="11750"/>
                  </a:cubicBezTo>
                  <a:cubicBezTo>
                    <a:pt x="12035" y="11813"/>
                    <a:pt x="13428" y="11655"/>
                    <a:pt x="14758" y="11053"/>
                  </a:cubicBezTo>
                  <a:cubicBezTo>
                    <a:pt x="15202" y="10831"/>
                    <a:pt x="15677" y="10641"/>
                    <a:pt x="16120" y="10451"/>
                  </a:cubicBezTo>
                  <a:cubicBezTo>
                    <a:pt x="17070" y="10071"/>
                    <a:pt x="17893" y="9501"/>
                    <a:pt x="18717" y="8900"/>
                  </a:cubicBezTo>
                  <a:cubicBezTo>
                    <a:pt x="18843" y="8805"/>
                    <a:pt x="18970" y="8710"/>
                    <a:pt x="19065" y="8615"/>
                  </a:cubicBezTo>
                  <a:cubicBezTo>
                    <a:pt x="19413" y="8298"/>
                    <a:pt x="19635" y="7918"/>
                    <a:pt x="19730" y="7443"/>
                  </a:cubicBezTo>
                  <a:cubicBezTo>
                    <a:pt x="19857" y="6714"/>
                    <a:pt x="20205" y="6081"/>
                    <a:pt x="20617" y="5448"/>
                  </a:cubicBezTo>
                  <a:cubicBezTo>
                    <a:pt x="20744" y="5194"/>
                    <a:pt x="20902" y="5099"/>
                    <a:pt x="21155" y="5099"/>
                  </a:cubicBezTo>
                  <a:cubicBezTo>
                    <a:pt x="21630" y="5068"/>
                    <a:pt x="22105" y="5036"/>
                    <a:pt x="22549" y="5036"/>
                  </a:cubicBezTo>
                  <a:cubicBezTo>
                    <a:pt x="22770" y="5004"/>
                    <a:pt x="22992" y="5036"/>
                    <a:pt x="23182" y="5004"/>
                  </a:cubicBezTo>
                  <a:cubicBezTo>
                    <a:pt x="23372" y="5004"/>
                    <a:pt x="23467" y="4846"/>
                    <a:pt x="23435" y="4688"/>
                  </a:cubicBezTo>
                  <a:cubicBezTo>
                    <a:pt x="23372" y="4434"/>
                    <a:pt x="23214" y="4213"/>
                    <a:pt x="23024" y="4054"/>
                  </a:cubicBezTo>
                  <a:cubicBezTo>
                    <a:pt x="22707" y="3833"/>
                    <a:pt x="22422" y="3548"/>
                    <a:pt x="22074" y="3263"/>
                  </a:cubicBezTo>
                  <a:cubicBezTo>
                    <a:pt x="22264" y="2883"/>
                    <a:pt x="22422" y="2534"/>
                    <a:pt x="22580" y="2217"/>
                  </a:cubicBezTo>
                  <a:cubicBezTo>
                    <a:pt x="22770" y="1806"/>
                    <a:pt x="22960" y="1394"/>
                    <a:pt x="23150" y="982"/>
                  </a:cubicBezTo>
                  <a:cubicBezTo>
                    <a:pt x="23245" y="792"/>
                    <a:pt x="23119" y="634"/>
                    <a:pt x="22897" y="666"/>
                  </a:cubicBezTo>
                  <a:cubicBezTo>
                    <a:pt x="22390" y="666"/>
                    <a:pt x="21915" y="697"/>
                    <a:pt x="21409" y="856"/>
                  </a:cubicBezTo>
                  <a:cubicBezTo>
                    <a:pt x="20902" y="1077"/>
                    <a:pt x="20332" y="1141"/>
                    <a:pt x="19762" y="1236"/>
                  </a:cubicBezTo>
                  <a:cubicBezTo>
                    <a:pt x="19445" y="1267"/>
                    <a:pt x="19160" y="1204"/>
                    <a:pt x="18938" y="951"/>
                  </a:cubicBezTo>
                  <a:cubicBezTo>
                    <a:pt x="18812" y="792"/>
                    <a:pt x="18622" y="666"/>
                    <a:pt x="18463" y="507"/>
                  </a:cubicBezTo>
                  <a:cubicBezTo>
                    <a:pt x="18178" y="222"/>
                    <a:pt x="17798" y="127"/>
                    <a:pt x="17418" y="64"/>
                  </a:cubicBezTo>
                  <a:cubicBezTo>
                    <a:pt x="17228" y="1"/>
                    <a:pt x="17070" y="64"/>
                    <a:pt x="16975" y="254"/>
                  </a:cubicBezTo>
                  <a:cubicBezTo>
                    <a:pt x="16817" y="571"/>
                    <a:pt x="16595" y="792"/>
                    <a:pt x="16373" y="1014"/>
                  </a:cubicBezTo>
                  <a:cubicBezTo>
                    <a:pt x="16183" y="1236"/>
                    <a:pt x="16025" y="1426"/>
                    <a:pt x="15835" y="1647"/>
                  </a:cubicBezTo>
                  <a:cubicBezTo>
                    <a:pt x="15328" y="2154"/>
                    <a:pt x="14821" y="2661"/>
                    <a:pt x="14315" y="3168"/>
                  </a:cubicBezTo>
                  <a:cubicBezTo>
                    <a:pt x="14030" y="3421"/>
                    <a:pt x="13713" y="3611"/>
                    <a:pt x="13428" y="3833"/>
                  </a:cubicBezTo>
                  <a:cubicBezTo>
                    <a:pt x="12605" y="4498"/>
                    <a:pt x="11655" y="4878"/>
                    <a:pt x="10673" y="5131"/>
                  </a:cubicBezTo>
                  <a:cubicBezTo>
                    <a:pt x="9944" y="5321"/>
                    <a:pt x="9248" y="5194"/>
                    <a:pt x="8614" y="4751"/>
                  </a:cubicBezTo>
                  <a:cubicBezTo>
                    <a:pt x="7981" y="4339"/>
                    <a:pt x="7348" y="3864"/>
                    <a:pt x="6746" y="3389"/>
                  </a:cubicBezTo>
                  <a:cubicBezTo>
                    <a:pt x="6588" y="3231"/>
                    <a:pt x="6398" y="3104"/>
                    <a:pt x="6207" y="3009"/>
                  </a:cubicBezTo>
                  <a:cubicBezTo>
                    <a:pt x="5416" y="2597"/>
                    <a:pt x="4624" y="2249"/>
                    <a:pt x="3769" y="1964"/>
                  </a:cubicBezTo>
                  <a:cubicBezTo>
                    <a:pt x="3294" y="1806"/>
                    <a:pt x="2851" y="1647"/>
                    <a:pt x="2344" y="1616"/>
                  </a:cubicBezTo>
                  <a:cubicBezTo>
                    <a:pt x="1869" y="1616"/>
                    <a:pt x="1394" y="1584"/>
                    <a:pt x="887" y="1552"/>
                  </a:cubicBezTo>
                  <a:cubicBezTo>
                    <a:pt x="665" y="1552"/>
                    <a:pt x="475" y="1616"/>
                    <a:pt x="285" y="1711"/>
                  </a:cubicBezTo>
                  <a:cubicBezTo>
                    <a:pt x="222" y="1774"/>
                    <a:pt x="127" y="1837"/>
                    <a:pt x="95" y="1932"/>
                  </a:cubicBezTo>
                  <a:cubicBezTo>
                    <a:pt x="0" y="2122"/>
                    <a:pt x="127" y="2312"/>
                    <a:pt x="317" y="2312"/>
                  </a:cubicBezTo>
                  <a:close/>
                  <a:moveTo>
                    <a:pt x="17102" y="3991"/>
                  </a:moveTo>
                  <a:cubicBezTo>
                    <a:pt x="17292" y="3769"/>
                    <a:pt x="17387" y="3548"/>
                    <a:pt x="17387" y="3231"/>
                  </a:cubicBezTo>
                  <a:cubicBezTo>
                    <a:pt x="17355" y="2756"/>
                    <a:pt x="17355" y="2281"/>
                    <a:pt x="17355" y="1774"/>
                  </a:cubicBezTo>
                  <a:cubicBezTo>
                    <a:pt x="17355" y="1394"/>
                    <a:pt x="17292" y="982"/>
                    <a:pt x="17387" y="539"/>
                  </a:cubicBezTo>
                  <a:cubicBezTo>
                    <a:pt x="17767" y="571"/>
                    <a:pt x="18083" y="666"/>
                    <a:pt x="18337" y="919"/>
                  </a:cubicBezTo>
                  <a:cubicBezTo>
                    <a:pt x="18495" y="1046"/>
                    <a:pt x="18653" y="1172"/>
                    <a:pt x="18812" y="1362"/>
                  </a:cubicBezTo>
                  <a:cubicBezTo>
                    <a:pt x="19002" y="1584"/>
                    <a:pt x="19255" y="1647"/>
                    <a:pt x="19540" y="1616"/>
                  </a:cubicBezTo>
                  <a:cubicBezTo>
                    <a:pt x="20110" y="1584"/>
                    <a:pt x="20712" y="1489"/>
                    <a:pt x="21250" y="1331"/>
                  </a:cubicBezTo>
                  <a:cubicBezTo>
                    <a:pt x="21535" y="1267"/>
                    <a:pt x="21820" y="1172"/>
                    <a:pt x="22105" y="1109"/>
                  </a:cubicBezTo>
                  <a:cubicBezTo>
                    <a:pt x="22232" y="1077"/>
                    <a:pt x="22390" y="1109"/>
                    <a:pt x="22580" y="1109"/>
                  </a:cubicBezTo>
                  <a:cubicBezTo>
                    <a:pt x="22580" y="1426"/>
                    <a:pt x="22390" y="1647"/>
                    <a:pt x="22295" y="1901"/>
                  </a:cubicBezTo>
                  <a:cubicBezTo>
                    <a:pt x="22105" y="2312"/>
                    <a:pt x="21915" y="2724"/>
                    <a:pt x="21725" y="3104"/>
                  </a:cubicBezTo>
                  <a:cubicBezTo>
                    <a:pt x="21630" y="3294"/>
                    <a:pt x="21662" y="3453"/>
                    <a:pt x="21820" y="3579"/>
                  </a:cubicBezTo>
                  <a:cubicBezTo>
                    <a:pt x="22105" y="3833"/>
                    <a:pt x="22390" y="4086"/>
                    <a:pt x="22644" y="4339"/>
                  </a:cubicBezTo>
                  <a:cubicBezTo>
                    <a:pt x="22707" y="4371"/>
                    <a:pt x="22770" y="4466"/>
                    <a:pt x="22834" y="4498"/>
                  </a:cubicBezTo>
                  <a:cubicBezTo>
                    <a:pt x="22739" y="4688"/>
                    <a:pt x="22580" y="4624"/>
                    <a:pt x="22454" y="4624"/>
                  </a:cubicBezTo>
                  <a:cubicBezTo>
                    <a:pt x="21947" y="4624"/>
                    <a:pt x="21440" y="4624"/>
                    <a:pt x="20965" y="4719"/>
                  </a:cubicBezTo>
                  <a:cubicBezTo>
                    <a:pt x="20680" y="4783"/>
                    <a:pt x="20459" y="4878"/>
                    <a:pt x="20300" y="5131"/>
                  </a:cubicBezTo>
                  <a:cubicBezTo>
                    <a:pt x="19920" y="5764"/>
                    <a:pt x="19572" y="6366"/>
                    <a:pt x="19382" y="7094"/>
                  </a:cubicBezTo>
                  <a:cubicBezTo>
                    <a:pt x="19382" y="7126"/>
                    <a:pt x="19350" y="7126"/>
                    <a:pt x="19287" y="7189"/>
                  </a:cubicBezTo>
                  <a:cubicBezTo>
                    <a:pt x="19255" y="7063"/>
                    <a:pt x="19223" y="6968"/>
                    <a:pt x="19192" y="6841"/>
                  </a:cubicBezTo>
                  <a:cubicBezTo>
                    <a:pt x="19097" y="6461"/>
                    <a:pt x="19033" y="6081"/>
                    <a:pt x="18938" y="5733"/>
                  </a:cubicBezTo>
                  <a:cubicBezTo>
                    <a:pt x="18843" y="5416"/>
                    <a:pt x="18685" y="5226"/>
                    <a:pt x="18337" y="5194"/>
                  </a:cubicBezTo>
                  <a:cubicBezTo>
                    <a:pt x="17672" y="5099"/>
                    <a:pt x="17038" y="5194"/>
                    <a:pt x="16405" y="5258"/>
                  </a:cubicBezTo>
                  <a:cubicBezTo>
                    <a:pt x="16310" y="5289"/>
                    <a:pt x="16215" y="5289"/>
                    <a:pt x="16088" y="5321"/>
                  </a:cubicBezTo>
                  <a:cubicBezTo>
                    <a:pt x="16120" y="5226"/>
                    <a:pt x="16120" y="5163"/>
                    <a:pt x="16152" y="5099"/>
                  </a:cubicBezTo>
                  <a:cubicBezTo>
                    <a:pt x="16468" y="4719"/>
                    <a:pt x="16753" y="4339"/>
                    <a:pt x="17102" y="3991"/>
                  </a:cubicBezTo>
                  <a:close/>
                  <a:moveTo>
                    <a:pt x="3579" y="2661"/>
                  </a:moveTo>
                  <a:cubicBezTo>
                    <a:pt x="3611" y="2661"/>
                    <a:pt x="3611" y="2661"/>
                    <a:pt x="3611" y="2661"/>
                  </a:cubicBezTo>
                  <a:cubicBezTo>
                    <a:pt x="3706" y="2692"/>
                    <a:pt x="3832" y="2661"/>
                    <a:pt x="3896" y="2724"/>
                  </a:cubicBezTo>
                  <a:cubicBezTo>
                    <a:pt x="4402" y="3009"/>
                    <a:pt x="4846" y="3326"/>
                    <a:pt x="5131" y="3833"/>
                  </a:cubicBezTo>
                  <a:cubicBezTo>
                    <a:pt x="5416" y="4371"/>
                    <a:pt x="5701" y="4878"/>
                    <a:pt x="5859" y="5448"/>
                  </a:cubicBezTo>
                  <a:cubicBezTo>
                    <a:pt x="6112" y="6208"/>
                    <a:pt x="6493" y="6936"/>
                    <a:pt x="6841" y="7665"/>
                  </a:cubicBezTo>
                  <a:cubicBezTo>
                    <a:pt x="7189" y="8393"/>
                    <a:pt x="7696" y="8931"/>
                    <a:pt x="8424" y="9248"/>
                  </a:cubicBezTo>
                  <a:cubicBezTo>
                    <a:pt x="8646" y="9343"/>
                    <a:pt x="8836" y="9470"/>
                    <a:pt x="9026" y="9596"/>
                  </a:cubicBezTo>
                  <a:cubicBezTo>
                    <a:pt x="9374" y="9786"/>
                    <a:pt x="9723" y="9913"/>
                    <a:pt x="10134" y="9976"/>
                  </a:cubicBezTo>
                  <a:cubicBezTo>
                    <a:pt x="11180" y="10071"/>
                    <a:pt x="12225" y="10008"/>
                    <a:pt x="13238" y="9723"/>
                  </a:cubicBezTo>
                  <a:cubicBezTo>
                    <a:pt x="13365" y="9691"/>
                    <a:pt x="13460" y="9596"/>
                    <a:pt x="13555" y="9533"/>
                  </a:cubicBezTo>
                  <a:cubicBezTo>
                    <a:pt x="13523" y="9375"/>
                    <a:pt x="13428" y="9375"/>
                    <a:pt x="13333" y="9375"/>
                  </a:cubicBezTo>
                  <a:cubicBezTo>
                    <a:pt x="13111" y="9406"/>
                    <a:pt x="12858" y="9438"/>
                    <a:pt x="12636" y="9501"/>
                  </a:cubicBezTo>
                  <a:cubicBezTo>
                    <a:pt x="11971" y="9628"/>
                    <a:pt x="11306" y="9660"/>
                    <a:pt x="10609" y="9628"/>
                  </a:cubicBezTo>
                  <a:cubicBezTo>
                    <a:pt x="10071" y="9628"/>
                    <a:pt x="9564" y="9501"/>
                    <a:pt x="9089" y="9185"/>
                  </a:cubicBezTo>
                  <a:cubicBezTo>
                    <a:pt x="8899" y="9090"/>
                    <a:pt x="8741" y="8995"/>
                    <a:pt x="8583" y="8900"/>
                  </a:cubicBezTo>
                  <a:cubicBezTo>
                    <a:pt x="7981" y="8615"/>
                    <a:pt x="7506" y="8171"/>
                    <a:pt x="7221" y="7601"/>
                  </a:cubicBezTo>
                  <a:cubicBezTo>
                    <a:pt x="6873" y="6936"/>
                    <a:pt x="6556" y="6271"/>
                    <a:pt x="6303" y="5574"/>
                  </a:cubicBezTo>
                  <a:cubicBezTo>
                    <a:pt x="5986" y="4688"/>
                    <a:pt x="5606" y="3864"/>
                    <a:pt x="5004" y="3041"/>
                  </a:cubicBezTo>
                  <a:cubicBezTo>
                    <a:pt x="5131" y="3041"/>
                    <a:pt x="5226" y="3041"/>
                    <a:pt x="5289" y="3073"/>
                  </a:cubicBezTo>
                  <a:cubicBezTo>
                    <a:pt x="5827" y="3326"/>
                    <a:pt x="6303" y="3611"/>
                    <a:pt x="6778" y="3991"/>
                  </a:cubicBezTo>
                  <a:cubicBezTo>
                    <a:pt x="7316" y="4434"/>
                    <a:pt x="7886" y="4846"/>
                    <a:pt x="8456" y="5226"/>
                  </a:cubicBezTo>
                  <a:cubicBezTo>
                    <a:pt x="9279" y="5764"/>
                    <a:pt x="10198" y="5796"/>
                    <a:pt x="11085" y="5511"/>
                  </a:cubicBezTo>
                  <a:cubicBezTo>
                    <a:pt x="11813" y="5289"/>
                    <a:pt x="12510" y="5004"/>
                    <a:pt x="13143" y="4593"/>
                  </a:cubicBezTo>
                  <a:cubicBezTo>
                    <a:pt x="13903" y="4086"/>
                    <a:pt x="14631" y="3579"/>
                    <a:pt x="15233" y="2883"/>
                  </a:cubicBezTo>
                  <a:cubicBezTo>
                    <a:pt x="15677" y="2407"/>
                    <a:pt x="16120" y="1932"/>
                    <a:pt x="16563" y="1426"/>
                  </a:cubicBezTo>
                  <a:cubicBezTo>
                    <a:pt x="16658" y="1331"/>
                    <a:pt x="16753" y="1267"/>
                    <a:pt x="16817" y="1204"/>
                  </a:cubicBezTo>
                  <a:cubicBezTo>
                    <a:pt x="16975" y="1236"/>
                    <a:pt x="16943" y="1331"/>
                    <a:pt x="16943" y="1394"/>
                  </a:cubicBezTo>
                  <a:cubicBezTo>
                    <a:pt x="16943" y="1964"/>
                    <a:pt x="16943" y="2502"/>
                    <a:pt x="16975" y="3041"/>
                  </a:cubicBezTo>
                  <a:cubicBezTo>
                    <a:pt x="16975" y="3358"/>
                    <a:pt x="16912" y="3579"/>
                    <a:pt x="16690" y="3833"/>
                  </a:cubicBezTo>
                  <a:cubicBezTo>
                    <a:pt x="16278" y="4244"/>
                    <a:pt x="15930" y="4688"/>
                    <a:pt x="15550" y="5163"/>
                  </a:cubicBezTo>
                  <a:cubicBezTo>
                    <a:pt x="15455" y="5258"/>
                    <a:pt x="15360" y="5416"/>
                    <a:pt x="15328" y="5543"/>
                  </a:cubicBezTo>
                  <a:cubicBezTo>
                    <a:pt x="15265" y="5638"/>
                    <a:pt x="15360" y="5796"/>
                    <a:pt x="15487" y="5796"/>
                  </a:cubicBezTo>
                  <a:cubicBezTo>
                    <a:pt x="15677" y="5796"/>
                    <a:pt x="15867" y="5796"/>
                    <a:pt x="16057" y="5764"/>
                  </a:cubicBezTo>
                  <a:cubicBezTo>
                    <a:pt x="16627" y="5669"/>
                    <a:pt x="17197" y="5574"/>
                    <a:pt x="17798" y="5574"/>
                  </a:cubicBezTo>
                  <a:cubicBezTo>
                    <a:pt x="17988" y="5574"/>
                    <a:pt x="18210" y="5606"/>
                    <a:pt x="18432" y="5638"/>
                  </a:cubicBezTo>
                  <a:cubicBezTo>
                    <a:pt x="18780" y="6429"/>
                    <a:pt x="18780" y="7284"/>
                    <a:pt x="19002" y="8108"/>
                  </a:cubicBezTo>
                  <a:cubicBezTo>
                    <a:pt x="18717" y="8456"/>
                    <a:pt x="18368" y="8710"/>
                    <a:pt x="17988" y="8963"/>
                  </a:cubicBezTo>
                  <a:cubicBezTo>
                    <a:pt x="17577" y="9216"/>
                    <a:pt x="17165" y="9470"/>
                    <a:pt x="16753" y="9723"/>
                  </a:cubicBezTo>
                  <a:cubicBezTo>
                    <a:pt x="16627" y="9818"/>
                    <a:pt x="16468" y="9881"/>
                    <a:pt x="16342" y="9913"/>
                  </a:cubicBezTo>
                  <a:cubicBezTo>
                    <a:pt x="15740" y="10166"/>
                    <a:pt x="15138" y="10420"/>
                    <a:pt x="14568" y="10673"/>
                  </a:cubicBezTo>
                  <a:cubicBezTo>
                    <a:pt x="13460" y="11180"/>
                    <a:pt x="12288" y="11338"/>
                    <a:pt x="11053" y="11338"/>
                  </a:cubicBezTo>
                  <a:cubicBezTo>
                    <a:pt x="10831" y="11338"/>
                    <a:pt x="10705" y="11211"/>
                    <a:pt x="10514" y="11116"/>
                  </a:cubicBezTo>
                  <a:cubicBezTo>
                    <a:pt x="10324" y="11275"/>
                    <a:pt x="10103" y="11243"/>
                    <a:pt x="9881" y="11211"/>
                  </a:cubicBezTo>
                  <a:cubicBezTo>
                    <a:pt x="9248" y="11148"/>
                    <a:pt x="8678" y="10990"/>
                    <a:pt x="8139" y="10641"/>
                  </a:cubicBezTo>
                  <a:cubicBezTo>
                    <a:pt x="7886" y="10483"/>
                    <a:pt x="7664" y="10293"/>
                    <a:pt x="7506" y="10040"/>
                  </a:cubicBezTo>
                  <a:cubicBezTo>
                    <a:pt x="7126" y="9406"/>
                    <a:pt x="6714" y="8805"/>
                    <a:pt x="6334" y="8171"/>
                  </a:cubicBezTo>
                  <a:cubicBezTo>
                    <a:pt x="5954" y="7633"/>
                    <a:pt x="5764" y="7031"/>
                    <a:pt x="5669" y="6366"/>
                  </a:cubicBezTo>
                  <a:cubicBezTo>
                    <a:pt x="5574" y="5669"/>
                    <a:pt x="5384" y="4973"/>
                    <a:pt x="5067" y="4308"/>
                  </a:cubicBezTo>
                  <a:cubicBezTo>
                    <a:pt x="4751" y="3706"/>
                    <a:pt x="4402" y="3136"/>
                    <a:pt x="3737" y="2819"/>
                  </a:cubicBezTo>
                  <a:cubicBezTo>
                    <a:pt x="3706" y="2787"/>
                    <a:pt x="3642" y="2724"/>
                    <a:pt x="3611" y="2661"/>
                  </a:cubicBezTo>
                  <a:cubicBezTo>
                    <a:pt x="3611" y="2661"/>
                    <a:pt x="3579" y="2661"/>
                    <a:pt x="3579" y="2661"/>
                  </a:cubicBezTo>
                  <a:cubicBezTo>
                    <a:pt x="3547" y="2661"/>
                    <a:pt x="3516" y="2629"/>
                    <a:pt x="3484" y="2629"/>
                  </a:cubicBezTo>
                  <a:cubicBezTo>
                    <a:pt x="3516" y="2629"/>
                    <a:pt x="3547" y="2629"/>
                    <a:pt x="3579" y="266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3"/>
            <p:cNvSpPr/>
            <p:nvPr/>
          </p:nvSpPr>
          <p:spPr>
            <a:xfrm>
              <a:off x="5824525" y="1095500"/>
              <a:ext cx="509900" cy="409350"/>
            </a:xfrm>
            <a:custGeom>
              <a:rect b="b" l="l" r="r" t="t"/>
              <a:pathLst>
                <a:path extrusionOk="0" h="16374" w="20396">
                  <a:moveTo>
                    <a:pt x="634" y="4656"/>
                  </a:moveTo>
                  <a:cubicBezTo>
                    <a:pt x="254" y="5226"/>
                    <a:pt x="96" y="5859"/>
                    <a:pt x="33" y="6524"/>
                  </a:cubicBezTo>
                  <a:cubicBezTo>
                    <a:pt x="1" y="7284"/>
                    <a:pt x="64" y="8013"/>
                    <a:pt x="381" y="8709"/>
                  </a:cubicBezTo>
                  <a:cubicBezTo>
                    <a:pt x="634" y="9279"/>
                    <a:pt x="919" y="9849"/>
                    <a:pt x="1236" y="10419"/>
                  </a:cubicBezTo>
                  <a:cubicBezTo>
                    <a:pt x="1743" y="11275"/>
                    <a:pt x="2059" y="12225"/>
                    <a:pt x="2218" y="13206"/>
                  </a:cubicBezTo>
                  <a:cubicBezTo>
                    <a:pt x="2313" y="13618"/>
                    <a:pt x="2408" y="14061"/>
                    <a:pt x="2566" y="14441"/>
                  </a:cubicBezTo>
                  <a:cubicBezTo>
                    <a:pt x="2851" y="15106"/>
                    <a:pt x="3295" y="15581"/>
                    <a:pt x="4055" y="15676"/>
                  </a:cubicBezTo>
                  <a:cubicBezTo>
                    <a:pt x="4625" y="15771"/>
                    <a:pt x="5163" y="15803"/>
                    <a:pt x="5765" y="15613"/>
                  </a:cubicBezTo>
                  <a:cubicBezTo>
                    <a:pt x="5923" y="15740"/>
                    <a:pt x="6050" y="15835"/>
                    <a:pt x="6176" y="15962"/>
                  </a:cubicBezTo>
                  <a:cubicBezTo>
                    <a:pt x="6430" y="16183"/>
                    <a:pt x="6746" y="16310"/>
                    <a:pt x="7063" y="16342"/>
                  </a:cubicBezTo>
                  <a:cubicBezTo>
                    <a:pt x="7380" y="16373"/>
                    <a:pt x="7697" y="16373"/>
                    <a:pt x="8013" y="16373"/>
                  </a:cubicBezTo>
                  <a:cubicBezTo>
                    <a:pt x="8203" y="16342"/>
                    <a:pt x="8425" y="16310"/>
                    <a:pt x="8615" y="16247"/>
                  </a:cubicBezTo>
                  <a:cubicBezTo>
                    <a:pt x="8868" y="16152"/>
                    <a:pt x="9090" y="16057"/>
                    <a:pt x="9312" y="15930"/>
                  </a:cubicBezTo>
                  <a:cubicBezTo>
                    <a:pt x="9533" y="15771"/>
                    <a:pt x="9818" y="15613"/>
                    <a:pt x="10008" y="15391"/>
                  </a:cubicBezTo>
                  <a:cubicBezTo>
                    <a:pt x="10547" y="14790"/>
                    <a:pt x="11148" y="14315"/>
                    <a:pt x="11750" y="13808"/>
                  </a:cubicBezTo>
                  <a:cubicBezTo>
                    <a:pt x="11940" y="13650"/>
                    <a:pt x="12130" y="13491"/>
                    <a:pt x="12257" y="13333"/>
                  </a:cubicBezTo>
                  <a:cubicBezTo>
                    <a:pt x="12859" y="12668"/>
                    <a:pt x="13429" y="12035"/>
                    <a:pt x="14030" y="11370"/>
                  </a:cubicBezTo>
                  <a:cubicBezTo>
                    <a:pt x="14600" y="10736"/>
                    <a:pt x="15075" y="10008"/>
                    <a:pt x="15170" y="9121"/>
                  </a:cubicBezTo>
                  <a:cubicBezTo>
                    <a:pt x="15234" y="8804"/>
                    <a:pt x="15234" y="8488"/>
                    <a:pt x="15234" y="8139"/>
                  </a:cubicBezTo>
                  <a:cubicBezTo>
                    <a:pt x="15265" y="7823"/>
                    <a:pt x="15170" y="7538"/>
                    <a:pt x="15044" y="7253"/>
                  </a:cubicBezTo>
                  <a:cubicBezTo>
                    <a:pt x="14949" y="7063"/>
                    <a:pt x="14885" y="6904"/>
                    <a:pt x="14759" y="6683"/>
                  </a:cubicBezTo>
                  <a:cubicBezTo>
                    <a:pt x="15012" y="6683"/>
                    <a:pt x="15170" y="6651"/>
                    <a:pt x="15329" y="6651"/>
                  </a:cubicBezTo>
                  <a:cubicBezTo>
                    <a:pt x="16311" y="6714"/>
                    <a:pt x="17197" y="6461"/>
                    <a:pt x="18116" y="6176"/>
                  </a:cubicBezTo>
                  <a:cubicBezTo>
                    <a:pt x="18559" y="6049"/>
                    <a:pt x="18971" y="5827"/>
                    <a:pt x="19319" y="5479"/>
                  </a:cubicBezTo>
                  <a:cubicBezTo>
                    <a:pt x="19636" y="5162"/>
                    <a:pt x="19921" y="4814"/>
                    <a:pt x="20206" y="4466"/>
                  </a:cubicBezTo>
                  <a:cubicBezTo>
                    <a:pt x="20269" y="4402"/>
                    <a:pt x="20332" y="4276"/>
                    <a:pt x="20364" y="4181"/>
                  </a:cubicBezTo>
                  <a:cubicBezTo>
                    <a:pt x="20396" y="4086"/>
                    <a:pt x="20364" y="3991"/>
                    <a:pt x="20332" y="3927"/>
                  </a:cubicBezTo>
                  <a:cubicBezTo>
                    <a:pt x="20301" y="3864"/>
                    <a:pt x="20174" y="3864"/>
                    <a:pt x="20111" y="3864"/>
                  </a:cubicBezTo>
                  <a:cubicBezTo>
                    <a:pt x="20016" y="3896"/>
                    <a:pt x="19889" y="3927"/>
                    <a:pt x="19794" y="3991"/>
                  </a:cubicBezTo>
                  <a:cubicBezTo>
                    <a:pt x="19382" y="4244"/>
                    <a:pt x="18939" y="4244"/>
                    <a:pt x="18496" y="4212"/>
                  </a:cubicBezTo>
                  <a:cubicBezTo>
                    <a:pt x="18306" y="4212"/>
                    <a:pt x="18147" y="4181"/>
                    <a:pt x="17957" y="4212"/>
                  </a:cubicBezTo>
                  <a:cubicBezTo>
                    <a:pt x="17482" y="4244"/>
                    <a:pt x="17102" y="4086"/>
                    <a:pt x="16722" y="3801"/>
                  </a:cubicBezTo>
                  <a:cubicBezTo>
                    <a:pt x="16406" y="3579"/>
                    <a:pt x="16057" y="3389"/>
                    <a:pt x="15709" y="3231"/>
                  </a:cubicBezTo>
                  <a:cubicBezTo>
                    <a:pt x="15550" y="3136"/>
                    <a:pt x="15329" y="3072"/>
                    <a:pt x="15107" y="3072"/>
                  </a:cubicBezTo>
                  <a:cubicBezTo>
                    <a:pt x="14695" y="3041"/>
                    <a:pt x="14315" y="3072"/>
                    <a:pt x="13904" y="3104"/>
                  </a:cubicBezTo>
                  <a:cubicBezTo>
                    <a:pt x="13840" y="3104"/>
                    <a:pt x="13745" y="3167"/>
                    <a:pt x="13714" y="3009"/>
                  </a:cubicBezTo>
                  <a:cubicBezTo>
                    <a:pt x="13840" y="2914"/>
                    <a:pt x="13967" y="2787"/>
                    <a:pt x="14094" y="2692"/>
                  </a:cubicBezTo>
                  <a:cubicBezTo>
                    <a:pt x="14347" y="2471"/>
                    <a:pt x="14632" y="2249"/>
                    <a:pt x="14885" y="1996"/>
                  </a:cubicBezTo>
                  <a:cubicBezTo>
                    <a:pt x="15012" y="1869"/>
                    <a:pt x="15012" y="1711"/>
                    <a:pt x="14885" y="1584"/>
                  </a:cubicBezTo>
                  <a:cubicBezTo>
                    <a:pt x="14569" y="1299"/>
                    <a:pt x="14189" y="1109"/>
                    <a:pt x="13745" y="1045"/>
                  </a:cubicBezTo>
                  <a:cubicBezTo>
                    <a:pt x="13492" y="982"/>
                    <a:pt x="13302" y="1045"/>
                    <a:pt x="13112" y="1235"/>
                  </a:cubicBezTo>
                  <a:cubicBezTo>
                    <a:pt x="12827" y="1520"/>
                    <a:pt x="12542" y="1837"/>
                    <a:pt x="12257" y="2122"/>
                  </a:cubicBezTo>
                  <a:cubicBezTo>
                    <a:pt x="12162" y="2217"/>
                    <a:pt x="12067" y="2281"/>
                    <a:pt x="11972" y="2376"/>
                  </a:cubicBezTo>
                  <a:cubicBezTo>
                    <a:pt x="11782" y="1901"/>
                    <a:pt x="11719" y="1837"/>
                    <a:pt x="11307" y="1679"/>
                  </a:cubicBezTo>
                  <a:cubicBezTo>
                    <a:pt x="11117" y="1616"/>
                    <a:pt x="10958" y="1552"/>
                    <a:pt x="10800" y="1520"/>
                  </a:cubicBezTo>
                  <a:cubicBezTo>
                    <a:pt x="10483" y="1394"/>
                    <a:pt x="10198" y="1235"/>
                    <a:pt x="9913" y="1045"/>
                  </a:cubicBezTo>
                  <a:cubicBezTo>
                    <a:pt x="9628" y="855"/>
                    <a:pt x="9407" y="634"/>
                    <a:pt x="9343" y="285"/>
                  </a:cubicBezTo>
                  <a:cubicBezTo>
                    <a:pt x="9312" y="190"/>
                    <a:pt x="9280" y="64"/>
                    <a:pt x="9153" y="32"/>
                  </a:cubicBezTo>
                  <a:cubicBezTo>
                    <a:pt x="9027" y="0"/>
                    <a:pt x="8932" y="95"/>
                    <a:pt x="8900" y="285"/>
                  </a:cubicBezTo>
                  <a:cubicBezTo>
                    <a:pt x="8868" y="349"/>
                    <a:pt x="8837" y="412"/>
                    <a:pt x="8837" y="475"/>
                  </a:cubicBezTo>
                  <a:cubicBezTo>
                    <a:pt x="8805" y="1014"/>
                    <a:pt x="8773" y="1584"/>
                    <a:pt x="8742" y="2154"/>
                  </a:cubicBezTo>
                  <a:cubicBezTo>
                    <a:pt x="8710" y="2407"/>
                    <a:pt x="8837" y="2629"/>
                    <a:pt x="9027" y="2819"/>
                  </a:cubicBezTo>
                  <a:cubicBezTo>
                    <a:pt x="9153" y="2914"/>
                    <a:pt x="9248" y="3072"/>
                    <a:pt x="9375" y="3136"/>
                  </a:cubicBezTo>
                  <a:cubicBezTo>
                    <a:pt x="9787" y="3326"/>
                    <a:pt x="9913" y="3737"/>
                    <a:pt x="10262" y="4022"/>
                  </a:cubicBezTo>
                  <a:cubicBezTo>
                    <a:pt x="10040" y="4307"/>
                    <a:pt x="9818" y="4561"/>
                    <a:pt x="9597" y="4846"/>
                  </a:cubicBezTo>
                  <a:cubicBezTo>
                    <a:pt x="9343" y="4086"/>
                    <a:pt x="8868" y="3579"/>
                    <a:pt x="8267" y="3199"/>
                  </a:cubicBezTo>
                  <a:cubicBezTo>
                    <a:pt x="8013" y="3009"/>
                    <a:pt x="7760" y="2851"/>
                    <a:pt x="7475" y="2724"/>
                  </a:cubicBezTo>
                  <a:cubicBezTo>
                    <a:pt x="7031" y="2502"/>
                    <a:pt x="6556" y="2281"/>
                    <a:pt x="6050" y="2312"/>
                  </a:cubicBezTo>
                  <a:cubicBezTo>
                    <a:pt x="5511" y="2312"/>
                    <a:pt x="4973" y="2312"/>
                    <a:pt x="4435" y="2312"/>
                  </a:cubicBezTo>
                  <a:cubicBezTo>
                    <a:pt x="3611" y="2344"/>
                    <a:pt x="2851" y="2566"/>
                    <a:pt x="2154" y="2946"/>
                  </a:cubicBezTo>
                  <a:cubicBezTo>
                    <a:pt x="1648" y="3199"/>
                    <a:pt x="1236" y="3547"/>
                    <a:pt x="1014" y="4086"/>
                  </a:cubicBezTo>
                  <a:cubicBezTo>
                    <a:pt x="919" y="4276"/>
                    <a:pt x="793" y="4497"/>
                    <a:pt x="634" y="4656"/>
                  </a:cubicBezTo>
                  <a:close/>
                  <a:moveTo>
                    <a:pt x="13999" y="3452"/>
                  </a:moveTo>
                  <a:cubicBezTo>
                    <a:pt x="14347" y="3421"/>
                    <a:pt x="14695" y="3389"/>
                    <a:pt x="15012" y="3421"/>
                  </a:cubicBezTo>
                  <a:cubicBezTo>
                    <a:pt x="15234" y="3421"/>
                    <a:pt x="15455" y="3484"/>
                    <a:pt x="15645" y="3579"/>
                  </a:cubicBezTo>
                  <a:cubicBezTo>
                    <a:pt x="15962" y="3769"/>
                    <a:pt x="16279" y="3959"/>
                    <a:pt x="16564" y="4149"/>
                  </a:cubicBezTo>
                  <a:cubicBezTo>
                    <a:pt x="16976" y="4434"/>
                    <a:pt x="17387" y="4561"/>
                    <a:pt x="17894" y="4561"/>
                  </a:cubicBezTo>
                  <a:cubicBezTo>
                    <a:pt x="18401" y="4561"/>
                    <a:pt x="18907" y="4592"/>
                    <a:pt x="19477" y="4624"/>
                  </a:cubicBezTo>
                  <a:cubicBezTo>
                    <a:pt x="19446" y="4687"/>
                    <a:pt x="19414" y="4751"/>
                    <a:pt x="19351" y="4814"/>
                  </a:cubicBezTo>
                  <a:cubicBezTo>
                    <a:pt x="18971" y="5352"/>
                    <a:pt x="18432" y="5701"/>
                    <a:pt x="17799" y="5859"/>
                  </a:cubicBezTo>
                  <a:cubicBezTo>
                    <a:pt x="16912" y="6112"/>
                    <a:pt x="16025" y="6334"/>
                    <a:pt x="15107" y="6302"/>
                  </a:cubicBezTo>
                  <a:cubicBezTo>
                    <a:pt x="14632" y="6271"/>
                    <a:pt x="14189" y="6144"/>
                    <a:pt x="13809" y="5859"/>
                  </a:cubicBezTo>
                  <a:cubicBezTo>
                    <a:pt x="13650" y="5764"/>
                    <a:pt x="13524" y="5669"/>
                    <a:pt x="13365" y="5606"/>
                  </a:cubicBezTo>
                  <a:cubicBezTo>
                    <a:pt x="13049" y="5447"/>
                    <a:pt x="12922" y="5194"/>
                    <a:pt x="12859" y="4877"/>
                  </a:cubicBezTo>
                  <a:cubicBezTo>
                    <a:pt x="12795" y="4592"/>
                    <a:pt x="12795" y="4339"/>
                    <a:pt x="12954" y="4054"/>
                  </a:cubicBezTo>
                  <a:cubicBezTo>
                    <a:pt x="13112" y="4149"/>
                    <a:pt x="13239" y="4212"/>
                    <a:pt x="13365" y="4307"/>
                  </a:cubicBezTo>
                  <a:cubicBezTo>
                    <a:pt x="13777" y="4561"/>
                    <a:pt x="14220" y="4751"/>
                    <a:pt x="14727" y="4846"/>
                  </a:cubicBezTo>
                  <a:cubicBezTo>
                    <a:pt x="15170" y="4909"/>
                    <a:pt x="15645" y="4972"/>
                    <a:pt x="16089" y="5036"/>
                  </a:cubicBezTo>
                  <a:cubicBezTo>
                    <a:pt x="16247" y="5036"/>
                    <a:pt x="16437" y="5004"/>
                    <a:pt x="16596" y="5004"/>
                  </a:cubicBezTo>
                  <a:cubicBezTo>
                    <a:pt x="16659" y="4972"/>
                    <a:pt x="16722" y="4909"/>
                    <a:pt x="16722" y="4877"/>
                  </a:cubicBezTo>
                  <a:cubicBezTo>
                    <a:pt x="16691" y="4814"/>
                    <a:pt x="16659" y="4751"/>
                    <a:pt x="16596" y="4719"/>
                  </a:cubicBezTo>
                  <a:cubicBezTo>
                    <a:pt x="16469" y="4687"/>
                    <a:pt x="16342" y="4687"/>
                    <a:pt x="16247" y="4687"/>
                  </a:cubicBezTo>
                  <a:cubicBezTo>
                    <a:pt x="15677" y="4592"/>
                    <a:pt x="15107" y="4529"/>
                    <a:pt x="14537" y="4402"/>
                  </a:cubicBezTo>
                  <a:cubicBezTo>
                    <a:pt x="13935" y="4307"/>
                    <a:pt x="13460" y="3991"/>
                    <a:pt x="12922" y="3642"/>
                  </a:cubicBezTo>
                  <a:cubicBezTo>
                    <a:pt x="13017" y="3516"/>
                    <a:pt x="13112" y="3452"/>
                    <a:pt x="13207" y="3357"/>
                  </a:cubicBezTo>
                  <a:cubicBezTo>
                    <a:pt x="13334" y="3421"/>
                    <a:pt x="13460" y="3484"/>
                    <a:pt x="13587" y="3484"/>
                  </a:cubicBezTo>
                  <a:cubicBezTo>
                    <a:pt x="13714" y="3484"/>
                    <a:pt x="13840" y="3452"/>
                    <a:pt x="13999" y="3452"/>
                  </a:cubicBezTo>
                  <a:close/>
                  <a:moveTo>
                    <a:pt x="10262" y="3421"/>
                  </a:moveTo>
                  <a:cubicBezTo>
                    <a:pt x="10167" y="3167"/>
                    <a:pt x="9977" y="3041"/>
                    <a:pt x="9755" y="2914"/>
                  </a:cubicBezTo>
                  <a:cubicBezTo>
                    <a:pt x="9248" y="2597"/>
                    <a:pt x="8995" y="2186"/>
                    <a:pt x="9090" y="1584"/>
                  </a:cubicBezTo>
                  <a:cubicBezTo>
                    <a:pt x="9122" y="1425"/>
                    <a:pt x="9153" y="1235"/>
                    <a:pt x="9185" y="1045"/>
                  </a:cubicBezTo>
                  <a:cubicBezTo>
                    <a:pt x="9628" y="1299"/>
                    <a:pt x="9977" y="1552"/>
                    <a:pt x="10325" y="1742"/>
                  </a:cubicBezTo>
                  <a:cubicBezTo>
                    <a:pt x="10705" y="1932"/>
                    <a:pt x="11117" y="1964"/>
                    <a:pt x="11465" y="2186"/>
                  </a:cubicBezTo>
                  <a:cubicBezTo>
                    <a:pt x="11592" y="2407"/>
                    <a:pt x="11528" y="2629"/>
                    <a:pt x="11528" y="2819"/>
                  </a:cubicBezTo>
                  <a:cubicBezTo>
                    <a:pt x="11180" y="3104"/>
                    <a:pt x="10863" y="3389"/>
                    <a:pt x="10515" y="3706"/>
                  </a:cubicBezTo>
                  <a:cubicBezTo>
                    <a:pt x="10420" y="3611"/>
                    <a:pt x="10325" y="3516"/>
                    <a:pt x="10262" y="3421"/>
                  </a:cubicBezTo>
                  <a:close/>
                  <a:moveTo>
                    <a:pt x="9882" y="5162"/>
                  </a:moveTo>
                  <a:cubicBezTo>
                    <a:pt x="10357" y="4434"/>
                    <a:pt x="10927" y="3832"/>
                    <a:pt x="11592" y="3262"/>
                  </a:cubicBezTo>
                  <a:cubicBezTo>
                    <a:pt x="12004" y="2946"/>
                    <a:pt x="12320" y="2566"/>
                    <a:pt x="12700" y="2217"/>
                  </a:cubicBezTo>
                  <a:cubicBezTo>
                    <a:pt x="12890" y="1996"/>
                    <a:pt x="13112" y="1774"/>
                    <a:pt x="13334" y="1552"/>
                  </a:cubicBezTo>
                  <a:cubicBezTo>
                    <a:pt x="13492" y="1394"/>
                    <a:pt x="13682" y="1362"/>
                    <a:pt x="13872" y="1425"/>
                  </a:cubicBezTo>
                  <a:cubicBezTo>
                    <a:pt x="14094" y="1520"/>
                    <a:pt x="14315" y="1584"/>
                    <a:pt x="14474" y="1774"/>
                  </a:cubicBezTo>
                  <a:cubicBezTo>
                    <a:pt x="14410" y="1996"/>
                    <a:pt x="14189" y="2122"/>
                    <a:pt x="14030" y="2249"/>
                  </a:cubicBezTo>
                  <a:cubicBezTo>
                    <a:pt x="13302" y="2882"/>
                    <a:pt x="12542" y="3484"/>
                    <a:pt x="11814" y="4117"/>
                  </a:cubicBezTo>
                  <a:cubicBezTo>
                    <a:pt x="11370" y="4466"/>
                    <a:pt x="10958" y="4909"/>
                    <a:pt x="10578" y="5321"/>
                  </a:cubicBezTo>
                  <a:cubicBezTo>
                    <a:pt x="10357" y="5574"/>
                    <a:pt x="10072" y="5764"/>
                    <a:pt x="9818" y="5986"/>
                  </a:cubicBezTo>
                  <a:cubicBezTo>
                    <a:pt x="9660" y="5574"/>
                    <a:pt x="9660" y="5447"/>
                    <a:pt x="9882" y="5162"/>
                  </a:cubicBezTo>
                  <a:close/>
                  <a:moveTo>
                    <a:pt x="12415" y="4212"/>
                  </a:moveTo>
                  <a:lnTo>
                    <a:pt x="12415" y="5131"/>
                  </a:lnTo>
                  <a:cubicBezTo>
                    <a:pt x="12352" y="5131"/>
                    <a:pt x="12320" y="5162"/>
                    <a:pt x="12257" y="5131"/>
                  </a:cubicBezTo>
                  <a:cubicBezTo>
                    <a:pt x="12004" y="5099"/>
                    <a:pt x="11750" y="5067"/>
                    <a:pt x="11497" y="5036"/>
                  </a:cubicBezTo>
                  <a:cubicBezTo>
                    <a:pt x="11719" y="4624"/>
                    <a:pt x="11972" y="4402"/>
                    <a:pt x="12415" y="4212"/>
                  </a:cubicBezTo>
                  <a:close/>
                  <a:moveTo>
                    <a:pt x="2503" y="3231"/>
                  </a:moveTo>
                  <a:cubicBezTo>
                    <a:pt x="3231" y="2851"/>
                    <a:pt x="4023" y="2724"/>
                    <a:pt x="4846" y="2692"/>
                  </a:cubicBezTo>
                  <a:cubicBezTo>
                    <a:pt x="5131" y="2692"/>
                    <a:pt x="5416" y="2692"/>
                    <a:pt x="5670" y="2692"/>
                  </a:cubicBezTo>
                  <a:cubicBezTo>
                    <a:pt x="6145" y="2661"/>
                    <a:pt x="6588" y="2756"/>
                    <a:pt x="7031" y="2946"/>
                  </a:cubicBezTo>
                  <a:cubicBezTo>
                    <a:pt x="7538" y="3199"/>
                    <a:pt x="8045" y="3484"/>
                    <a:pt x="8488" y="3864"/>
                  </a:cubicBezTo>
                  <a:cubicBezTo>
                    <a:pt x="8647" y="3991"/>
                    <a:pt x="8773" y="4149"/>
                    <a:pt x="8900" y="4307"/>
                  </a:cubicBezTo>
                  <a:cubicBezTo>
                    <a:pt x="9185" y="4719"/>
                    <a:pt x="9343" y="5162"/>
                    <a:pt x="9122" y="5669"/>
                  </a:cubicBezTo>
                  <a:cubicBezTo>
                    <a:pt x="9280" y="5859"/>
                    <a:pt x="9407" y="6081"/>
                    <a:pt x="9533" y="6271"/>
                  </a:cubicBezTo>
                  <a:cubicBezTo>
                    <a:pt x="9913" y="6271"/>
                    <a:pt x="10230" y="6207"/>
                    <a:pt x="10483" y="5922"/>
                  </a:cubicBezTo>
                  <a:cubicBezTo>
                    <a:pt x="10515" y="5891"/>
                    <a:pt x="10547" y="5891"/>
                    <a:pt x="10578" y="5859"/>
                  </a:cubicBezTo>
                  <a:cubicBezTo>
                    <a:pt x="10990" y="5384"/>
                    <a:pt x="11497" y="5447"/>
                    <a:pt x="12004" y="5542"/>
                  </a:cubicBezTo>
                  <a:cubicBezTo>
                    <a:pt x="12099" y="5542"/>
                    <a:pt x="12194" y="5606"/>
                    <a:pt x="12289" y="5637"/>
                  </a:cubicBezTo>
                  <a:cubicBezTo>
                    <a:pt x="12890" y="5827"/>
                    <a:pt x="13429" y="6207"/>
                    <a:pt x="13967" y="6556"/>
                  </a:cubicBezTo>
                  <a:cubicBezTo>
                    <a:pt x="14600" y="7031"/>
                    <a:pt x="14885" y="7696"/>
                    <a:pt x="14854" y="8488"/>
                  </a:cubicBezTo>
                  <a:cubicBezTo>
                    <a:pt x="14790" y="9501"/>
                    <a:pt x="14379" y="10324"/>
                    <a:pt x="13745" y="11053"/>
                  </a:cubicBezTo>
                  <a:cubicBezTo>
                    <a:pt x="13112" y="11750"/>
                    <a:pt x="12542" y="12446"/>
                    <a:pt x="11909" y="13080"/>
                  </a:cubicBezTo>
                  <a:cubicBezTo>
                    <a:pt x="11528" y="13491"/>
                    <a:pt x="11117" y="13840"/>
                    <a:pt x="10673" y="14156"/>
                  </a:cubicBezTo>
                  <a:cubicBezTo>
                    <a:pt x="10357" y="14410"/>
                    <a:pt x="10072" y="14695"/>
                    <a:pt x="9818" y="15011"/>
                  </a:cubicBezTo>
                  <a:cubicBezTo>
                    <a:pt x="9375" y="15518"/>
                    <a:pt x="8773" y="15771"/>
                    <a:pt x="8172" y="15930"/>
                  </a:cubicBezTo>
                  <a:cubicBezTo>
                    <a:pt x="7728" y="16057"/>
                    <a:pt x="7285" y="15993"/>
                    <a:pt x="6841" y="15867"/>
                  </a:cubicBezTo>
                  <a:cubicBezTo>
                    <a:pt x="6651" y="15803"/>
                    <a:pt x="6493" y="15676"/>
                    <a:pt x="6366" y="15550"/>
                  </a:cubicBezTo>
                  <a:cubicBezTo>
                    <a:pt x="6050" y="15328"/>
                    <a:pt x="5828" y="15043"/>
                    <a:pt x="5480" y="14885"/>
                  </a:cubicBezTo>
                  <a:cubicBezTo>
                    <a:pt x="5385" y="14853"/>
                    <a:pt x="5290" y="14853"/>
                    <a:pt x="5131" y="14821"/>
                  </a:cubicBezTo>
                  <a:cubicBezTo>
                    <a:pt x="5226" y="15011"/>
                    <a:pt x="5258" y="15138"/>
                    <a:pt x="5321" y="15296"/>
                  </a:cubicBezTo>
                  <a:cubicBezTo>
                    <a:pt x="5005" y="15296"/>
                    <a:pt x="4688" y="15296"/>
                    <a:pt x="4371" y="15296"/>
                  </a:cubicBezTo>
                  <a:cubicBezTo>
                    <a:pt x="3643" y="15265"/>
                    <a:pt x="3200" y="14853"/>
                    <a:pt x="2915" y="14220"/>
                  </a:cubicBezTo>
                  <a:cubicBezTo>
                    <a:pt x="2788" y="13903"/>
                    <a:pt x="2724" y="13555"/>
                    <a:pt x="2661" y="13206"/>
                  </a:cubicBezTo>
                  <a:cubicBezTo>
                    <a:pt x="2566" y="12890"/>
                    <a:pt x="2503" y="12541"/>
                    <a:pt x="2439" y="12193"/>
                  </a:cubicBezTo>
                  <a:cubicBezTo>
                    <a:pt x="2281" y="11496"/>
                    <a:pt x="1964" y="10863"/>
                    <a:pt x="1648" y="10261"/>
                  </a:cubicBezTo>
                  <a:cubicBezTo>
                    <a:pt x="1331" y="9691"/>
                    <a:pt x="1046" y="9121"/>
                    <a:pt x="761" y="8551"/>
                  </a:cubicBezTo>
                  <a:cubicBezTo>
                    <a:pt x="571" y="8108"/>
                    <a:pt x="413" y="7633"/>
                    <a:pt x="444" y="7126"/>
                  </a:cubicBezTo>
                  <a:cubicBezTo>
                    <a:pt x="444" y="6968"/>
                    <a:pt x="444" y="6778"/>
                    <a:pt x="444" y="6619"/>
                  </a:cubicBezTo>
                  <a:cubicBezTo>
                    <a:pt x="413" y="6017"/>
                    <a:pt x="571" y="5511"/>
                    <a:pt x="888" y="5004"/>
                  </a:cubicBezTo>
                  <a:cubicBezTo>
                    <a:pt x="1046" y="4782"/>
                    <a:pt x="1204" y="4561"/>
                    <a:pt x="1331" y="4307"/>
                  </a:cubicBezTo>
                  <a:cubicBezTo>
                    <a:pt x="1553" y="3769"/>
                    <a:pt x="1996" y="3484"/>
                    <a:pt x="2503" y="323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p:nvPr/>
          </p:nvSpPr>
          <p:spPr>
            <a:xfrm>
              <a:off x="4074025" y="1088375"/>
              <a:ext cx="418050" cy="261300"/>
            </a:xfrm>
            <a:custGeom>
              <a:rect b="b" l="l" r="r" t="t"/>
              <a:pathLst>
                <a:path extrusionOk="0" h="10452" w="16722">
                  <a:moveTo>
                    <a:pt x="982" y="8963"/>
                  </a:moveTo>
                  <a:cubicBezTo>
                    <a:pt x="1014" y="8963"/>
                    <a:pt x="1014" y="8931"/>
                    <a:pt x="1046" y="8899"/>
                  </a:cubicBezTo>
                  <a:cubicBezTo>
                    <a:pt x="1489" y="8329"/>
                    <a:pt x="2122" y="8013"/>
                    <a:pt x="2693" y="7633"/>
                  </a:cubicBezTo>
                  <a:cubicBezTo>
                    <a:pt x="2756" y="7601"/>
                    <a:pt x="2851" y="7569"/>
                    <a:pt x="2946" y="7538"/>
                  </a:cubicBezTo>
                  <a:cubicBezTo>
                    <a:pt x="3104" y="7886"/>
                    <a:pt x="3326" y="8203"/>
                    <a:pt x="3453" y="8519"/>
                  </a:cubicBezTo>
                  <a:cubicBezTo>
                    <a:pt x="3674" y="9058"/>
                    <a:pt x="4023" y="9406"/>
                    <a:pt x="4498" y="9659"/>
                  </a:cubicBezTo>
                  <a:cubicBezTo>
                    <a:pt x="5321" y="10198"/>
                    <a:pt x="6239" y="10451"/>
                    <a:pt x="7253" y="10356"/>
                  </a:cubicBezTo>
                  <a:cubicBezTo>
                    <a:pt x="8298" y="10261"/>
                    <a:pt x="9216" y="9881"/>
                    <a:pt x="10071" y="9343"/>
                  </a:cubicBezTo>
                  <a:cubicBezTo>
                    <a:pt x="10293" y="9184"/>
                    <a:pt x="10515" y="9026"/>
                    <a:pt x="10736" y="8899"/>
                  </a:cubicBezTo>
                  <a:cubicBezTo>
                    <a:pt x="11243" y="8614"/>
                    <a:pt x="11623" y="8266"/>
                    <a:pt x="12035" y="7886"/>
                  </a:cubicBezTo>
                  <a:cubicBezTo>
                    <a:pt x="12700" y="7221"/>
                    <a:pt x="13333" y="6556"/>
                    <a:pt x="13935" y="5859"/>
                  </a:cubicBezTo>
                  <a:cubicBezTo>
                    <a:pt x="14442" y="5321"/>
                    <a:pt x="14917" y="4751"/>
                    <a:pt x="15297" y="4117"/>
                  </a:cubicBezTo>
                  <a:cubicBezTo>
                    <a:pt x="15804" y="3262"/>
                    <a:pt x="16184" y="2344"/>
                    <a:pt x="16532" y="1394"/>
                  </a:cubicBezTo>
                  <a:cubicBezTo>
                    <a:pt x="16659" y="1077"/>
                    <a:pt x="16722" y="760"/>
                    <a:pt x="16690" y="444"/>
                  </a:cubicBezTo>
                  <a:cubicBezTo>
                    <a:pt x="16690" y="349"/>
                    <a:pt x="16659" y="254"/>
                    <a:pt x="16627" y="159"/>
                  </a:cubicBezTo>
                  <a:cubicBezTo>
                    <a:pt x="16595" y="64"/>
                    <a:pt x="16437" y="0"/>
                    <a:pt x="16374" y="64"/>
                  </a:cubicBezTo>
                  <a:cubicBezTo>
                    <a:pt x="16279" y="127"/>
                    <a:pt x="16215" y="190"/>
                    <a:pt x="16152" y="254"/>
                  </a:cubicBezTo>
                  <a:cubicBezTo>
                    <a:pt x="15740" y="570"/>
                    <a:pt x="15297" y="824"/>
                    <a:pt x="14822" y="950"/>
                  </a:cubicBezTo>
                  <a:cubicBezTo>
                    <a:pt x="14220" y="1077"/>
                    <a:pt x="13618" y="1204"/>
                    <a:pt x="13048" y="1235"/>
                  </a:cubicBezTo>
                  <a:cubicBezTo>
                    <a:pt x="11940" y="1299"/>
                    <a:pt x="10863" y="1235"/>
                    <a:pt x="9786" y="1045"/>
                  </a:cubicBezTo>
                  <a:cubicBezTo>
                    <a:pt x="8805" y="855"/>
                    <a:pt x="7791" y="792"/>
                    <a:pt x="6778" y="824"/>
                  </a:cubicBezTo>
                  <a:cubicBezTo>
                    <a:pt x="5733" y="855"/>
                    <a:pt x="4751" y="1109"/>
                    <a:pt x="3864" y="1647"/>
                  </a:cubicBezTo>
                  <a:cubicBezTo>
                    <a:pt x="3548" y="1837"/>
                    <a:pt x="3294" y="2059"/>
                    <a:pt x="3073" y="2344"/>
                  </a:cubicBezTo>
                  <a:cubicBezTo>
                    <a:pt x="2914" y="2629"/>
                    <a:pt x="2724" y="2882"/>
                    <a:pt x="2534" y="3167"/>
                  </a:cubicBezTo>
                  <a:cubicBezTo>
                    <a:pt x="2281" y="3516"/>
                    <a:pt x="2154" y="3896"/>
                    <a:pt x="2154" y="4307"/>
                  </a:cubicBezTo>
                  <a:cubicBezTo>
                    <a:pt x="2154" y="4846"/>
                    <a:pt x="2186" y="5352"/>
                    <a:pt x="2344" y="5859"/>
                  </a:cubicBezTo>
                  <a:cubicBezTo>
                    <a:pt x="2376" y="5954"/>
                    <a:pt x="2376" y="6049"/>
                    <a:pt x="2376" y="6176"/>
                  </a:cubicBezTo>
                  <a:cubicBezTo>
                    <a:pt x="1457" y="6397"/>
                    <a:pt x="729" y="6936"/>
                    <a:pt x="1" y="7443"/>
                  </a:cubicBezTo>
                  <a:cubicBezTo>
                    <a:pt x="1" y="7981"/>
                    <a:pt x="159" y="8456"/>
                    <a:pt x="412" y="8899"/>
                  </a:cubicBezTo>
                  <a:cubicBezTo>
                    <a:pt x="571" y="9184"/>
                    <a:pt x="761" y="9184"/>
                    <a:pt x="982" y="8963"/>
                  </a:cubicBezTo>
                  <a:close/>
                  <a:moveTo>
                    <a:pt x="2566" y="4086"/>
                  </a:moveTo>
                  <a:cubicBezTo>
                    <a:pt x="2598" y="3864"/>
                    <a:pt x="2693" y="3674"/>
                    <a:pt x="2788" y="3452"/>
                  </a:cubicBezTo>
                  <a:cubicBezTo>
                    <a:pt x="2851" y="3326"/>
                    <a:pt x="2946" y="3231"/>
                    <a:pt x="3041" y="3104"/>
                  </a:cubicBezTo>
                  <a:cubicBezTo>
                    <a:pt x="3801" y="1774"/>
                    <a:pt x="5068" y="1330"/>
                    <a:pt x="6493" y="1235"/>
                  </a:cubicBezTo>
                  <a:cubicBezTo>
                    <a:pt x="7538" y="1140"/>
                    <a:pt x="8583" y="1204"/>
                    <a:pt x="9596" y="1394"/>
                  </a:cubicBezTo>
                  <a:cubicBezTo>
                    <a:pt x="10736" y="1615"/>
                    <a:pt x="11877" y="1742"/>
                    <a:pt x="13017" y="1647"/>
                  </a:cubicBezTo>
                  <a:cubicBezTo>
                    <a:pt x="14062" y="1584"/>
                    <a:pt x="15075" y="1425"/>
                    <a:pt x="15962" y="855"/>
                  </a:cubicBezTo>
                  <a:cubicBezTo>
                    <a:pt x="16025" y="824"/>
                    <a:pt x="16089" y="792"/>
                    <a:pt x="16184" y="760"/>
                  </a:cubicBezTo>
                  <a:cubicBezTo>
                    <a:pt x="16184" y="760"/>
                    <a:pt x="16215" y="792"/>
                    <a:pt x="16279" y="792"/>
                  </a:cubicBezTo>
                  <a:cubicBezTo>
                    <a:pt x="16247" y="887"/>
                    <a:pt x="16247" y="1014"/>
                    <a:pt x="16215" y="1109"/>
                  </a:cubicBezTo>
                  <a:cubicBezTo>
                    <a:pt x="15835" y="2154"/>
                    <a:pt x="15423" y="3136"/>
                    <a:pt x="14822" y="4054"/>
                  </a:cubicBezTo>
                  <a:cubicBezTo>
                    <a:pt x="14600" y="4434"/>
                    <a:pt x="14347" y="4782"/>
                    <a:pt x="14062" y="5099"/>
                  </a:cubicBezTo>
                  <a:cubicBezTo>
                    <a:pt x="13460" y="5796"/>
                    <a:pt x="12795" y="6461"/>
                    <a:pt x="12162" y="7158"/>
                  </a:cubicBezTo>
                  <a:cubicBezTo>
                    <a:pt x="12035" y="7284"/>
                    <a:pt x="11877" y="7411"/>
                    <a:pt x="11750" y="7569"/>
                  </a:cubicBezTo>
                  <a:cubicBezTo>
                    <a:pt x="11402" y="7981"/>
                    <a:pt x="10958" y="8298"/>
                    <a:pt x="10483" y="8551"/>
                  </a:cubicBezTo>
                  <a:cubicBezTo>
                    <a:pt x="10293" y="8646"/>
                    <a:pt x="10103" y="8773"/>
                    <a:pt x="9945" y="8899"/>
                  </a:cubicBezTo>
                  <a:cubicBezTo>
                    <a:pt x="8963" y="9564"/>
                    <a:pt x="7918" y="9944"/>
                    <a:pt x="6746" y="9944"/>
                  </a:cubicBezTo>
                  <a:cubicBezTo>
                    <a:pt x="6366" y="9944"/>
                    <a:pt x="6018" y="9881"/>
                    <a:pt x="5669" y="9754"/>
                  </a:cubicBezTo>
                  <a:cubicBezTo>
                    <a:pt x="5163" y="9533"/>
                    <a:pt x="4656" y="9343"/>
                    <a:pt x="4244" y="8963"/>
                  </a:cubicBezTo>
                  <a:cubicBezTo>
                    <a:pt x="3864" y="8583"/>
                    <a:pt x="3516" y="8013"/>
                    <a:pt x="3326" y="7316"/>
                  </a:cubicBezTo>
                  <a:cubicBezTo>
                    <a:pt x="3421" y="7253"/>
                    <a:pt x="3516" y="7158"/>
                    <a:pt x="3643" y="7094"/>
                  </a:cubicBezTo>
                  <a:cubicBezTo>
                    <a:pt x="4149" y="6936"/>
                    <a:pt x="4688" y="6746"/>
                    <a:pt x="5226" y="6587"/>
                  </a:cubicBezTo>
                  <a:cubicBezTo>
                    <a:pt x="5416" y="6524"/>
                    <a:pt x="5574" y="6587"/>
                    <a:pt x="5733" y="6714"/>
                  </a:cubicBezTo>
                  <a:cubicBezTo>
                    <a:pt x="6081" y="6936"/>
                    <a:pt x="6429" y="7189"/>
                    <a:pt x="6778" y="7411"/>
                  </a:cubicBezTo>
                  <a:cubicBezTo>
                    <a:pt x="7221" y="7728"/>
                    <a:pt x="7728" y="7949"/>
                    <a:pt x="8266" y="8044"/>
                  </a:cubicBezTo>
                  <a:cubicBezTo>
                    <a:pt x="8551" y="8108"/>
                    <a:pt x="8646" y="8108"/>
                    <a:pt x="9090" y="7981"/>
                  </a:cubicBezTo>
                  <a:cubicBezTo>
                    <a:pt x="8678" y="7728"/>
                    <a:pt x="8266" y="7791"/>
                    <a:pt x="7918" y="7601"/>
                  </a:cubicBezTo>
                  <a:cubicBezTo>
                    <a:pt x="7570" y="7443"/>
                    <a:pt x="7253" y="7284"/>
                    <a:pt x="6936" y="7094"/>
                  </a:cubicBezTo>
                  <a:cubicBezTo>
                    <a:pt x="6588" y="6904"/>
                    <a:pt x="6271" y="6683"/>
                    <a:pt x="5954" y="6429"/>
                  </a:cubicBezTo>
                  <a:cubicBezTo>
                    <a:pt x="6144" y="6239"/>
                    <a:pt x="6366" y="6207"/>
                    <a:pt x="6556" y="6144"/>
                  </a:cubicBezTo>
                  <a:cubicBezTo>
                    <a:pt x="7063" y="5954"/>
                    <a:pt x="7570" y="5796"/>
                    <a:pt x="8076" y="5606"/>
                  </a:cubicBezTo>
                  <a:cubicBezTo>
                    <a:pt x="8330" y="5511"/>
                    <a:pt x="8520" y="5511"/>
                    <a:pt x="8741" y="5606"/>
                  </a:cubicBezTo>
                  <a:cubicBezTo>
                    <a:pt x="9216" y="5764"/>
                    <a:pt x="9660" y="5922"/>
                    <a:pt x="10135" y="6081"/>
                  </a:cubicBezTo>
                  <a:cubicBezTo>
                    <a:pt x="10293" y="6112"/>
                    <a:pt x="10451" y="6176"/>
                    <a:pt x="10610" y="6049"/>
                  </a:cubicBezTo>
                  <a:cubicBezTo>
                    <a:pt x="10420" y="5796"/>
                    <a:pt x="10420" y="5796"/>
                    <a:pt x="9881" y="5637"/>
                  </a:cubicBezTo>
                  <a:cubicBezTo>
                    <a:pt x="9628" y="5542"/>
                    <a:pt x="9375" y="5447"/>
                    <a:pt x="9121" y="5352"/>
                  </a:cubicBezTo>
                  <a:cubicBezTo>
                    <a:pt x="9375" y="5162"/>
                    <a:pt x="9913" y="4846"/>
                    <a:pt x="10071" y="4814"/>
                  </a:cubicBezTo>
                  <a:cubicBezTo>
                    <a:pt x="10166" y="4814"/>
                    <a:pt x="10293" y="4814"/>
                    <a:pt x="10356" y="4846"/>
                  </a:cubicBezTo>
                  <a:cubicBezTo>
                    <a:pt x="10736" y="5004"/>
                    <a:pt x="11148" y="5131"/>
                    <a:pt x="11465" y="5384"/>
                  </a:cubicBezTo>
                  <a:cubicBezTo>
                    <a:pt x="11528" y="5447"/>
                    <a:pt x="11623" y="5479"/>
                    <a:pt x="11718" y="5511"/>
                  </a:cubicBezTo>
                  <a:cubicBezTo>
                    <a:pt x="11782" y="5511"/>
                    <a:pt x="11877" y="5416"/>
                    <a:pt x="11972" y="5384"/>
                  </a:cubicBezTo>
                  <a:cubicBezTo>
                    <a:pt x="11623" y="4941"/>
                    <a:pt x="11148" y="4782"/>
                    <a:pt x="10673" y="4561"/>
                  </a:cubicBezTo>
                  <a:cubicBezTo>
                    <a:pt x="10831" y="4434"/>
                    <a:pt x="10958" y="4371"/>
                    <a:pt x="11085" y="4276"/>
                  </a:cubicBezTo>
                  <a:cubicBezTo>
                    <a:pt x="11243" y="4181"/>
                    <a:pt x="11402" y="4054"/>
                    <a:pt x="11528" y="3927"/>
                  </a:cubicBezTo>
                  <a:cubicBezTo>
                    <a:pt x="11655" y="3801"/>
                    <a:pt x="11592" y="3674"/>
                    <a:pt x="11433" y="3579"/>
                  </a:cubicBezTo>
                  <a:cubicBezTo>
                    <a:pt x="11243" y="3674"/>
                    <a:pt x="11021" y="3769"/>
                    <a:pt x="10768" y="3896"/>
                  </a:cubicBezTo>
                  <a:cubicBezTo>
                    <a:pt x="10768" y="3769"/>
                    <a:pt x="10768" y="3706"/>
                    <a:pt x="10800" y="3642"/>
                  </a:cubicBezTo>
                  <a:cubicBezTo>
                    <a:pt x="10831" y="3516"/>
                    <a:pt x="10895" y="3389"/>
                    <a:pt x="10926" y="3262"/>
                  </a:cubicBezTo>
                  <a:cubicBezTo>
                    <a:pt x="10958" y="3167"/>
                    <a:pt x="10926" y="3136"/>
                    <a:pt x="10831" y="2787"/>
                  </a:cubicBezTo>
                  <a:cubicBezTo>
                    <a:pt x="10768" y="2882"/>
                    <a:pt x="10736" y="2914"/>
                    <a:pt x="10705" y="2977"/>
                  </a:cubicBezTo>
                  <a:cubicBezTo>
                    <a:pt x="10578" y="3231"/>
                    <a:pt x="10483" y="3516"/>
                    <a:pt x="10356" y="3769"/>
                  </a:cubicBezTo>
                  <a:cubicBezTo>
                    <a:pt x="10293" y="3927"/>
                    <a:pt x="10198" y="4022"/>
                    <a:pt x="10071" y="4054"/>
                  </a:cubicBezTo>
                  <a:cubicBezTo>
                    <a:pt x="9565" y="4244"/>
                    <a:pt x="9058" y="4402"/>
                    <a:pt x="8520" y="4592"/>
                  </a:cubicBezTo>
                  <a:cubicBezTo>
                    <a:pt x="8488" y="4592"/>
                    <a:pt x="8456" y="4592"/>
                    <a:pt x="8393" y="4561"/>
                  </a:cubicBezTo>
                  <a:cubicBezTo>
                    <a:pt x="8361" y="4402"/>
                    <a:pt x="8488" y="4276"/>
                    <a:pt x="8520" y="4149"/>
                  </a:cubicBezTo>
                  <a:cubicBezTo>
                    <a:pt x="8583" y="4022"/>
                    <a:pt x="8646" y="3896"/>
                    <a:pt x="8678" y="3769"/>
                  </a:cubicBezTo>
                  <a:cubicBezTo>
                    <a:pt x="8741" y="3642"/>
                    <a:pt x="8773" y="3484"/>
                    <a:pt x="8836" y="3326"/>
                  </a:cubicBezTo>
                  <a:cubicBezTo>
                    <a:pt x="8868" y="3199"/>
                    <a:pt x="8900" y="3072"/>
                    <a:pt x="8931" y="2946"/>
                  </a:cubicBezTo>
                  <a:cubicBezTo>
                    <a:pt x="8773" y="2882"/>
                    <a:pt x="8741" y="2977"/>
                    <a:pt x="8678" y="3072"/>
                  </a:cubicBezTo>
                  <a:cubicBezTo>
                    <a:pt x="8583" y="3262"/>
                    <a:pt x="8488" y="3484"/>
                    <a:pt x="8393" y="3706"/>
                  </a:cubicBezTo>
                  <a:cubicBezTo>
                    <a:pt x="8266" y="3991"/>
                    <a:pt x="8140" y="4276"/>
                    <a:pt x="7981" y="4529"/>
                  </a:cubicBezTo>
                  <a:cubicBezTo>
                    <a:pt x="7918" y="4624"/>
                    <a:pt x="7823" y="4719"/>
                    <a:pt x="7728" y="4751"/>
                  </a:cubicBezTo>
                  <a:cubicBezTo>
                    <a:pt x="7285" y="4877"/>
                    <a:pt x="6841" y="5067"/>
                    <a:pt x="6271" y="5099"/>
                  </a:cubicBezTo>
                  <a:cubicBezTo>
                    <a:pt x="6461" y="4561"/>
                    <a:pt x="6746" y="4117"/>
                    <a:pt x="6904" y="3642"/>
                  </a:cubicBezTo>
                  <a:cubicBezTo>
                    <a:pt x="7063" y="3167"/>
                    <a:pt x="7348" y="2756"/>
                    <a:pt x="7475" y="2186"/>
                  </a:cubicBezTo>
                  <a:cubicBezTo>
                    <a:pt x="7380" y="2249"/>
                    <a:pt x="7316" y="2249"/>
                    <a:pt x="7285" y="2281"/>
                  </a:cubicBezTo>
                  <a:cubicBezTo>
                    <a:pt x="7000" y="2661"/>
                    <a:pt x="6778" y="3104"/>
                    <a:pt x="6588" y="3547"/>
                  </a:cubicBezTo>
                  <a:cubicBezTo>
                    <a:pt x="6366" y="4054"/>
                    <a:pt x="6113" y="4529"/>
                    <a:pt x="5891" y="5036"/>
                  </a:cubicBezTo>
                  <a:cubicBezTo>
                    <a:pt x="5796" y="5226"/>
                    <a:pt x="5669" y="5352"/>
                    <a:pt x="5479" y="5384"/>
                  </a:cubicBezTo>
                  <a:cubicBezTo>
                    <a:pt x="5353" y="5416"/>
                    <a:pt x="5194" y="5479"/>
                    <a:pt x="5068" y="5479"/>
                  </a:cubicBezTo>
                  <a:cubicBezTo>
                    <a:pt x="4371" y="5669"/>
                    <a:pt x="3643" y="5827"/>
                    <a:pt x="2914" y="5986"/>
                  </a:cubicBezTo>
                  <a:cubicBezTo>
                    <a:pt x="2883" y="5986"/>
                    <a:pt x="2851" y="5986"/>
                    <a:pt x="2756" y="5954"/>
                  </a:cubicBezTo>
                  <a:cubicBezTo>
                    <a:pt x="2724" y="5827"/>
                    <a:pt x="2661" y="5669"/>
                    <a:pt x="2629" y="5479"/>
                  </a:cubicBezTo>
                  <a:cubicBezTo>
                    <a:pt x="2502" y="5036"/>
                    <a:pt x="2502" y="4561"/>
                    <a:pt x="2566" y="4086"/>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3"/>
            <p:cNvSpPr/>
            <p:nvPr/>
          </p:nvSpPr>
          <p:spPr>
            <a:xfrm>
              <a:off x="3238750" y="1181800"/>
              <a:ext cx="521775" cy="391925"/>
            </a:xfrm>
            <a:custGeom>
              <a:rect b="b" l="l" r="r" t="t"/>
              <a:pathLst>
                <a:path extrusionOk="0" h="15677" w="20871">
                  <a:moveTo>
                    <a:pt x="792" y="10831"/>
                  </a:moveTo>
                  <a:cubicBezTo>
                    <a:pt x="602" y="10926"/>
                    <a:pt x="476" y="10989"/>
                    <a:pt x="349" y="11053"/>
                  </a:cubicBezTo>
                  <a:cubicBezTo>
                    <a:pt x="32" y="11243"/>
                    <a:pt x="1" y="11338"/>
                    <a:pt x="96" y="11686"/>
                  </a:cubicBezTo>
                  <a:cubicBezTo>
                    <a:pt x="159" y="11939"/>
                    <a:pt x="286" y="12193"/>
                    <a:pt x="349" y="12446"/>
                  </a:cubicBezTo>
                  <a:cubicBezTo>
                    <a:pt x="507" y="13080"/>
                    <a:pt x="602" y="13681"/>
                    <a:pt x="761" y="14283"/>
                  </a:cubicBezTo>
                  <a:cubicBezTo>
                    <a:pt x="856" y="14631"/>
                    <a:pt x="983" y="14980"/>
                    <a:pt x="1109" y="15328"/>
                  </a:cubicBezTo>
                  <a:cubicBezTo>
                    <a:pt x="1236" y="15645"/>
                    <a:pt x="1363" y="15676"/>
                    <a:pt x="1648" y="15581"/>
                  </a:cubicBezTo>
                  <a:cubicBezTo>
                    <a:pt x="1996" y="15455"/>
                    <a:pt x="2313" y="15328"/>
                    <a:pt x="2629" y="15233"/>
                  </a:cubicBezTo>
                  <a:cubicBezTo>
                    <a:pt x="3104" y="15043"/>
                    <a:pt x="3579" y="14916"/>
                    <a:pt x="4054" y="14726"/>
                  </a:cubicBezTo>
                  <a:cubicBezTo>
                    <a:pt x="5385" y="14156"/>
                    <a:pt x="6715" y="13618"/>
                    <a:pt x="8013" y="13048"/>
                  </a:cubicBezTo>
                  <a:cubicBezTo>
                    <a:pt x="8171" y="12985"/>
                    <a:pt x="8330" y="12890"/>
                    <a:pt x="8456" y="12890"/>
                  </a:cubicBezTo>
                  <a:cubicBezTo>
                    <a:pt x="8710" y="12921"/>
                    <a:pt x="8836" y="12795"/>
                    <a:pt x="9026" y="12700"/>
                  </a:cubicBezTo>
                  <a:cubicBezTo>
                    <a:pt x="9597" y="12351"/>
                    <a:pt x="10198" y="12098"/>
                    <a:pt x="10800" y="11813"/>
                  </a:cubicBezTo>
                  <a:cubicBezTo>
                    <a:pt x="11243" y="11623"/>
                    <a:pt x="11655" y="11464"/>
                    <a:pt x="12098" y="11274"/>
                  </a:cubicBezTo>
                  <a:cubicBezTo>
                    <a:pt x="13017" y="10831"/>
                    <a:pt x="13967" y="10388"/>
                    <a:pt x="14885" y="10008"/>
                  </a:cubicBezTo>
                  <a:cubicBezTo>
                    <a:pt x="15677" y="9691"/>
                    <a:pt x="16469" y="9406"/>
                    <a:pt x="17229" y="9089"/>
                  </a:cubicBezTo>
                  <a:cubicBezTo>
                    <a:pt x="18147" y="8646"/>
                    <a:pt x="19097" y="8329"/>
                    <a:pt x="20047" y="8044"/>
                  </a:cubicBezTo>
                  <a:cubicBezTo>
                    <a:pt x="20301" y="7981"/>
                    <a:pt x="20554" y="7949"/>
                    <a:pt x="20807" y="8108"/>
                  </a:cubicBezTo>
                  <a:cubicBezTo>
                    <a:pt x="20839" y="7918"/>
                    <a:pt x="20871" y="7759"/>
                    <a:pt x="20839" y="7601"/>
                  </a:cubicBezTo>
                  <a:cubicBezTo>
                    <a:pt x="20776" y="7126"/>
                    <a:pt x="20712" y="6651"/>
                    <a:pt x="20617" y="6176"/>
                  </a:cubicBezTo>
                  <a:cubicBezTo>
                    <a:pt x="20554" y="5606"/>
                    <a:pt x="20301" y="5099"/>
                    <a:pt x="20016" y="4592"/>
                  </a:cubicBezTo>
                  <a:cubicBezTo>
                    <a:pt x="19952" y="4434"/>
                    <a:pt x="19826" y="4307"/>
                    <a:pt x="19762" y="4149"/>
                  </a:cubicBezTo>
                  <a:cubicBezTo>
                    <a:pt x="19636" y="3832"/>
                    <a:pt x="19382" y="3706"/>
                    <a:pt x="19066" y="3769"/>
                  </a:cubicBezTo>
                  <a:cubicBezTo>
                    <a:pt x="18844" y="3801"/>
                    <a:pt x="18654" y="3864"/>
                    <a:pt x="18432" y="3927"/>
                  </a:cubicBezTo>
                  <a:cubicBezTo>
                    <a:pt x="18305" y="3959"/>
                    <a:pt x="18147" y="4022"/>
                    <a:pt x="17989" y="4054"/>
                  </a:cubicBezTo>
                  <a:cubicBezTo>
                    <a:pt x="17735" y="3769"/>
                    <a:pt x="17482" y="3452"/>
                    <a:pt x="17292" y="3104"/>
                  </a:cubicBezTo>
                  <a:cubicBezTo>
                    <a:pt x="16975" y="2597"/>
                    <a:pt x="16564" y="2154"/>
                    <a:pt x="16025" y="1869"/>
                  </a:cubicBezTo>
                  <a:cubicBezTo>
                    <a:pt x="15709" y="1679"/>
                    <a:pt x="15424" y="1520"/>
                    <a:pt x="15107" y="1362"/>
                  </a:cubicBezTo>
                  <a:cubicBezTo>
                    <a:pt x="14189" y="919"/>
                    <a:pt x="13207" y="570"/>
                    <a:pt x="12193" y="349"/>
                  </a:cubicBezTo>
                  <a:cubicBezTo>
                    <a:pt x="11433" y="190"/>
                    <a:pt x="10673" y="0"/>
                    <a:pt x="9913" y="64"/>
                  </a:cubicBezTo>
                  <a:cubicBezTo>
                    <a:pt x="9090" y="95"/>
                    <a:pt x="8266" y="159"/>
                    <a:pt x="7475" y="159"/>
                  </a:cubicBezTo>
                  <a:cubicBezTo>
                    <a:pt x="6778" y="159"/>
                    <a:pt x="6113" y="254"/>
                    <a:pt x="5448" y="412"/>
                  </a:cubicBezTo>
                  <a:cubicBezTo>
                    <a:pt x="4624" y="602"/>
                    <a:pt x="3833" y="855"/>
                    <a:pt x="3168" y="1394"/>
                  </a:cubicBezTo>
                  <a:cubicBezTo>
                    <a:pt x="2946" y="1584"/>
                    <a:pt x="2724" y="1742"/>
                    <a:pt x="2503" y="1964"/>
                  </a:cubicBezTo>
                  <a:cubicBezTo>
                    <a:pt x="2123" y="2312"/>
                    <a:pt x="1711" y="2660"/>
                    <a:pt x="1426" y="3072"/>
                  </a:cubicBezTo>
                  <a:cubicBezTo>
                    <a:pt x="729" y="4022"/>
                    <a:pt x="381" y="5131"/>
                    <a:pt x="349" y="6302"/>
                  </a:cubicBezTo>
                  <a:cubicBezTo>
                    <a:pt x="286" y="7823"/>
                    <a:pt x="381" y="9343"/>
                    <a:pt x="792" y="10831"/>
                  </a:cubicBezTo>
                  <a:close/>
                  <a:moveTo>
                    <a:pt x="951" y="5226"/>
                  </a:moveTo>
                  <a:cubicBezTo>
                    <a:pt x="1268" y="5321"/>
                    <a:pt x="1584" y="5416"/>
                    <a:pt x="1869" y="5479"/>
                  </a:cubicBezTo>
                  <a:cubicBezTo>
                    <a:pt x="2059" y="5542"/>
                    <a:pt x="2218" y="5479"/>
                    <a:pt x="2218" y="5352"/>
                  </a:cubicBezTo>
                  <a:cubicBezTo>
                    <a:pt x="2218" y="5226"/>
                    <a:pt x="2091" y="5194"/>
                    <a:pt x="1996" y="5162"/>
                  </a:cubicBezTo>
                  <a:cubicBezTo>
                    <a:pt x="1679" y="5067"/>
                    <a:pt x="1363" y="4972"/>
                    <a:pt x="1046" y="4877"/>
                  </a:cubicBezTo>
                  <a:cubicBezTo>
                    <a:pt x="1173" y="3959"/>
                    <a:pt x="1838" y="2977"/>
                    <a:pt x="2629" y="2470"/>
                  </a:cubicBezTo>
                  <a:cubicBezTo>
                    <a:pt x="2724" y="2597"/>
                    <a:pt x="2788" y="2692"/>
                    <a:pt x="2883" y="2787"/>
                  </a:cubicBezTo>
                  <a:cubicBezTo>
                    <a:pt x="2978" y="2914"/>
                    <a:pt x="3073" y="3009"/>
                    <a:pt x="3168" y="3104"/>
                  </a:cubicBezTo>
                  <a:cubicBezTo>
                    <a:pt x="3231" y="3167"/>
                    <a:pt x="3326" y="3199"/>
                    <a:pt x="3421" y="3104"/>
                  </a:cubicBezTo>
                  <a:cubicBezTo>
                    <a:pt x="3516" y="3041"/>
                    <a:pt x="3484" y="2946"/>
                    <a:pt x="3421" y="2850"/>
                  </a:cubicBezTo>
                  <a:cubicBezTo>
                    <a:pt x="3358" y="2755"/>
                    <a:pt x="3231" y="2660"/>
                    <a:pt x="3168" y="2565"/>
                  </a:cubicBezTo>
                  <a:cubicBezTo>
                    <a:pt x="3073" y="2439"/>
                    <a:pt x="3009" y="2312"/>
                    <a:pt x="2946" y="2217"/>
                  </a:cubicBezTo>
                  <a:cubicBezTo>
                    <a:pt x="3326" y="1647"/>
                    <a:pt x="4371" y="1014"/>
                    <a:pt x="5416" y="855"/>
                  </a:cubicBezTo>
                  <a:cubicBezTo>
                    <a:pt x="5670" y="1077"/>
                    <a:pt x="5860" y="1362"/>
                    <a:pt x="5955" y="1710"/>
                  </a:cubicBezTo>
                  <a:cubicBezTo>
                    <a:pt x="6018" y="1900"/>
                    <a:pt x="6081" y="2090"/>
                    <a:pt x="6176" y="2312"/>
                  </a:cubicBezTo>
                  <a:cubicBezTo>
                    <a:pt x="6208" y="2375"/>
                    <a:pt x="6271" y="2470"/>
                    <a:pt x="6335" y="2534"/>
                  </a:cubicBezTo>
                  <a:cubicBezTo>
                    <a:pt x="6366" y="2565"/>
                    <a:pt x="6430" y="2565"/>
                    <a:pt x="6493" y="2565"/>
                  </a:cubicBezTo>
                  <a:cubicBezTo>
                    <a:pt x="6525" y="2534"/>
                    <a:pt x="6556" y="2470"/>
                    <a:pt x="6588" y="2439"/>
                  </a:cubicBezTo>
                  <a:cubicBezTo>
                    <a:pt x="6588" y="2375"/>
                    <a:pt x="6556" y="2312"/>
                    <a:pt x="6556" y="2280"/>
                  </a:cubicBezTo>
                  <a:cubicBezTo>
                    <a:pt x="6461" y="2027"/>
                    <a:pt x="6366" y="1742"/>
                    <a:pt x="6271" y="1489"/>
                  </a:cubicBezTo>
                  <a:cubicBezTo>
                    <a:pt x="6176" y="1267"/>
                    <a:pt x="6050" y="1045"/>
                    <a:pt x="5923" y="792"/>
                  </a:cubicBezTo>
                  <a:cubicBezTo>
                    <a:pt x="6018" y="760"/>
                    <a:pt x="6113" y="697"/>
                    <a:pt x="6208" y="665"/>
                  </a:cubicBezTo>
                  <a:cubicBezTo>
                    <a:pt x="6461" y="634"/>
                    <a:pt x="6715" y="570"/>
                    <a:pt x="6968" y="570"/>
                  </a:cubicBezTo>
                  <a:cubicBezTo>
                    <a:pt x="7665" y="539"/>
                    <a:pt x="8361" y="507"/>
                    <a:pt x="9058" y="507"/>
                  </a:cubicBezTo>
                  <a:cubicBezTo>
                    <a:pt x="9216" y="475"/>
                    <a:pt x="9375" y="507"/>
                    <a:pt x="9470" y="507"/>
                  </a:cubicBezTo>
                  <a:cubicBezTo>
                    <a:pt x="9628" y="665"/>
                    <a:pt x="9533" y="792"/>
                    <a:pt x="9533" y="919"/>
                  </a:cubicBezTo>
                  <a:cubicBezTo>
                    <a:pt x="9565" y="1077"/>
                    <a:pt x="9533" y="1267"/>
                    <a:pt x="9533" y="1425"/>
                  </a:cubicBezTo>
                  <a:cubicBezTo>
                    <a:pt x="9533" y="1647"/>
                    <a:pt x="9628" y="1774"/>
                    <a:pt x="9723" y="1742"/>
                  </a:cubicBezTo>
                  <a:cubicBezTo>
                    <a:pt x="9913" y="1710"/>
                    <a:pt x="9913" y="1552"/>
                    <a:pt x="9913" y="1394"/>
                  </a:cubicBezTo>
                  <a:cubicBezTo>
                    <a:pt x="9913" y="1235"/>
                    <a:pt x="9913" y="1045"/>
                    <a:pt x="9913" y="887"/>
                  </a:cubicBezTo>
                  <a:cubicBezTo>
                    <a:pt x="9882" y="760"/>
                    <a:pt x="9882" y="665"/>
                    <a:pt x="9882" y="539"/>
                  </a:cubicBezTo>
                  <a:cubicBezTo>
                    <a:pt x="10547" y="444"/>
                    <a:pt x="11655" y="602"/>
                    <a:pt x="12288" y="887"/>
                  </a:cubicBezTo>
                  <a:cubicBezTo>
                    <a:pt x="12288" y="1204"/>
                    <a:pt x="12098" y="1489"/>
                    <a:pt x="12035" y="1805"/>
                  </a:cubicBezTo>
                  <a:cubicBezTo>
                    <a:pt x="12035" y="1964"/>
                    <a:pt x="12003" y="2122"/>
                    <a:pt x="12003" y="2280"/>
                  </a:cubicBezTo>
                  <a:cubicBezTo>
                    <a:pt x="12003" y="2312"/>
                    <a:pt x="12067" y="2344"/>
                    <a:pt x="12067" y="2344"/>
                  </a:cubicBezTo>
                  <a:cubicBezTo>
                    <a:pt x="12130" y="2344"/>
                    <a:pt x="12225" y="2344"/>
                    <a:pt x="12225" y="2312"/>
                  </a:cubicBezTo>
                  <a:cubicBezTo>
                    <a:pt x="12288" y="2249"/>
                    <a:pt x="12320" y="2154"/>
                    <a:pt x="12352" y="2059"/>
                  </a:cubicBezTo>
                  <a:cubicBezTo>
                    <a:pt x="12447" y="1710"/>
                    <a:pt x="12573" y="1362"/>
                    <a:pt x="12668" y="982"/>
                  </a:cubicBezTo>
                  <a:cubicBezTo>
                    <a:pt x="13555" y="1109"/>
                    <a:pt x="14315" y="1489"/>
                    <a:pt x="15075" y="1869"/>
                  </a:cubicBezTo>
                  <a:cubicBezTo>
                    <a:pt x="15044" y="2122"/>
                    <a:pt x="14854" y="2249"/>
                    <a:pt x="14727" y="2407"/>
                  </a:cubicBezTo>
                  <a:cubicBezTo>
                    <a:pt x="14600" y="2660"/>
                    <a:pt x="14410" y="2882"/>
                    <a:pt x="14410" y="3167"/>
                  </a:cubicBezTo>
                  <a:cubicBezTo>
                    <a:pt x="14379" y="3199"/>
                    <a:pt x="14442" y="3294"/>
                    <a:pt x="14474" y="3294"/>
                  </a:cubicBezTo>
                  <a:cubicBezTo>
                    <a:pt x="14537" y="3326"/>
                    <a:pt x="14632" y="3294"/>
                    <a:pt x="14664" y="3262"/>
                  </a:cubicBezTo>
                  <a:cubicBezTo>
                    <a:pt x="14727" y="3199"/>
                    <a:pt x="14759" y="3104"/>
                    <a:pt x="14822" y="3009"/>
                  </a:cubicBezTo>
                  <a:cubicBezTo>
                    <a:pt x="15012" y="2692"/>
                    <a:pt x="15234" y="2407"/>
                    <a:pt x="15424" y="2059"/>
                  </a:cubicBezTo>
                  <a:cubicBezTo>
                    <a:pt x="15899" y="2249"/>
                    <a:pt x="16279" y="2502"/>
                    <a:pt x="16564" y="2914"/>
                  </a:cubicBezTo>
                  <a:cubicBezTo>
                    <a:pt x="16469" y="3231"/>
                    <a:pt x="16184" y="3421"/>
                    <a:pt x="15930" y="3642"/>
                  </a:cubicBezTo>
                  <a:cubicBezTo>
                    <a:pt x="15835" y="3737"/>
                    <a:pt x="15677" y="3769"/>
                    <a:pt x="15740" y="3959"/>
                  </a:cubicBezTo>
                  <a:cubicBezTo>
                    <a:pt x="15772" y="4086"/>
                    <a:pt x="15994" y="4054"/>
                    <a:pt x="16184" y="3927"/>
                  </a:cubicBezTo>
                  <a:cubicBezTo>
                    <a:pt x="16279" y="3832"/>
                    <a:pt x="16405" y="3737"/>
                    <a:pt x="16500" y="3642"/>
                  </a:cubicBezTo>
                  <a:cubicBezTo>
                    <a:pt x="16595" y="3547"/>
                    <a:pt x="16722" y="3421"/>
                    <a:pt x="16849" y="3294"/>
                  </a:cubicBezTo>
                  <a:cubicBezTo>
                    <a:pt x="16944" y="3421"/>
                    <a:pt x="17007" y="3547"/>
                    <a:pt x="17102" y="3642"/>
                  </a:cubicBezTo>
                  <a:cubicBezTo>
                    <a:pt x="17229" y="3832"/>
                    <a:pt x="17387" y="4054"/>
                    <a:pt x="17545" y="4244"/>
                  </a:cubicBezTo>
                  <a:cubicBezTo>
                    <a:pt x="17799" y="4529"/>
                    <a:pt x="17830" y="4561"/>
                    <a:pt x="18179" y="4434"/>
                  </a:cubicBezTo>
                  <a:cubicBezTo>
                    <a:pt x="18432" y="4339"/>
                    <a:pt x="18686" y="4244"/>
                    <a:pt x="18971" y="4181"/>
                  </a:cubicBezTo>
                  <a:cubicBezTo>
                    <a:pt x="19034" y="4149"/>
                    <a:pt x="19129" y="4149"/>
                    <a:pt x="19224" y="4149"/>
                  </a:cubicBezTo>
                  <a:cubicBezTo>
                    <a:pt x="20016" y="5162"/>
                    <a:pt x="20332" y="6302"/>
                    <a:pt x="20427" y="7569"/>
                  </a:cubicBezTo>
                  <a:cubicBezTo>
                    <a:pt x="19794" y="7759"/>
                    <a:pt x="19129" y="7949"/>
                    <a:pt x="18464" y="8139"/>
                  </a:cubicBezTo>
                  <a:cubicBezTo>
                    <a:pt x="18337" y="7918"/>
                    <a:pt x="18242" y="7696"/>
                    <a:pt x="18147" y="7474"/>
                  </a:cubicBezTo>
                  <a:cubicBezTo>
                    <a:pt x="18115" y="7442"/>
                    <a:pt x="18020" y="7442"/>
                    <a:pt x="17989" y="7442"/>
                  </a:cubicBezTo>
                  <a:cubicBezTo>
                    <a:pt x="17957" y="7442"/>
                    <a:pt x="17925" y="7506"/>
                    <a:pt x="17925" y="7537"/>
                  </a:cubicBezTo>
                  <a:cubicBezTo>
                    <a:pt x="17894" y="7601"/>
                    <a:pt x="17894" y="7696"/>
                    <a:pt x="17925" y="7759"/>
                  </a:cubicBezTo>
                  <a:cubicBezTo>
                    <a:pt x="17957" y="7918"/>
                    <a:pt x="18020" y="8076"/>
                    <a:pt x="18084" y="8298"/>
                  </a:cubicBezTo>
                  <a:cubicBezTo>
                    <a:pt x="17672" y="8456"/>
                    <a:pt x="17292" y="8646"/>
                    <a:pt x="16944" y="8804"/>
                  </a:cubicBezTo>
                  <a:cubicBezTo>
                    <a:pt x="16659" y="8583"/>
                    <a:pt x="16722" y="8108"/>
                    <a:pt x="16310" y="8044"/>
                  </a:cubicBezTo>
                  <a:cubicBezTo>
                    <a:pt x="16152" y="8393"/>
                    <a:pt x="16500" y="8646"/>
                    <a:pt x="16469" y="8963"/>
                  </a:cubicBezTo>
                  <a:cubicBezTo>
                    <a:pt x="16057" y="9184"/>
                    <a:pt x="15614" y="9311"/>
                    <a:pt x="15139" y="9501"/>
                  </a:cubicBezTo>
                  <a:cubicBezTo>
                    <a:pt x="15075" y="9374"/>
                    <a:pt x="15012" y="9279"/>
                    <a:pt x="14980" y="9184"/>
                  </a:cubicBezTo>
                  <a:cubicBezTo>
                    <a:pt x="14790" y="8583"/>
                    <a:pt x="14505" y="8044"/>
                    <a:pt x="14189" y="7537"/>
                  </a:cubicBezTo>
                  <a:cubicBezTo>
                    <a:pt x="14125" y="7442"/>
                    <a:pt x="14030" y="7316"/>
                    <a:pt x="13935" y="7252"/>
                  </a:cubicBezTo>
                  <a:cubicBezTo>
                    <a:pt x="13872" y="7189"/>
                    <a:pt x="13777" y="7189"/>
                    <a:pt x="13713" y="7221"/>
                  </a:cubicBezTo>
                  <a:cubicBezTo>
                    <a:pt x="13682" y="7221"/>
                    <a:pt x="13650" y="7347"/>
                    <a:pt x="13650" y="7411"/>
                  </a:cubicBezTo>
                  <a:cubicBezTo>
                    <a:pt x="13713" y="7537"/>
                    <a:pt x="13777" y="7633"/>
                    <a:pt x="13872" y="7759"/>
                  </a:cubicBezTo>
                  <a:cubicBezTo>
                    <a:pt x="14157" y="8234"/>
                    <a:pt x="14410" y="8678"/>
                    <a:pt x="14569" y="9216"/>
                  </a:cubicBezTo>
                  <a:cubicBezTo>
                    <a:pt x="14600" y="9343"/>
                    <a:pt x="14632" y="9469"/>
                    <a:pt x="14664" y="9628"/>
                  </a:cubicBezTo>
                  <a:cubicBezTo>
                    <a:pt x="14189" y="9913"/>
                    <a:pt x="13682" y="10103"/>
                    <a:pt x="13175" y="10324"/>
                  </a:cubicBezTo>
                  <a:cubicBezTo>
                    <a:pt x="13017" y="10166"/>
                    <a:pt x="12890" y="10008"/>
                    <a:pt x="12732" y="9849"/>
                  </a:cubicBezTo>
                  <a:cubicBezTo>
                    <a:pt x="12700" y="9818"/>
                    <a:pt x="12637" y="9723"/>
                    <a:pt x="12573" y="9691"/>
                  </a:cubicBezTo>
                  <a:cubicBezTo>
                    <a:pt x="12542" y="9659"/>
                    <a:pt x="12447" y="9659"/>
                    <a:pt x="12383" y="9691"/>
                  </a:cubicBezTo>
                  <a:cubicBezTo>
                    <a:pt x="12352" y="9691"/>
                    <a:pt x="12352" y="9786"/>
                    <a:pt x="12352" y="9849"/>
                  </a:cubicBezTo>
                  <a:cubicBezTo>
                    <a:pt x="12447" y="10039"/>
                    <a:pt x="12542" y="10261"/>
                    <a:pt x="12668" y="10483"/>
                  </a:cubicBezTo>
                  <a:cubicBezTo>
                    <a:pt x="12573" y="10641"/>
                    <a:pt x="12383" y="10673"/>
                    <a:pt x="12257" y="10736"/>
                  </a:cubicBezTo>
                  <a:cubicBezTo>
                    <a:pt x="12098" y="10831"/>
                    <a:pt x="11940" y="10894"/>
                    <a:pt x="11782" y="10958"/>
                  </a:cubicBezTo>
                  <a:cubicBezTo>
                    <a:pt x="11465" y="10736"/>
                    <a:pt x="11528" y="10229"/>
                    <a:pt x="11053" y="10103"/>
                  </a:cubicBezTo>
                  <a:cubicBezTo>
                    <a:pt x="11053" y="10229"/>
                    <a:pt x="11022" y="10324"/>
                    <a:pt x="11053" y="10388"/>
                  </a:cubicBezTo>
                  <a:cubicBezTo>
                    <a:pt x="11148" y="10641"/>
                    <a:pt x="11243" y="10863"/>
                    <a:pt x="11338" y="11116"/>
                  </a:cubicBezTo>
                  <a:cubicBezTo>
                    <a:pt x="11022" y="11369"/>
                    <a:pt x="10642" y="11464"/>
                    <a:pt x="10262" y="11591"/>
                  </a:cubicBezTo>
                  <a:cubicBezTo>
                    <a:pt x="10135" y="11274"/>
                    <a:pt x="10040" y="10989"/>
                    <a:pt x="9913" y="10704"/>
                  </a:cubicBezTo>
                  <a:cubicBezTo>
                    <a:pt x="9818" y="10419"/>
                    <a:pt x="9692" y="10134"/>
                    <a:pt x="9533" y="9849"/>
                  </a:cubicBezTo>
                  <a:cubicBezTo>
                    <a:pt x="9501" y="9754"/>
                    <a:pt x="9438" y="9691"/>
                    <a:pt x="9375" y="9628"/>
                  </a:cubicBezTo>
                  <a:cubicBezTo>
                    <a:pt x="9343" y="9596"/>
                    <a:pt x="9280" y="9596"/>
                    <a:pt x="9248" y="9596"/>
                  </a:cubicBezTo>
                  <a:cubicBezTo>
                    <a:pt x="9248" y="9628"/>
                    <a:pt x="9185" y="9659"/>
                    <a:pt x="9185" y="9691"/>
                  </a:cubicBezTo>
                  <a:cubicBezTo>
                    <a:pt x="9153" y="9849"/>
                    <a:pt x="9216" y="9976"/>
                    <a:pt x="9280" y="10134"/>
                  </a:cubicBezTo>
                  <a:cubicBezTo>
                    <a:pt x="9470" y="10578"/>
                    <a:pt x="9628" y="11021"/>
                    <a:pt x="9818" y="11496"/>
                  </a:cubicBezTo>
                  <a:cubicBezTo>
                    <a:pt x="9850" y="11559"/>
                    <a:pt x="9850" y="11623"/>
                    <a:pt x="9882" y="11749"/>
                  </a:cubicBezTo>
                  <a:cubicBezTo>
                    <a:pt x="9565" y="12034"/>
                    <a:pt x="9216" y="12161"/>
                    <a:pt x="8836" y="12319"/>
                  </a:cubicBezTo>
                  <a:cubicBezTo>
                    <a:pt x="8646" y="12193"/>
                    <a:pt x="8615" y="11844"/>
                    <a:pt x="8266" y="12003"/>
                  </a:cubicBezTo>
                  <a:cubicBezTo>
                    <a:pt x="8298" y="12161"/>
                    <a:pt x="8330" y="12319"/>
                    <a:pt x="8361" y="12478"/>
                  </a:cubicBezTo>
                  <a:cubicBezTo>
                    <a:pt x="8013" y="12636"/>
                    <a:pt x="7696" y="12763"/>
                    <a:pt x="7380" y="12921"/>
                  </a:cubicBezTo>
                  <a:cubicBezTo>
                    <a:pt x="7158" y="12826"/>
                    <a:pt x="7126" y="12415"/>
                    <a:pt x="6778" y="12605"/>
                  </a:cubicBezTo>
                  <a:cubicBezTo>
                    <a:pt x="6810" y="12731"/>
                    <a:pt x="6841" y="12890"/>
                    <a:pt x="6905" y="13016"/>
                  </a:cubicBezTo>
                  <a:cubicBezTo>
                    <a:pt x="6873" y="13048"/>
                    <a:pt x="6873" y="13111"/>
                    <a:pt x="6841" y="13111"/>
                  </a:cubicBezTo>
                  <a:cubicBezTo>
                    <a:pt x="6556" y="13238"/>
                    <a:pt x="6240" y="13365"/>
                    <a:pt x="5923" y="13523"/>
                  </a:cubicBezTo>
                  <a:cubicBezTo>
                    <a:pt x="5670" y="13238"/>
                    <a:pt x="5670" y="12890"/>
                    <a:pt x="5511" y="12605"/>
                  </a:cubicBezTo>
                  <a:cubicBezTo>
                    <a:pt x="5385" y="12319"/>
                    <a:pt x="5290" y="12034"/>
                    <a:pt x="5099" y="11781"/>
                  </a:cubicBezTo>
                  <a:cubicBezTo>
                    <a:pt x="4941" y="11813"/>
                    <a:pt x="4909" y="11939"/>
                    <a:pt x="4941" y="12034"/>
                  </a:cubicBezTo>
                  <a:cubicBezTo>
                    <a:pt x="4973" y="12224"/>
                    <a:pt x="5036" y="12383"/>
                    <a:pt x="5099" y="12541"/>
                  </a:cubicBezTo>
                  <a:cubicBezTo>
                    <a:pt x="5258" y="12890"/>
                    <a:pt x="5416" y="13238"/>
                    <a:pt x="5480" y="13650"/>
                  </a:cubicBezTo>
                  <a:cubicBezTo>
                    <a:pt x="5068" y="13966"/>
                    <a:pt x="4593" y="14061"/>
                    <a:pt x="4149" y="14251"/>
                  </a:cubicBezTo>
                  <a:cubicBezTo>
                    <a:pt x="3738" y="14441"/>
                    <a:pt x="3294" y="14600"/>
                    <a:pt x="2851" y="14758"/>
                  </a:cubicBezTo>
                  <a:cubicBezTo>
                    <a:pt x="2408" y="14916"/>
                    <a:pt x="1933" y="15043"/>
                    <a:pt x="1489" y="15201"/>
                  </a:cubicBezTo>
                  <a:cubicBezTo>
                    <a:pt x="1141" y="14600"/>
                    <a:pt x="1078" y="13966"/>
                    <a:pt x="919" y="13365"/>
                  </a:cubicBezTo>
                  <a:cubicBezTo>
                    <a:pt x="761" y="12763"/>
                    <a:pt x="634" y="12161"/>
                    <a:pt x="476" y="11528"/>
                  </a:cubicBezTo>
                  <a:cubicBezTo>
                    <a:pt x="697" y="11274"/>
                    <a:pt x="919" y="11021"/>
                    <a:pt x="1173" y="10704"/>
                  </a:cubicBezTo>
                  <a:cubicBezTo>
                    <a:pt x="824" y="9818"/>
                    <a:pt x="824" y="8868"/>
                    <a:pt x="729" y="7854"/>
                  </a:cubicBezTo>
                  <a:cubicBezTo>
                    <a:pt x="1046" y="7823"/>
                    <a:pt x="1331" y="7791"/>
                    <a:pt x="1648" y="7759"/>
                  </a:cubicBezTo>
                  <a:cubicBezTo>
                    <a:pt x="1806" y="7728"/>
                    <a:pt x="1901" y="7633"/>
                    <a:pt x="1806" y="7442"/>
                  </a:cubicBezTo>
                  <a:cubicBezTo>
                    <a:pt x="1489" y="7316"/>
                    <a:pt x="1109" y="7537"/>
                    <a:pt x="792" y="7411"/>
                  </a:cubicBezTo>
                  <a:cubicBezTo>
                    <a:pt x="634" y="6841"/>
                    <a:pt x="697" y="5891"/>
                    <a:pt x="951" y="5226"/>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3"/>
            <p:cNvSpPr/>
            <p:nvPr/>
          </p:nvSpPr>
          <p:spPr>
            <a:xfrm>
              <a:off x="2956100" y="2112850"/>
              <a:ext cx="628675" cy="216175"/>
            </a:xfrm>
            <a:custGeom>
              <a:rect b="b" l="l" r="r" t="t"/>
              <a:pathLst>
                <a:path extrusionOk="0" h="8647" w="25147">
                  <a:moveTo>
                    <a:pt x="25083" y="3484"/>
                  </a:moveTo>
                  <a:cubicBezTo>
                    <a:pt x="25146" y="3104"/>
                    <a:pt x="25114" y="2756"/>
                    <a:pt x="24924" y="2439"/>
                  </a:cubicBezTo>
                  <a:cubicBezTo>
                    <a:pt x="24829" y="2249"/>
                    <a:pt x="24671" y="2059"/>
                    <a:pt x="24449" y="2028"/>
                  </a:cubicBezTo>
                  <a:cubicBezTo>
                    <a:pt x="24101" y="1996"/>
                    <a:pt x="23753" y="1964"/>
                    <a:pt x="23404" y="2091"/>
                  </a:cubicBezTo>
                  <a:cubicBezTo>
                    <a:pt x="22993" y="2218"/>
                    <a:pt x="22613" y="2344"/>
                    <a:pt x="22233" y="2439"/>
                  </a:cubicBezTo>
                  <a:cubicBezTo>
                    <a:pt x="21884" y="2534"/>
                    <a:pt x="21536" y="2629"/>
                    <a:pt x="21219" y="2629"/>
                  </a:cubicBezTo>
                  <a:cubicBezTo>
                    <a:pt x="21029" y="2534"/>
                    <a:pt x="21188" y="2154"/>
                    <a:pt x="20807" y="2186"/>
                  </a:cubicBezTo>
                  <a:cubicBezTo>
                    <a:pt x="20776" y="2376"/>
                    <a:pt x="20776" y="2566"/>
                    <a:pt x="20776" y="2788"/>
                  </a:cubicBezTo>
                  <a:cubicBezTo>
                    <a:pt x="20332" y="2914"/>
                    <a:pt x="19952" y="3073"/>
                    <a:pt x="19541" y="3199"/>
                  </a:cubicBezTo>
                  <a:cubicBezTo>
                    <a:pt x="18686" y="3453"/>
                    <a:pt x="17831" y="3706"/>
                    <a:pt x="16976" y="3960"/>
                  </a:cubicBezTo>
                  <a:cubicBezTo>
                    <a:pt x="16912" y="3960"/>
                    <a:pt x="16817" y="3991"/>
                    <a:pt x="16722" y="3991"/>
                  </a:cubicBezTo>
                  <a:cubicBezTo>
                    <a:pt x="16659" y="3611"/>
                    <a:pt x="16596" y="3263"/>
                    <a:pt x="16532" y="2883"/>
                  </a:cubicBezTo>
                  <a:cubicBezTo>
                    <a:pt x="16437" y="2503"/>
                    <a:pt x="16215" y="2154"/>
                    <a:pt x="16025" y="1838"/>
                  </a:cubicBezTo>
                  <a:cubicBezTo>
                    <a:pt x="15835" y="1521"/>
                    <a:pt x="15645" y="1204"/>
                    <a:pt x="15424" y="888"/>
                  </a:cubicBezTo>
                  <a:cubicBezTo>
                    <a:pt x="15582" y="729"/>
                    <a:pt x="15772" y="729"/>
                    <a:pt x="15930" y="666"/>
                  </a:cubicBezTo>
                  <a:cubicBezTo>
                    <a:pt x="16120" y="634"/>
                    <a:pt x="16279" y="666"/>
                    <a:pt x="16405" y="856"/>
                  </a:cubicBezTo>
                  <a:cubicBezTo>
                    <a:pt x="16469" y="983"/>
                    <a:pt x="16532" y="1109"/>
                    <a:pt x="16596" y="1236"/>
                  </a:cubicBezTo>
                  <a:cubicBezTo>
                    <a:pt x="16627" y="1268"/>
                    <a:pt x="16627" y="1331"/>
                    <a:pt x="16659" y="1363"/>
                  </a:cubicBezTo>
                  <a:cubicBezTo>
                    <a:pt x="16691" y="1394"/>
                    <a:pt x="16786" y="1458"/>
                    <a:pt x="16817" y="1426"/>
                  </a:cubicBezTo>
                  <a:cubicBezTo>
                    <a:pt x="16881" y="1426"/>
                    <a:pt x="16944" y="1363"/>
                    <a:pt x="16944" y="1299"/>
                  </a:cubicBezTo>
                  <a:cubicBezTo>
                    <a:pt x="16976" y="1204"/>
                    <a:pt x="16944" y="1109"/>
                    <a:pt x="16912" y="1046"/>
                  </a:cubicBezTo>
                  <a:cubicBezTo>
                    <a:pt x="16817" y="856"/>
                    <a:pt x="16722" y="698"/>
                    <a:pt x="16596" y="539"/>
                  </a:cubicBezTo>
                  <a:cubicBezTo>
                    <a:pt x="16469" y="381"/>
                    <a:pt x="16310" y="286"/>
                    <a:pt x="16089" y="318"/>
                  </a:cubicBezTo>
                  <a:cubicBezTo>
                    <a:pt x="15899" y="349"/>
                    <a:pt x="15677" y="381"/>
                    <a:pt x="15487" y="444"/>
                  </a:cubicBezTo>
                  <a:cubicBezTo>
                    <a:pt x="15202" y="539"/>
                    <a:pt x="14980" y="508"/>
                    <a:pt x="14695" y="381"/>
                  </a:cubicBezTo>
                  <a:cubicBezTo>
                    <a:pt x="14474" y="254"/>
                    <a:pt x="14189" y="159"/>
                    <a:pt x="13904" y="128"/>
                  </a:cubicBezTo>
                  <a:cubicBezTo>
                    <a:pt x="13429" y="64"/>
                    <a:pt x="12922" y="64"/>
                    <a:pt x="12415" y="33"/>
                  </a:cubicBezTo>
                  <a:cubicBezTo>
                    <a:pt x="12130" y="1"/>
                    <a:pt x="11845" y="96"/>
                    <a:pt x="11623" y="254"/>
                  </a:cubicBezTo>
                  <a:cubicBezTo>
                    <a:pt x="11275" y="444"/>
                    <a:pt x="10958" y="666"/>
                    <a:pt x="10642" y="888"/>
                  </a:cubicBezTo>
                  <a:cubicBezTo>
                    <a:pt x="10483" y="1046"/>
                    <a:pt x="10293" y="1109"/>
                    <a:pt x="10072" y="1141"/>
                  </a:cubicBezTo>
                  <a:cubicBezTo>
                    <a:pt x="9565" y="1268"/>
                    <a:pt x="9027" y="1363"/>
                    <a:pt x="8520" y="1458"/>
                  </a:cubicBezTo>
                  <a:cubicBezTo>
                    <a:pt x="7665" y="1648"/>
                    <a:pt x="6841" y="1806"/>
                    <a:pt x="5955" y="1838"/>
                  </a:cubicBezTo>
                  <a:cubicBezTo>
                    <a:pt x="5828" y="1679"/>
                    <a:pt x="5701" y="1553"/>
                    <a:pt x="5575" y="1458"/>
                  </a:cubicBezTo>
                  <a:cubicBezTo>
                    <a:pt x="5290" y="1204"/>
                    <a:pt x="5005" y="1014"/>
                    <a:pt x="4625" y="919"/>
                  </a:cubicBezTo>
                  <a:cubicBezTo>
                    <a:pt x="4150" y="761"/>
                    <a:pt x="3643" y="698"/>
                    <a:pt x="3136" y="729"/>
                  </a:cubicBezTo>
                  <a:cubicBezTo>
                    <a:pt x="3009" y="729"/>
                    <a:pt x="2851" y="761"/>
                    <a:pt x="2724" y="824"/>
                  </a:cubicBezTo>
                  <a:cubicBezTo>
                    <a:pt x="2059" y="1109"/>
                    <a:pt x="1426" y="1553"/>
                    <a:pt x="919" y="2123"/>
                  </a:cubicBezTo>
                  <a:cubicBezTo>
                    <a:pt x="349" y="2756"/>
                    <a:pt x="33" y="3548"/>
                    <a:pt x="33" y="4435"/>
                  </a:cubicBezTo>
                  <a:cubicBezTo>
                    <a:pt x="33" y="4625"/>
                    <a:pt x="33" y="4783"/>
                    <a:pt x="1" y="4973"/>
                  </a:cubicBezTo>
                  <a:cubicBezTo>
                    <a:pt x="1" y="5321"/>
                    <a:pt x="96" y="5638"/>
                    <a:pt x="254" y="5955"/>
                  </a:cubicBezTo>
                  <a:cubicBezTo>
                    <a:pt x="508" y="6366"/>
                    <a:pt x="793" y="6778"/>
                    <a:pt x="1078" y="7190"/>
                  </a:cubicBezTo>
                  <a:cubicBezTo>
                    <a:pt x="1299" y="7506"/>
                    <a:pt x="1616" y="7791"/>
                    <a:pt x="1933" y="7981"/>
                  </a:cubicBezTo>
                  <a:cubicBezTo>
                    <a:pt x="2249" y="8171"/>
                    <a:pt x="2598" y="8362"/>
                    <a:pt x="2946" y="8425"/>
                  </a:cubicBezTo>
                  <a:cubicBezTo>
                    <a:pt x="3833" y="8647"/>
                    <a:pt x="4561" y="8362"/>
                    <a:pt x="5226" y="7791"/>
                  </a:cubicBezTo>
                  <a:cubicBezTo>
                    <a:pt x="5638" y="7443"/>
                    <a:pt x="5923" y="7031"/>
                    <a:pt x="6081" y="6493"/>
                  </a:cubicBezTo>
                  <a:cubicBezTo>
                    <a:pt x="6113" y="6335"/>
                    <a:pt x="6176" y="6145"/>
                    <a:pt x="6271" y="6050"/>
                  </a:cubicBezTo>
                  <a:cubicBezTo>
                    <a:pt x="6430" y="5923"/>
                    <a:pt x="6461" y="5765"/>
                    <a:pt x="6525" y="5606"/>
                  </a:cubicBezTo>
                  <a:cubicBezTo>
                    <a:pt x="6588" y="5258"/>
                    <a:pt x="6746" y="5005"/>
                    <a:pt x="7095" y="4910"/>
                  </a:cubicBezTo>
                  <a:cubicBezTo>
                    <a:pt x="7221" y="4878"/>
                    <a:pt x="7316" y="4846"/>
                    <a:pt x="7411" y="4783"/>
                  </a:cubicBezTo>
                  <a:cubicBezTo>
                    <a:pt x="7665" y="4625"/>
                    <a:pt x="7950" y="4561"/>
                    <a:pt x="8267" y="4561"/>
                  </a:cubicBezTo>
                  <a:cubicBezTo>
                    <a:pt x="8457" y="4561"/>
                    <a:pt x="8615" y="4561"/>
                    <a:pt x="8805" y="4561"/>
                  </a:cubicBezTo>
                  <a:cubicBezTo>
                    <a:pt x="8932" y="4593"/>
                    <a:pt x="9027" y="4625"/>
                    <a:pt x="9153" y="4625"/>
                  </a:cubicBezTo>
                  <a:cubicBezTo>
                    <a:pt x="9153" y="4720"/>
                    <a:pt x="9153" y="4783"/>
                    <a:pt x="9153" y="4815"/>
                  </a:cubicBezTo>
                  <a:cubicBezTo>
                    <a:pt x="9185" y="5353"/>
                    <a:pt x="9375" y="5796"/>
                    <a:pt x="9787" y="6145"/>
                  </a:cubicBezTo>
                  <a:cubicBezTo>
                    <a:pt x="10167" y="6525"/>
                    <a:pt x="10547" y="6873"/>
                    <a:pt x="10958" y="7221"/>
                  </a:cubicBezTo>
                  <a:cubicBezTo>
                    <a:pt x="11497" y="7696"/>
                    <a:pt x="12162" y="7981"/>
                    <a:pt x="12859" y="8203"/>
                  </a:cubicBezTo>
                  <a:cubicBezTo>
                    <a:pt x="13397" y="8362"/>
                    <a:pt x="13935" y="8362"/>
                    <a:pt x="14442" y="8045"/>
                  </a:cubicBezTo>
                  <a:cubicBezTo>
                    <a:pt x="14727" y="7855"/>
                    <a:pt x="15012" y="7696"/>
                    <a:pt x="15297" y="7506"/>
                  </a:cubicBezTo>
                  <a:cubicBezTo>
                    <a:pt x="15645" y="7285"/>
                    <a:pt x="15899" y="7000"/>
                    <a:pt x="16089" y="6651"/>
                  </a:cubicBezTo>
                  <a:cubicBezTo>
                    <a:pt x="16279" y="6303"/>
                    <a:pt x="16374" y="5923"/>
                    <a:pt x="16405" y="5511"/>
                  </a:cubicBezTo>
                  <a:cubicBezTo>
                    <a:pt x="16437" y="5195"/>
                    <a:pt x="16469" y="4846"/>
                    <a:pt x="16501" y="4498"/>
                  </a:cubicBezTo>
                  <a:cubicBezTo>
                    <a:pt x="17007" y="4340"/>
                    <a:pt x="17451" y="4150"/>
                    <a:pt x="17957" y="4055"/>
                  </a:cubicBezTo>
                  <a:cubicBezTo>
                    <a:pt x="18876" y="3833"/>
                    <a:pt x="19762" y="3579"/>
                    <a:pt x="20649" y="3263"/>
                  </a:cubicBezTo>
                  <a:cubicBezTo>
                    <a:pt x="20744" y="3199"/>
                    <a:pt x="20839" y="3168"/>
                    <a:pt x="20966" y="3263"/>
                  </a:cubicBezTo>
                  <a:cubicBezTo>
                    <a:pt x="21029" y="3421"/>
                    <a:pt x="21061" y="3579"/>
                    <a:pt x="21093" y="3770"/>
                  </a:cubicBezTo>
                  <a:cubicBezTo>
                    <a:pt x="21124" y="3801"/>
                    <a:pt x="21188" y="3833"/>
                    <a:pt x="21219" y="3833"/>
                  </a:cubicBezTo>
                  <a:cubicBezTo>
                    <a:pt x="21283" y="3833"/>
                    <a:pt x="21346" y="3801"/>
                    <a:pt x="21346" y="3738"/>
                  </a:cubicBezTo>
                  <a:cubicBezTo>
                    <a:pt x="21378" y="3643"/>
                    <a:pt x="21378" y="3548"/>
                    <a:pt x="21378" y="3421"/>
                  </a:cubicBezTo>
                  <a:cubicBezTo>
                    <a:pt x="21378" y="3326"/>
                    <a:pt x="21346" y="3199"/>
                    <a:pt x="21346" y="3104"/>
                  </a:cubicBezTo>
                  <a:cubicBezTo>
                    <a:pt x="21409" y="3073"/>
                    <a:pt x="21409" y="3041"/>
                    <a:pt x="21409" y="3041"/>
                  </a:cubicBezTo>
                  <a:cubicBezTo>
                    <a:pt x="22169" y="2851"/>
                    <a:pt x="22898" y="2629"/>
                    <a:pt x="23626" y="2471"/>
                  </a:cubicBezTo>
                  <a:cubicBezTo>
                    <a:pt x="23816" y="2408"/>
                    <a:pt x="24038" y="2408"/>
                    <a:pt x="24259" y="2408"/>
                  </a:cubicBezTo>
                  <a:cubicBezTo>
                    <a:pt x="24418" y="2408"/>
                    <a:pt x="24544" y="2503"/>
                    <a:pt x="24608" y="2661"/>
                  </a:cubicBezTo>
                  <a:cubicBezTo>
                    <a:pt x="24639" y="2819"/>
                    <a:pt x="24703" y="2978"/>
                    <a:pt x="24703" y="3168"/>
                  </a:cubicBezTo>
                  <a:cubicBezTo>
                    <a:pt x="24734" y="3421"/>
                    <a:pt x="24639" y="3579"/>
                    <a:pt x="24418" y="3675"/>
                  </a:cubicBezTo>
                  <a:cubicBezTo>
                    <a:pt x="24259" y="3770"/>
                    <a:pt x="24069" y="3833"/>
                    <a:pt x="23879" y="3865"/>
                  </a:cubicBezTo>
                  <a:cubicBezTo>
                    <a:pt x="23721" y="3896"/>
                    <a:pt x="23563" y="3896"/>
                    <a:pt x="23404" y="3928"/>
                  </a:cubicBezTo>
                  <a:cubicBezTo>
                    <a:pt x="23341" y="3928"/>
                    <a:pt x="23278" y="4023"/>
                    <a:pt x="23278" y="4055"/>
                  </a:cubicBezTo>
                  <a:cubicBezTo>
                    <a:pt x="23278" y="4118"/>
                    <a:pt x="23341" y="4181"/>
                    <a:pt x="23373" y="4245"/>
                  </a:cubicBezTo>
                  <a:cubicBezTo>
                    <a:pt x="23404" y="4245"/>
                    <a:pt x="23436" y="4276"/>
                    <a:pt x="23468" y="4276"/>
                  </a:cubicBezTo>
                  <a:cubicBezTo>
                    <a:pt x="23911" y="4276"/>
                    <a:pt x="24323" y="4213"/>
                    <a:pt x="24703" y="3991"/>
                  </a:cubicBezTo>
                  <a:cubicBezTo>
                    <a:pt x="24893" y="3865"/>
                    <a:pt x="25019" y="3706"/>
                    <a:pt x="25083" y="3484"/>
                  </a:cubicBezTo>
                  <a:close/>
                  <a:moveTo>
                    <a:pt x="6271" y="5195"/>
                  </a:moveTo>
                  <a:cubicBezTo>
                    <a:pt x="6240" y="5290"/>
                    <a:pt x="6208" y="5416"/>
                    <a:pt x="6145" y="5480"/>
                  </a:cubicBezTo>
                  <a:cubicBezTo>
                    <a:pt x="5891" y="5606"/>
                    <a:pt x="5828" y="5860"/>
                    <a:pt x="5765" y="6081"/>
                  </a:cubicBezTo>
                  <a:cubicBezTo>
                    <a:pt x="5701" y="6208"/>
                    <a:pt x="5670" y="6366"/>
                    <a:pt x="5606" y="6493"/>
                  </a:cubicBezTo>
                  <a:cubicBezTo>
                    <a:pt x="5416" y="7063"/>
                    <a:pt x="5036" y="7475"/>
                    <a:pt x="4530" y="7760"/>
                  </a:cubicBezTo>
                  <a:cubicBezTo>
                    <a:pt x="4435" y="7823"/>
                    <a:pt x="4340" y="7855"/>
                    <a:pt x="4245" y="7918"/>
                  </a:cubicBezTo>
                  <a:cubicBezTo>
                    <a:pt x="3770" y="8140"/>
                    <a:pt x="3294" y="8140"/>
                    <a:pt x="2819" y="7950"/>
                  </a:cubicBezTo>
                  <a:cubicBezTo>
                    <a:pt x="2154" y="7728"/>
                    <a:pt x="1648" y="7285"/>
                    <a:pt x="1236" y="6715"/>
                  </a:cubicBezTo>
                  <a:cubicBezTo>
                    <a:pt x="1014" y="6430"/>
                    <a:pt x="856" y="6145"/>
                    <a:pt x="666" y="5828"/>
                  </a:cubicBezTo>
                  <a:cubicBezTo>
                    <a:pt x="476" y="5543"/>
                    <a:pt x="381" y="5258"/>
                    <a:pt x="413" y="4910"/>
                  </a:cubicBezTo>
                  <a:cubicBezTo>
                    <a:pt x="413" y="4593"/>
                    <a:pt x="413" y="4245"/>
                    <a:pt x="444" y="3896"/>
                  </a:cubicBezTo>
                  <a:cubicBezTo>
                    <a:pt x="539" y="3136"/>
                    <a:pt x="951" y="2534"/>
                    <a:pt x="1521" y="2059"/>
                  </a:cubicBezTo>
                  <a:cubicBezTo>
                    <a:pt x="1869" y="1711"/>
                    <a:pt x="2281" y="1426"/>
                    <a:pt x="2724" y="1204"/>
                  </a:cubicBezTo>
                  <a:cubicBezTo>
                    <a:pt x="2946" y="1109"/>
                    <a:pt x="3168" y="1078"/>
                    <a:pt x="3390" y="1078"/>
                  </a:cubicBezTo>
                  <a:cubicBezTo>
                    <a:pt x="4498" y="1109"/>
                    <a:pt x="5353" y="1521"/>
                    <a:pt x="5923" y="2471"/>
                  </a:cubicBezTo>
                  <a:cubicBezTo>
                    <a:pt x="6240" y="2978"/>
                    <a:pt x="6493" y="3484"/>
                    <a:pt x="6398" y="3991"/>
                  </a:cubicBezTo>
                  <a:cubicBezTo>
                    <a:pt x="6398" y="4466"/>
                    <a:pt x="6430" y="4846"/>
                    <a:pt x="6271" y="5195"/>
                  </a:cubicBezTo>
                  <a:close/>
                  <a:moveTo>
                    <a:pt x="9122" y="4150"/>
                  </a:moveTo>
                  <a:cubicBezTo>
                    <a:pt x="9027" y="4150"/>
                    <a:pt x="8932" y="4181"/>
                    <a:pt x="8837" y="4181"/>
                  </a:cubicBezTo>
                  <a:cubicBezTo>
                    <a:pt x="8647" y="4181"/>
                    <a:pt x="8488" y="4181"/>
                    <a:pt x="8298" y="4181"/>
                  </a:cubicBezTo>
                  <a:cubicBezTo>
                    <a:pt x="7918" y="4150"/>
                    <a:pt x="7570" y="4245"/>
                    <a:pt x="7221" y="4435"/>
                  </a:cubicBezTo>
                  <a:cubicBezTo>
                    <a:pt x="7095" y="4498"/>
                    <a:pt x="6968" y="4530"/>
                    <a:pt x="6841" y="4561"/>
                  </a:cubicBezTo>
                  <a:cubicBezTo>
                    <a:pt x="6715" y="4371"/>
                    <a:pt x="6746" y="4150"/>
                    <a:pt x="6778" y="3991"/>
                  </a:cubicBezTo>
                  <a:cubicBezTo>
                    <a:pt x="6810" y="3421"/>
                    <a:pt x="6683" y="2914"/>
                    <a:pt x="6366" y="2471"/>
                  </a:cubicBezTo>
                  <a:cubicBezTo>
                    <a:pt x="6303" y="2376"/>
                    <a:pt x="6303" y="2281"/>
                    <a:pt x="6240" y="2123"/>
                  </a:cubicBezTo>
                  <a:cubicBezTo>
                    <a:pt x="7475" y="2154"/>
                    <a:pt x="8583" y="1711"/>
                    <a:pt x="9787" y="1616"/>
                  </a:cubicBezTo>
                  <a:cubicBezTo>
                    <a:pt x="9787" y="1616"/>
                    <a:pt x="9818" y="1616"/>
                    <a:pt x="9818" y="1616"/>
                  </a:cubicBezTo>
                  <a:cubicBezTo>
                    <a:pt x="8963" y="3358"/>
                    <a:pt x="9248" y="3389"/>
                    <a:pt x="9122" y="4150"/>
                  </a:cubicBezTo>
                  <a:close/>
                  <a:moveTo>
                    <a:pt x="16184" y="3928"/>
                  </a:moveTo>
                  <a:cubicBezTo>
                    <a:pt x="16120" y="4023"/>
                    <a:pt x="16120" y="4181"/>
                    <a:pt x="16120" y="4340"/>
                  </a:cubicBezTo>
                  <a:cubicBezTo>
                    <a:pt x="16057" y="4783"/>
                    <a:pt x="16025" y="5226"/>
                    <a:pt x="15994" y="5670"/>
                  </a:cubicBezTo>
                  <a:cubicBezTo>
                    <a:pt x="15867" y="6335"/>
                    <a:pt x="15550" y="6873"/>
                    <a:pt x="14980" y="7221"/>
                  </a:cubicBezTo>
                  <a:cubicBezTo>
                    <a:pt x="14759" y="7348"/>
                    <a:pt x="14505" y="7506"/>
                    <a:pt x="14284" y="7633"/>
                  </a:cubicBezTo>
                  <a:cubicBezTo>
                    <a:pt x="13840" y="7918"/>
                    <a:pt x="13365" y="7950"/>
                    <a:pt x="12922" y="7791"/>
                  </a:cubicBezTo>
                  <a:cubicBezTo>
                    <a:pt x="12352" y="7601"/>
                    <a:pt x="11813" y="7380"/>
                    <a:pt x="11338" y="7000"/>
                  </a:cubicBezTo>
                  <a:cubicBezTo>
                    <a:pt x="10863" y="6620"/>
                    <a:pt x="10357" y="6208"/>
                    <a:pt x="9945" y="5765"/>
                  </a:cubicBezTo>
                  <a:cubicBezTo>
                    <a:pt x="9755" y="5543"/>
                    <a:pt x="9628" y="5321"/>
                    <a:pt x="9565" y="5068"/>
                  </a:cubicBezTo>
                  <a:cubicBezTo>
                    <a:pt x="9565" y="5005"/>
                    <a:pt x="9533" y="4910"/>
                    <a:pt x="9533" y="4846"/>
                  </a:cubicBezTo>
                  <a:cubicBezTo>
                    <a:pt x="9565" y="4720"/>
                    <a:pt x="9660" y="4593"/>
                    <a:pt x="9660" y="4466"/>
                  </a:cubicBezTo>
                  <a:cubicBezTo>
                    <a:pt x="9628" y="4308"/>
                    <a:pt x="9533" y="4181"/>
                    <a:pt x="9533" y="4055"/>
                  </a:cubicBezTo>
                  <a:cubicBezTo>
                    <a:pt x="9470" y="3104"/>
                    <a:pt x="9787" y="2249"/>
                    <a:pt x="10452" y="1584"/>
                  </a:cubicBezTo>
                  <a:cubicBezTo>
                    <a:pt x="10800" y="1236"/>
                    <a:pt x="11148" y="919"/>
                    <a:pt x="11560" y="666"/>
                  </a:cubicBezTo>
                  <a:cubicBezTo>
                    <a:pt x="11877" y="476"/>
                    <a:pt x="12194" y="349"/>
                    <a:pt x="12574" y="413"/>
                  </a:cubicBezTo>
                  <a:cubicBezTo>
                    <a:pt x="12669" y="413"/>
                    <a:pt x="12795" y="413"/>
                    <a:pt x="12890" y="413"/>
                  </a:cubicBezTo>
                  <a:lnTo>
                    <a:pt x="12890" y="381"/>
                  </a:lnTo>
                  <a:cubicBezTo>
                    <a:pt x="13207" y="413"/>
                    <a:pt x="13524" y="444"/>
                    <a:pt x="13840" y="476"/>
                  </a:cubicBezTo>
                  <a:cubicBezTo>
                    <a:pt x="14379" y="539"/>
                    <a:pt x="14822" y="793"/>
                    <a:pt x="15170" y="1204"/>
                  </a:cubicBezTo>
                  <a:cubicBezTo>
                    <a:pt x="15614" y="1806"/>
                    <a:pt x="16025" y="2408"/>
                    <a:pt x="16247" y="3168"/>
                  </a:cubicBezTo>
                  <a:cubicBezTo>
                    <a:pt x="16310" y="3421"/>
                    <a:pt x="16374" y="3675"/>
                    <a:pt x="16184" y="3928"/>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3"/>
            <p:cNvSpPr/>
            <p:nvPr/>
          </p:nvSpPr>
          <p:spPr>
            <a:xfrm>
              <a:off x="5819000" y="2555425"/>
              <a:ext cx="425975" cy="415675"/>
            </a:xfrm>
            <a:custGeom>
              <a:rect b="b" l="l" r="r" t="t"/>
              <a:pathLst>
                <a:path extrusionOk="0" h="16627" w="17039">
                  <a:moveTo>
                    <a:pt x="16943" y="5765"/>
                  </a:moveTo>
                  <a:cubicBezTo>
                    <a:pt x="17038" y="5606"/>
                    <a:pt x="17038" y="5416"/>
                    <a:pt x="16975" y="5258"/>
                  </a:cubicBezTo>
                  <a:cubicBezTo>
                    <a:pt x="16848" y="4941"/>
                    <a:pt x="16753" y="4624"/>
                    <a:pt x="16627" y="4339"/>
                  </a:cubicBezTo>
                  <a:cubicBezTo>
                    <a:pt x="16563" y="4118"/>
                    <a:pt x="16468" y="3928"/>
                    <a:pt x="16437" y="3706"/>
                  </a:cubicBezTo>
                  <a:cubicBezTo>
                    <a:pt x="16405" y="3199"/>
                    <a:pt x="16120" y="2883"/>
                    <a:pt x="15645" y="2661"/>
                  </a:cubicBezTo>
                  <a:cubicBezTo>
                    <a:pt x="14536" y="2186"/>
                    <a:pt x="13428" y="1648"/>
                    <a:pt x="12320" y="1141"/>
                  </a:cubicBezTo>
                  <a:cubicBezTo>
                    <a:pt x="12193" y="1109"/>
                    <a:pt x="12066" y="1046"/>
                    <a:pt x="11940" y="1014"/>
                  </a:cubicBezTo>
                  <a:cubicBezTo>
                    <a:pt x="10736" y="729"/>
                    <a:pt x="9533" y="444"/>
                    <a:pt x="8329" y="159"/>
                  </a:cubicBezTo>
                  <a:cubicBezTo>
                    <a:pt x="7664" y="1"/>
                    <a:pt x="7031" y="64"/>
                    <a:pt x="6397" y="381"/>
                  </a:cubicBezTo>
                  <a:lnTo>
                    <a:pt x="6271" y="634"/>
                  </a:lnTo>
                  <a:cubicBezTo>
                    <a:pt x="5986" y="1236"/>
                    <a:pt x="5732" y="1838"/>
                    <a:pt x="5384" y="2408"/>
                  </a:cubicBezTo>
                  <a:cubicBezTo>
                    <a:pt x="4719" y="3611"/>
                    <a:pt x="4022" y="4783"/>
                    <a:pt x="3357" y="5955"/>
                  </a:cubicBezTo>
                  <a:cubicBezTo>
                    <a:pt x="3167" y="6271"/>
                    <a:pt x="2977" y="6588"/>
                    <a:pt x="2819" y="6936"/>
                  </a:cubicBezTo>
                  <a:cubicBezTo>
                    <a:pt x="2439" y="7823"/>
                    <a:pt x="1964" y="8678"/>
                    <a:pt x="1425" y="9470"/>
                  </a:cubicBezTo>
                  <a:cubicBezTo>
                    <a:pt x="950" y="10262"/>
                    <a:pt x="507" y="11085"/>
                    <a:pt x="32" y="11908"/>
                  </a:cubicBezTo>
                  <a:cubicBezTo>
                    <a:pt x="0" y="11940"/>
                    <a:pt x="0" y="11972"/>
                    <a:pt x="0" y="12035"/>
                  </a:cubicBezTo>
                  <a:cubicBezTo>
                    <a:pt x="444" y="12320"/>
                    <a:pt x="697" y="12700"/>
                    <a:pt x="792" y="13238"/>
                  </a:cubicBezTo>
                  <a:cubicBezTo>
                    <a:pt x="855" y="13397"/>
                    <a:pt x="950" y="13523"/>
                    <a:pt x="1077" y="13587"/>
                  </a:cubicBezTo>
                  <a:cubicBezTo>
                    <a:pt x="1394" y="13745"/>
                    <a:pt x="1710" y="13903"/>
                    <a:pt x="2027" y="14030"/>
                  </a:cubicBezTo>
                  <a:cubicBezTo>
                    <a:pt x="2914" y="14410"/>
                    <a:pt x="3801" y="14727"/>
                    <a:pt x="4687" y="15107"/>
                  </a:cubicBezTo>
                  <a:cubicBezTo>
                    <a:pt x="5352" y="15360"/>
                    <a:pt x="5986" y="15677"/>
                    <a:pt x="6651" y="15930"/>
                  </a:cubicBezTo>
                  <a:cubicBezTo>
                    <a:pt x="7696" y="16310"/>
                    <a:pt x="8773" y="16627"/>
                    <a:pt x="9881" y="16500"/>
                  </a:cubicBezTo>
                  <a:cubicBezTo>
                    <a:pt x="9944" y="16500"/>
                    <a:pt x="9976" y="16500"/>
                    <a:pt x="10008" y="16500"/>
                  </a:cubicBezTo>
                  <a:cubicBezTo>
                    <a:pt x="10388" y="16532"/>
                    <a:pt x="10673" y="16405"/>
                    <a:pt x="10958" y="16184"/>
                  </a:cubicBezTo>
                  <a:cubicBezTo>
                    <a:pt x="11116" y="16057"/>
                    <a:pt x="11243" y="15899"/>
                    <a:pt x="11369" y="15772"/>
                  </a:cubicBezTo>
                  <a:cubicBezTo>
                    <a:pt x="11844" y="15265"/>
                    <a:pt x="12193" y="14664"/>
                    <a:pt x="12573" y="14125"/>
                  </a:cubicBezTo>
                  <a:cubicBezTo>
                    <a:pt x="13333" y="13080"/>
                    <a:pt x="13998" y="11940"/>
                    <a:pt x="14600" y="10768"/>
                  </a:cubicBezTo>
                  <a:cubicBezTo>
                    <a:pt x="15106" y="9755"/>
                    <a:pt x="15613" y="8741"/>
                    <a:pt x="16056" y="7665"/>
                  </a:cubicBezTo>
                  <a:cubicBezTo>
                    <a:pt x="16310" y="7000"/>
                    <a:pt x="16532" y="6335"/>
                    <a:pt x="16943" y="5765"/>
                  </a:cubicBezTo>
                  <a:close/>
                  <a:moveTo>
                    <a:pt x="539" y="11813"/>
                  </a:moveTo>
                  <a:cubicBezTo>
                    <a:pt x="982" y="10990"/>
                    <a:pt x="1362" y="10198"/>
                    <a:pt x="1869" y="9501"/>
                  </a:cubicBezTo>
                  <a:cubicBezTo>
                    <a:pt x="2344" y="8805"/>
                    <a:pt x="2755" y="8045"/>
                    <a:pt x="3104" y="7253"/>
                  </a:cubicBezTo>
                  <a:cubicBezTo>
                    <a:pt x="3326" y="6651"/>
                    <a:pt x="3674" y="6113"/>
                    <a:pt x="4054" y="5575"/>
                  </a:cubicBezTo>
                  <a:cubicBezTo>
                    <a:pt x="4117" y="5480"/>
                    <a:pt x="4244" y="5416"/>
                    <a:pt x="4371" y="5321"/>
                  </a:cubicBezTo>
                  <a:cubicBezTo>
                    <a:pt x="4371" y="5258"/>
                    <a:pt x="4339" y="5163"/>
                    <a:pt x="4339" y="5068"/>
                  </a:cubicBezTo>
                  <a:cubicBezTo>
                    <a:pt x="4371" y="4941"/>
                    <a:pt x="4434" y="4846"/>
                    <a:pt x="4497" y="4751"/>
                  </a:cubicBezTo>
                  <a:cubicBezTo>
                    <a:pt x="4656" y="4466"/>
                    <a:pt x="4814" y="4181"/>
                    <a:pt x="4972" y="3896"/>
                  </a:cubicBezTo>
                  <a:cubicBezTo>
                    <a:pt x="5511" y="3009"/>
                    <a:pt x="5986" y="2091"/>
                    <a:pt x="6397" y="1141"/>
                  </a:cubicBezTo>
                  <a:cubicBezTo>
                    <a:pt x="6651" y="603"/>
                    <a:pt x="7094" y="349"/>
                    <a:pt x="7664" y="413"/>
                  </a:cubicBezTo>
                  <a:cubicBezTo>
                    <a:pt x="8171" y="476"/>
                    <a:pt x="8646" y="571"/>
                    <a:pt x="9153" y="698"/>
                  </a:cubicBezTo>
                  <a:cubicBezTo>
                    <a:pt x="10008" y="888"/>
                    <a:pt x="10863" y="1109"/>
                    <a:pt x="11718" y="1363"/>
                  </a:cubicBezTo>
                  <a:cubicBezTo>
                    <a:pt x="11908" y="1394"/>
                    <a:pt x="12098" y="1489"/>
                    <a:pt x="12288" y="1553"/>
                  </a:cubicBezTo>
                  <a:cubicBezTo>
                    <a:pt x="12636" y="1711"/>
                    <a:pt x="12985" y="1901"/>
                    <a:pt x="13333" y="2059"/>
                  </a:cubicBezTo>
                  <a:cubicBezTo>
                    <a:pt x="14061" y="2376"/>
                    <a:pt x="14821" y="2724"/>
                    <a:pt x="15550" y="3073"/>
                  </a:cubicBezTo>
                  <a:cubicBezTo>
                    <a:pt x="15771" y="3168"/>
                    <a:pt x="15961" y="3294"/>
                    <a:pt x="15993" y="3548"/>
                  </a:cubicBezTo>
                  <a:cubicBezTo>
                    <a:pt x="16056" y="3864"/>
                    <a:pt x="16088" y="4181"/>
                    <a:pt x="15930" y="4466"/>
                  </a:cubicBezTo>
                  <a:cubicBezTo>
                    <a:pt x="15803" y="4688"/>
                    <a:pt x="15676" y="4910"/>
                    <a:pt x="15550" y="5131"/>
                  </a:cubicBezTo>
                  <a:cubicBezTo>
                    <a:pt x="15043" y="6018"/>
                    <a:pt x="14568" y="6905"/>
                    <a:pt x="14030" y="7760"/>
                  </a:cubicBezTo>
                  <a:cubicBezTo>
                    <a:pt x="13048" y="9311"/>
                    <a:pt x="12193" y="10958"/>
                    <a:pt x="11274" y="12573"/>
                  </a:cubicBezTo>
                  <a:cubicBezTo>
                    <a:pt x="11084" y="12922"/>
                    <a:pt x="10894" y="13238"/>
                    <a:pt x="10609" y="13492"/>
                  </a:cubicBezTo>
                  <a:cubicBezTo>
                    <a:pt x="10419" y="13650"/>
                    <a:pt x="10293" y="13840"/>
                    <a:pt x="10134" y="14030"/>
                  </a:cubicBezTo>
                  <a:cubicBezTo>
                    <a:pt x="9628" y="14569"/>
                    <a:pt x="9026" y="14885"/>
                    <a:pt x="8298" y="14885"/>
                  </a:cubicBezTo>
                  <a:cubicBezTo>
                    <a:pt x="8171" y="14885"/>
                    <a:pt x="8013" y="14885"/>
                    <a:pt x="7886" y="14885"/>
                  </a:cubicBezTo>
                  <a:cubicBezTo>
                    <a:pt x="7316" y="14885"/>
                    <a:pt x="6777" y="14759"/>
                    <a:pt x="6271" y="14474"/>
                  </a:cubicBezTo>
                  <a:cubicBezTo>
                    <a:pt x="5796" y="14188"/>
                    <a:pt x="5289" y="13903"/>
                    <a:pt x="4782" y="13650"/>
                  </a:cubicBezTo>
                  <a:cubicBezTo>
                    <a:pt x="3801" y="13207"/>
                    <a:pt x="2819" y="12732"/>
                    <a:pt x="1837" y="12288"/>
                  </a:cubicBezTo>
                  <a:cubicBezTo>
                    <a:pt x="1425" y="12098"/>
                    <a:pt x="1014" y="11972"/>
                    <a:pt x="539" y="11813"/>
                  </a:cubicBezTo>
                  <a:close/>
                  <a:moveTo>
                    <a:pt x="14220" y="10673"/>
                  </a:moveTo>
                  <a:cubicBezTo>
                    <a:pt x="13650" y="11782"/>
                    <a:pt x="13016" y="12827"/>
                    <a:pt x="12288" y="13840"/>
                  </a:cubicBezTo>
                  <a:cubicBezTo>
                    <a:pt x="11876" y="14410"/>
                    <a:pt x="11528" y="14980"/>
                    <a:pt x="11084" y="15487"/>
                  </a:cubicBezTo>
                  <a:cubicBezTo>
                    <a:pt x="10989" y="15614"/>
                    <a:pt x="10863" y="15709"/>
                    <a:pt x="10736" y="15835"/>
                  </a:cubicBezTo>
                  <a:cubicBezTo>
                    <a:pt x="10546" y="16025"/>
                    <a:pt x="10293" y="16120"/>
                    <a:pt x="10008" y="16089"/>
                  </a:cubicBezTo>
                  <a:cubicBezTo>
                    <a:pt x="9659" y="16089"/>
                    <a:pt x="9311" y="16089"/>
                    <a:pt x="8963" y="16089"/>
                  </a:cubicBezTo>
                  <a:cubicBezTo>
                    <a:pt x="8393" y="16089"/>
                    <a:pt x="7854" y="15867"/>
                    <a:pt x="7316" y="15709"/>
                  </a:cubicBezTo>
                  <a:cubicBezTo>
                    <a:pt x="6936" y="15582"/>
                    <a:pt x="6524" y="15392"/>
                    <a:pt x="6144" y="15234"/>
                  </a:cubicBezTo>
                  <a:cubicBezTo>
                    <a:pt x="4782" y="14632"/>
                    <a:pt x="3389" y="14062"/>
                    <a:pt x="1995" y="13555"/>
                  </a:cubicBezTo>
                  <a:cubicBezTo>
                    <a:pt x="1932" y="13555"/>
                    <a:pt x="1837" y="13523"/>
                    <a:pt x="1774" y="13492"/>
                  </a:cubicBezTo>
                  <a:cubicBezTo>
                    <a:pt x="1362" y="13333"/>
                    <a:pt x="1077" y="13080"/>
                    <a:pt x="1077" y="12542"/>
                  </a:cubicBezTo>
                  <a:cubicBezTo>
                    <a:pt x="1330" y="12510"/>
                    <a:pt x="1520" y="12605"/>
                    <a:pt x="1710" y="12700"/>
                  </a:cubicBezTo>
                  <a:cubicBezTo>
                    <a:pt x="3136" y="13333"/>
                    <a:pt x="4561" y="13935"/>
                    <a:pt x="5891" y="14759"/>
                  </a:cubicBezTo>
                  <a:cubicBezTo>
                    <a:pt x="6841" y="15329"/>
                    <a:pt x="7854" y="15360"/>
                    <a:pt x="8899" y="15234"/>
                  </a:cubicBezTo>
                  <a:cubicBezTo>
                    <a:pt x="9533" y="15139"/>
                    <a:pt x="10008" y="14790"/>
                    <a:pt x="10419" y="14315"/>
                  </a:cubicBezTo>
                  <a:cubicBezTo>
                    <a:pt x="10546" y="14188"/>
                    <a:pt x="10641" y="14062"/>
                    <a:pt x="10768" y="13935"/>
                  </a:cubicBezTo>
                  <a:cubicBezTo>
                    <a:pt x="11211" y="13523"/>
                    <a:pt x="11528" y="13017"/>
                    <a:pt x="11813" y="12478"/>
                  </a:cubicBezTo>
                  <a:cubicBezTo>
                    <a:pt x="12415" y="11402"/>
                    <a:pt x="12985" y="10325"/>
                    <a:pt x="13586" y="9248"/>
                  </a:cubicBezTo>
                  <a:cubicBezTo>
                    <a:pt x="13840" y="8836"/>
                    <a:pt x="14125" y="8425"/>
                    <a:pt x="14346" y="8013"/>
                  </a:cubicBezTo>
                  <a:cubicBezTo>
                    <a:pt x="14916" y="7031"/>
                    <a:pt x="15486" y="6050"/>
                    <a:pt x="16025" y="5068"/>
                  </a:cubicBezTo>
                  <a:cubicBezTo>
                    <a:pt x="16120" y="4941"/>
                    <a:pt x="16183" y="4814"/>
                    <a:pt x="16310" y="4656"/>
                  </a:cubicBezTo>
                  <a:cubicBezTo>
                    <a:pt x="16500" y="4910"/>
                    <a:pt x="16532" y="5131"/>
                    <a:pt x="16595" y="5385"/>
                  </a:cubicBezTo>
                  <a:cubicBezTo>
                    <a:pt x="16627" y="5448"/>
                    <a:pt x="16595" y="5575"/>
                    <a:pt x="16532" y="5638"/>
                  </a:cubicBezTo>
                  <a:cubicBezTo>
                    <a:pt x="16183" y="6240"/>
                    <a:pt x="15930" y="6905"/>
                    <a:pt x="15676" y="7570"/>
                  </a:cubicBezTo>
                  <a:cubicBezTo>
                    <a:pt x="15265" y="8615"/>
                    <a:pt x="14726" y="9628"/>
                    <a:pt x="14220" y="10673"/>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3"/>
            <p:cNvSpPr/>
            <p:nvPr/>
          </p:nvSpPr>
          <p:spPr>
            <a:xfrm>
              <a:off x="3815125" y="2625100"/>
              <a:ext cx="429150" cy="492475"/>
            </a:xfrm>
            <a:custGeom>
              <a:rect b="b" l="l" r="r" t="t"/>
              <a:pathLst>
                <a:path extrusionOk="0" h="19699" w="17166">
                  <a:moveTo>
                    <a:pt x="15582" y="5321"/>
                  </a:moveTo>
                  <a:cubicBezTo>
                    <a:pt x="15994" y="4688"/>
                    <a:pt x="16342" y="4023"/>
                    <a:pt x="16722" y="3358"/>
                  </a:cubicBezTo>
                  <a:cubicBezTo>
                    <a:pt x="17134" y="2566"/>
                    <a:pt x="17165" y="1711"/>
                    <a:pt x="17102" y="856"/>
                  </a:cubicBezTo>
                  <a:cubicBezTo>
                    <a:pt x="17102" y="634"/>
                    <a:pt x="17007" y="444"/>
                    <a:pt x="16849" y="286"/>
                  </a:cubicBezTo>
                  <a:cubicBezTo>
                    <a:pt x="16595" y="1"/>
                    <a:pt x="16120" y="96"/>
                    <a:pt x="16057" y="444"/>
                  </a:cubicBezTo>
                  <a:cubicBezTo>
                    <a:pt x="15930" y="1014"/>
                    <a:pt x="15677" y="1489"/>
                    <a:pt x="15424" y="1996"/>
                  </a:cubicBezTo>
                  <a:cubicBezTo>
                    <a:pt x="15265" y="2313"/>
                    <a:pt x="15075" y="2566"/>
                    <a:pt x="14854" y="2819"/>
                  </a:cubicBezTo>
                  <a:cubicBezTo>
                    <a:pt x="14442" y="3294"/>
                    <a:pt x="13967" y="3738"/>
                    <a:pt x="13524" y="4213"/>
                  </a:cubicBezTo>
                  <a:cubicBezTo>
                    <a:pt x="13270" y="4498"/>
                    <a:pt x="12954" y="4719"/>
                    <a:pt x="12605" y="4909"/>
                  </a:cubicBezTo>
                  <a:cubicBezTo>
                    <a:pt x="11972" y="5194"/>
                    <a:pt x="11338" y="5479"/>
                    <a:pt x="10673" y="5733"/>
                  </a:cubicBezTo>
                  <a:cubicBezTo>
                    <a:pt x="9882" y="6018"/>
                    <a:pt x="9122" y="6334"/>
                    <a:pt x="8361" y="6651"/>
                  </a:cubicBezTo>
                  <a:cubicBezTo>
                    <a:pt x="8140" y="6746"/>
                    <a:pt x="7950" y="6873"/>
                    <a:pt x="7760" y="7000"/>
                  </a:cubicBezTo>
                  <a:cubicBezTo>
                    <a:pt x="7285" y="7316"/>
                    <a:pt x="6810" y="7665"/>
                    <a:pt x="6335" y="8013"/>
                  </a:cubicBezTo>
                  <a:cubicBezTo>
                    <a:pt x="5923" y="8298"/>
                    <a:pt x="5543" y="8646"/>
                    <a:pt x="5290" y="9090"/>
                  </a:cubicBezTo>
                  <a:cubicBezTo>
                    <a:pt x="4846" y="9755"/>
                    <a:pt x="4435" y="10420"/>
                    <a:pt x="4245" y="11180"/>
                  </a:cubicBezTo>
                  <a:cubicBezTo>
                    <a:pt x="4308" y="11338"/>
                    <a:pt x="4371" y="11465"/>
                    <a:pt x="4435" y="11560"/>
                  </a:cubicBezTo>
                  <a:cubicBezTo>
                    <a:pt x="4498" y="11718"/>
                    <a:pt x="4625" y="11750"/>
                    <a:pt x="4751" y="11782"/>
                  </a:cubicBezTo>
                  <a:cubicBezTo>
                    <a:pt x="4751" y="11750"/>
                    <a:pt x="4751" y="11750"/>
                    <a:pt x="4751" y="11750"/>
                  </a:cubicBezTo>
                  <a:cubicBezTo>
                    <a:pt x="4751" y="11750"/>
                    <a:pt x="4751" y="11750"/>
                    <a:pt x="4783" y="11750"/>
                  </a:cubicBezTo>
                  <a:cubicBezTo>
                    <a:pt x="4783" y="11623"/>
                    <a:pt x="4783" y="11528"/>
                    <a:pt x="4783" y="11433"/>
                  </a:cubicBezTo>
                  <a:cubicBezTo>
                    <a:pt x="4783" y="10958"/>
                    <a:pt x="4846" y="10483"/>
                    <a:pt x="5100" y="10103"/>
                  </a:cubicBezTo>
                  <a:cubicBezTo>
                    <a:pt x="5226" y="9881"/>
                    <a:pt x="5353" y="9660"/>
                    <a:pt x="5480" y="9438"/>
                  </a:cubicBezTo>
                  <a:cubicBezTo>
                    <a:pt x="5796" y="8963"/>
                    <a:pt x="6145" y="8583"/>
                    <a:pt x="6620" y="8266"/>
                  </a:cubicBezTo>
                  <a:cubicBezTo>
                    <a:pt x="7095" y="7918"/>
                    <a:pt x="7570" y="7570"/>
                    <a:pt x="8045" y="7253"/>
                  </a:cubicBezTo>
                  <a:cubicBezTo>
                    <a:pt x="8235" y="7126"/>
                    <a:pt x="8456" y="7000"/>
                    <a:pt x="8710" y="6905"/>
                  </a:cubicBezTo>
                  <a:cubicBezTo>
                    <a:pt x="9438" y="6524"/>
                    <a:pt x="10198" y="6239"/>
                    <a:pt x="10958" y="5954"/>
                  </a:cubicBezTo>
                  <a:cubicBezTo>
                    <a:pt x="11592" y="5733"/>
                    <a:pt x="12193" y="5416"/>
                    <a:pt x="12827" y="5131"/>
                  </a:cubicBezTo>
                  <a:cubicBezTo>
                    <a:pt x="13175" y="4973"/>
                    <a:pt x="13492" y="4688"/>
                    <a:pt x="13777" y="4403"/>
                  </a:cubicBezTo>
                  <a:cubicBezTo>
                    <a:pt x="14220" y="3959"/>
                    <a:pt x="14664" y="3516"/>
                    <a:pt x="15075" y="3073"/>
                  </a:cubicBezTo>
                  <a:cubicBezTo>
                    <a:pt x="15360" y="2819"/>
                    <a:pt x="15550" y="2503"/>
                    <a:pt x="15709" y="2154"/>
                  </a:cubicBezTo>
                  <a:cubicBezTo>
                    <a:pt x="15930" y="1679"/>
                    <a:pt x="16120" y="1204"/>
                    <a:pt x="16310" y="697"/>
                  </a:cubicBezTo>
                  <a:cubicBezTo>
                    <a:pt x="16342" y="634"/>
                    <a:pt x="16405" y="539"/>
                    <a:pt x="16437" y="476"/>
                  </a:cubicBezTo>
                  <a:cubicBezTo>
                    <a:pt x="16690" y="507"/>
                    <a:pt x="16754" y="666"/>
                    <a:pt x="16754" y="856"/>
                  </a:cubicBezTo>
                  <a:cubicBezTo>
                    <a:pt x="16817" y="1521"/>
                    <a:pt x="16849" y="2218"/>
                    <a:pt x="16532" y="2851"/>
                  </a:cubicBezTo>
                  <a:cubicBezTo>
                    <a:pt x="16152" y="3706"/>
                    <a:pt x="15677" y="4561"/>
                    <a:pt x="15107" y="5321"/>
                  </a:cubicBezTo>
                  <a:cubicBezTo>
                    <a:pt x="14885" y="5638"/>
                    <a:pt x="14600" y="5859"/>
                    <a:pt x="14315" y="6049"/>
                  </a:cubicBezTo>
                  <a:cubicBezTo>
                    <a:pt x="13967" y="6271"/>
                    <a:pt x="13650" y="6493"/>
                    <a:pt x="13302" y="6683"/>
                  </a:cubicBezTo>
                  <a:cubicBezTo>
                    <a:pt x="12193" y="7253"/>
                    <a:pt x="11307" y="8045"/>
                    <a:pt x="10547" y="9058"/>
                  </a:cubicBezTo>
                  <a:cubicBezTo>
                    <a:pt x="10072" y="9691"/>
                    <a:pt x="9502" y="10293"/>
                    <a:pt x="9090" y="11021"/>
                  </a:cubicBezTo>
                  <a:cubicBezTo>
                    <a:pt x="8742" y="11591"/>
                    <a:pt x="8171" y="11813"/>
                    <a:pt x="7570" y="12003"/>
                  </a:cubicBezTo>
                  <a:cubicBezTo>
                    <a:pt x="7538" y="12035"/>
                    <a:pt x="7475" y="12003"/>
                    <a:pt x="7380" y="11972"/>
                  </a:cubicBezTo>
                  <a:cubicBezTo>
                    <a:pt x="7411" y="11750"/>
                    <a:pt x="7570" y="11591"/>
                    <a:pt x="7696" y="11433"/>
                  </a:cubicBezTo>
                  <a:cubicBezTo>
                    <a:pt x="7981" y="11085"/>
                    <a:pt x="7886" y="10800"/>
                    <a:pt x="7570" y="10578"/>
                  </a:cubicBezTo>
                  <a:cubicBezTo>
                    <a:pt x="7285" y="10420"/>
                    <a:pt x="6968" y="10261"/>
                    <a:pt x="6651" y="10293"/>
                  </a:cubicBezTo>
                  <a:cubicBezTo>
                    <a:pt x="6493" y="10293"/>
                    <a:pt x="6366" y="10293"/>
                    <a:pt x="6208" y="10293"/>
                  </a:cubicBezTo>
                  <a:cubicBezTo>
                    <a:pt x="5670" y="10705"/>
                    <a:pt x="5258" y="11275"/>
                    <a:pt x="4783" y="11750"/>
                  </a:cubicBezTo>
                  <a:lnTo>
                    <a:pt x="4783" y="11782"/>
                  </a:lnTo>
                  <a:cubicBezTo>
                    <a:pt x="4783" y="11782"/>
                    <a:pt x="4751" y="11782"/>
                    <a:pt x="4751" y="11782"/>
                  </a:cubicBezTo>
                  <a:cubicBezTo>
                    <a:pt x="4625" y="12162"/>
                    <a:pt x="4593" y="12193"/>
                    <a:pt x="4276" y="12193"/>
                  </a:cubicBezTo>
                  <a:cubicBezTo>
                    <a:pt x="4086" y="12193"/>
                    <a:pt x="3928" y="12193"/>
                    <a:pt x="3738" y="12193"/>
                  </a:cubicBezTo>
                  <a:cubicBezTo>
                    <a:pt x="3104" y="12162"/>
                    <a:pt x="2471" y="12352"/>
                    <a:pt x="1901" y="12605"/>
                  </a:cubicBezTo>
                  <a:cubicBezTo>
                    <a:pt x="1679" y="12700"/>
                    <a:pt x="1458" y="12890"/>
                    <a:pt x="1299" y="13080"/>
                  </a:cubicBezTo>
                  <a:cubicBezTo>
                    <a:pt x="729" y="13745"/>
                    <a:pt x="286" y="14505"/>
                    <a:pt x="128" y="15392"/>
                  </a:cubicBezTo>
                  <a:cubicBezTo>
                    <a:pt x="1" y="16120"/>
                    <a:pt x="64" y="16817"/>
                    <a:pt x="508" y="17450"/>
                  </a:cubicBezTo>
                  <a:cubicBezTo>
                    <a:pt x="634" y="17640"/>
                    <a:pt x="761" y="17799"/>
                    <a:pt x="856" y="17989"/>
                  </a:cubicBezTo>
                  <a:cubicBezTo>
                    <a:pt x="1236" y="18622"/>
                    <a:pt x="1806" y="18970"/>
                    <a:pt x="2439" y="19224"/>
                  </a:cubicBezTo>
                  <a:cubicBezTo>
                    <a:pt x="2693" y="19319"/>
                    <a:pt x="2946" y="19414"/>
                    <a:pt x="3199" y="19477"/>
                  </a:cubicBezTo>
                  <a:cubicBezTo>
                    <a:pt x="3579" y="19572"/>
                    <a:pt x="3928" y="19635"/>
                    <a:pt x="4308" y="19667"/>
                  </a:cubicBezTo>
                  <a:cubicBezTo>
                    <a:pt x="4403" y="19699"/>
                    <a:pt x="4498" y="19667"/>
                    <a:pt x="4530" y="19572"/>
                  </a:cubicBezTo>
                  <a:cubicBezTo>
                    <a:pt x="4625" y="19445"/>
                    <a:pt x="4530" y="19350"/>
                    <a:pt x="4435" y="19287"/>
                  </a:cubicBezTo>
                  <a:cubicBezTo>
                    <a:pt x="4308" y="19160"/>
                    <a:pt x="4213" y="19065"/>
                    <a:pt x="4086" y="18970"/>
                  </a:cubicBezTo>
                  <a:cubicBezTo>
                    <a:pt x="3991" y="18844"/>
                    <a:pt x="3896" y="18749"/>
                    <a:pt x="3801" y="18622"/>
                  </a:cubicBezTo>
                  <a:cubicBezTo>
                    <a:pt x="3516" y="18179"/>
                    <a:pt x="3516" y="17735"/>
                    <a:pt x="3801" y="17292"/>
                  </a:cubicBezTo>
                  <a:cubicBezTo>
                    <a:pt x="3959" y="16975"/>
                    <a:pt x="4245" y="16754"/>
                    <a:pt x="4561" y="16627"/>
                  </a:cubicBezTo>
                  <a:cubicBezTo>
                    <a:pt x="4751" y="16564"/>
                    <a:pt x="4941" y="16500"/>
                    <a:pt x="5131" y="16437"/>
                  </a:cubicBezTo>
                  <a:cubicBezTo>
                    <a:pt x="5575" y="16215"/>
                    <a:pt x="5955" y="15930"/>
                    <a:pt x="6081" y="15423"/>
                  </a:cubicBezTo>
                  <a:cubicBezTo>
                    <a:pt x="6271" y="14853"/>
                    <a:pt x="6366" y="14283"/>
                    <a:pt x="6176" y="13682"/>
                  </a:cubicBezTo>
                  <a:cubicBezTo>
                    <a:pt x="6113" y="13460"/>
                    <a:pt x="6176" y="13270"/>
                    <a:pt x="6335" y="13112"/>
                  </a:cubicBezTo>
                  <a:cubicBezTo>
                    <a:pt x="6556" y="12858"/>
                    <a:pt x="6810" y="12605"/>
                    <a:pt x="7031" y="12383"/>
                  </a:cubicBezTo>
                  <a:cubicBezTo>
                    <a:pt x="7253" y="12383"/>
                    <a:pt x="7475" y="12447"/>
                    <a:pt x="7633" y="12415"/>
                  </a:cubicBezTo>
                  <a:cubicBezTo>
                    <a:pt x="8330" y="12193"/>
                    <a:pt x="8995" y="11908"/>
                    <a:pt x="9407" y="11243"/>
                  </a:cubicBezTo>
                  <a:cubicBezTo>
                    <a:pt x="9787" y="10578"/>
                    <a:pt x="10325" y="10008"/>
                    <a:pt x="10768" y="9375"/>
                  </a:cubicBezTo>
                  <a:cubicBezTo>
                    <a:pt x="11497" y="8393"/>
                    <a:pt x="12383" y="7601"/>
                    <a:pt x="13460" y="7000"/>
                  </a:cubicBezTo>
                  <a:cubicBezTo>
                    <a:pt x="13809" y="6809"/>
                    <a:pt x="14125" y="6588"/>
                    <a:pt x="14474" y="6398"/>
                  </a:cubicBezTo>
                  <a:cubicBezTo>
                    <a:pt x="14885" y="6113"/>
                    <a:pt x="15265" y="5764"/>
                    <a:pt x="15582" y="5321"/>
                  </a:cubicBezTo>
                  <a:close/>
                  <a:moveTo>
                    <a:pt x="1648" y="13270"/>
                  </a:moveTo>
                  <a:cubicBezTo>
                    <a:pt x="1679" y="13238"/>
                    <a:pt x="1711" y="13238"/>
                    <a:pt x="1743" y="13238"/>
                  </a:cubicBezTo>
                  <a:cubicBezTo>
                    <a:pt x="1743" y="13270"/>
                    <a:pt x="1743" y="13270"/>
                    <a:pt x="1711" y="13302"/>
                  </a:cubicBezTo>
                  <a:cubicBezTo>
                    <a:pt x="1679" y="13333"/>
                    <a:pt x="1648" y="13428"/>
                    <a:pt x="1553" y="13397"/>
                  </a:cubicBezTo>
                  <a:cubicBezTo>
                    <a:pt x="1584" y="13333"/>
                    <a:pt x="1616" y="13302"/>
                    <a:pt x="1648" y="13270"/>
                  </a:cubicBezTo>
                  <a:close/>
                  <a:moveTo>
                    <a:pt x="5765" y="15107"/>
                  </a:moveTo>
                  <a:cubicBezTo>
                    <a:pt x="5670" y="15613"/>
                    <a:pt x="5385" y="15898"/>
                    <a:pt x="4941" y="16088"/>
                  </a:cubicBezTo>
                  <a:cubicBezTo>
                    <a:pt x="4751" y="16152"/>
                    <a:pt x="4561" y="16215"/>
                    <a:pt x="4371" y="16278"/>
                  </a:cubicBezTo>
                  <a:cubicBezTo>
                    <a:pt x="4054" y="16405"/>
                    <a:pt x="3801" y="16595"/>
                    <a:pt x="3611" y="16849"/>
                  </a:cubicBezTo>
                  <a:cubicBezTo>
                    <a:pt x="3136" y="17419"/>
                    <a:pt x="3104" y="18179"/>
                    <a:pt x="3453" y="18812"/>
                  </a:cubicBezTo>
                  <a:cubicBezTo>
                    <a:pt x="3516" y="18907"/>
                    <a:pt x="3548" y="19002"/>
                    <a:pt x="3611" y="19097"/>
                  </a:cubicBezTo>
                  <a:cubicBezTo>
                    <a:pt x="3579" y="19129"/>
                    <a:pt x="3548" y="19160"/>
                    <a:pt x="3548" y="19160"/>
                  </a:cubicBezTo>
                  <a:cubicBezTo>
                    <a:pt x="2883" y="18970"/>
                    <a:pt x="2218" y="18812"/>
                    <a:pt x="1679" y="18369"/>
                  </a:cubicBezTo>
                  <a:cubicBezTo>
                    <a:pt x="1584" y="18305"/>
                    <a:pt x="1489" y="18242"/>
                    <a:pt x="1426" y="18147"/>
                  </a:cubicBezTo>
                  <a:cubicBezTo>
                    <a:pt x="1109" y="17672"/>
                    <a:pt x="761" y="17229"/>
                    <a:pt x="539" y="16690"/>
                  </a:cubicBezTo>
                  <a:cubicBezTo>
                    <a:pt x="476" y="16564"/>
                    <a:pt x="444" y="16405"/>
                    <a:pt x="444" y="16247"/>
                  </a:cubicBezTo>
                  <a:cubicBezTo>
                    <a:pt x="413" y="15297"/>
                    <a:pt x="666" y="14473"/>
                    <a:pt x="1331" y="13682"/>
                  </a:cubicBezTo>
                  <a:cubicBezTo>
                    <a:pt x="1331" y="13808"/>
                    <a:pt x="1331" y="13840"/>
                    <a:pt x="1331" y="13903"/>
                  </a:cubicBezTo>
                  <a:cubicBezTo>
                    <a:pt x="1331" y="13967"/>
                    <a:pt x="1331" y="13998"/>
                    <a:pt x="1299" y="14093"/>
                  </a:cubicBezTo>
                  <a:cubicBezTo>
                    <a:pt x="1521" y="14093"/>
                    <a:pt x="1584" y="13935"/>
                    <a:pt x="1679" y="13840"/>
                  </a:cubicBezTo>
                  <a:cubicBezTo>
                    <a:pt x="2091" y="13397"/>
                    <a:pt x="2566" y="13017"/>
                    <a:pt x="3073" y="12700"/>
                  </a:cubicBezTo>
                  <a:cubicBezTo>
                    <a:pt x="3294" y="12542"/>
                    <a:pt x="3516" y="12478"/>
                    <a:pt x="3801" y="12605"/>
                  </a:cubicBezTo>
                  <a:cubicBezTo>
                    <a:pt x="3421" y="12985"/>
                    <a:pt x="2883" y="13143"/>
                    <a:pt x="2661" y="13682"/>
                  </a:cubicBezTo>
                  <a:cubicBezTo>
                    <a:pt x="2661" y="13713"/>
                    <a:pt x="2693" y="13777"/>
                    <a:pt x="2693" y="13840"/>
                  </a:cubicBezTo>
                  <a:cubicBezTo>
                    <a:pt x="2914" y="13777"/>
                    <a:pt x="3041" y="13587"/>
                    <a:pt x="3199" y="13460"/>
                  </a:cubicBezTo>
                  <a:cubicBezTo>
                    <a:pt x="3389" y="13333"/>
                    <a:pt x="3548" y="13207"/>
                    <a:pt x="3738" y="13080"/>
                  </a:cubicBezTo>
                  <a:cubicBezTo>
                    <a:pt x="3896" y="12985"/>
                    <a:pt x="4118" y="12890"/>
                    <a:pt x="4276" y="12763"/>
                  </a:cubicBezTo>
                  <a:cubicBezTo>
                    <a:pt x="4435" y="12605"/>
                    <a:pt x="4656" y="12573"/>
                    <a:pt x="4910" y="12573"/>
                  </a:cubicBezTo>
                  <a:cubicBezTo>
                    <a:pt x="4688" y="13080"/>
                    <a:pt x="4118" y="13143"/>
                    <a:pt x="3864" y="13587"/>
                  </a:cubicBezTo>
                  <a:cubicBezTo>
                    <a:pt x="4023" y="13587"/>
                    <a:pt x="4118" y="13618"/>
                    <a:pt x="4181" y="13587"/>
                  </a:cubicBezTo>
                  <a:cubicBezTo>
                    <a:pt x="4340" y="13523"/>
                    <a:pt x="4498" y="13428"/>
                    <a:pt x="4625" y="13333"/>
                  </a:cubicBezTo>
                  <a:cubicBezTo>
                    <a:pt x="4783" y="13238"/>
                    <a:pt x="4910" y="13302"/>
                    <a:pt x="5068" y="13333"/>
                  </a:cubicBezTo>
                  <a:cubicBezTo>
                    <a:pt x="4973" y="13650"/>
                    <a:pt x="4625" y="13777"/>
                    <a:pt x="4561" y="14125"/>
                  </a:cubicBezTo>
                  <a:cubicBezTo>
                    <a:pt x="4973" y="14157"/>
                    <a:pt x="5100" y="13777"/>
                    <a:pt x="5448" y="13618"/>
                  </a:cubicBezTo>
                  <a:cubicBezTo>
                    <a:pt x="5290" y="14410"/>
                    <a:pt x="4688" y="14758"/>
                    <a:pt x="4245" y="15297"/>
                  </a:cubicBezTo>
                  <a:cubicBezTo>
                    <a:pt x="4846" y="15202"/>
                    <a:pt x="5036" y="15043"/>
                    <a:pt x="5796" y="13935"/>
                  </a:cubicBezTo>
                  <a:cubicBezTo>
                    <a:pt x="5828" y="14030"/>
                    <a:pt x="5891" y="14093"/>
                    <a:pt x="5891" y="14125"/>
                  </a:cubicBezTo>
                  <a:cubicBezTo>
                    <a:pt x="5860" y="14473"/>
                    <a:pt x="5828" y="14790"/>
                    <a:pt x="5765" y="15107"/>
                  </a:cubicBezTo>
                  <a:close/>
                  <a:moveTo>
                    <a:pt x="5955" y="12922"/>
                  </a:moveTo>
                  <a:cubicBezTo>
                    <a:pt x="5828" y="12763"/>
                    <a:pt x="5701" y="12573"/>
                    <a:pt x="5575" y="12415"/>
                  </a:cubicBezTo>
                  <a:cubicBezTo>
                    <a:pt x="5448" y="12288"/>
                    <a:pt x="5258" y="12193"/>
                    <a:pt x="5068" y="12067"/>
                  </a:cubicBezTo>
                  <a:cubicBezTo>
                    <a:pt x="5258" y="11496"/>
                    <a:pt x="5796" y="11211"/>
                    <a:pt x="6018" y="10736"/>
                  </a:cubicBezTo>
                  <a:cubicBezTo>
                    <a:pt x="6841" y="10578"/>
                    <a:pt x="7000" y="10610"/>
                    <a:pt x="7475" y="11053"/>
                  </a:cubicBezTo>
                  <a:cubicBezTo>
                    <a:pt x="7063" y="11750"/>
                    <a:pt x="6588" y="12383"/>
                    <a:pt x="5955" y="1292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3"/>
            <p:cNvSpPr/>
            <p:nvPr/>
          </p:nvSpPr>
          <p:spPr>
            <a:xfrm>
              <a:off x="4724825" y="3061350"/>
              <a:ext cx="179750" cy="247825"/>
            </a:xfrm>
            <a:custGeom>
              <a:rect b="b" l="l" r="r" t="t"/>
              <a:pathLst>
                <a:path extrusionOk="0" h="9913" w="7190">
                  <a:moveTo>
                    <a:pt x="982" y="3167"/>
                  </a:moveTo>
                  <a:cubicBezTo>
                    <a:pt x="1236" y="3927"/>
                    <a:pt x="1489" y="4687"/>
                    <a:pt x="1837" y="5384"/>
                  </a:cubicBezTo>
                  <a:cubicBezTo>
                    <a:pt x="2312" y="6366"/>
                    <a:pt x="2724" y="7347"/>
                    <a:pt x="3073" y="8361"/>
                  </a:cubicBezTo>
                  <a:cubicBezTo>
                    <a:pt x="3199" y="8804"/>
                    <a:pt x="3516" y="9184"/>
                    <a:pt x="3769" y="9533"/>
                  </a:cubicBezTo>
                  <a:cubicBezTo>
                    <a:pt x="4054" y="9913"/>
                    <a:pt x="4561" y="9818"/>
                    <a:pt x="4751" y="9406"/>
                  </a:cubicBezTo>
                  <a:cubicBezTo>
                    <a:pt x="4846" y="9216"/>
                    <a:pt x="4909" y="8994"/>
                    <a:pt x="4973" y="8804"/>
                  </a:cubicBezTo>
                  <a:cubicBezTo>
                    <a:pt x="5068" y="8551"/>
                    <a:pt x="5131" y="8297"/>
                    <a:pt x="5226" y="8076"/>
                  </a:cubicBezTo>
                  <a:cubicBezTo>
                    <a:pt x="5606" y="6841"/>
                    <a:pt x="6049" y="5637"/>
                    <a:pt x="6303" y="4371"/>
                  </a:cubicBezTo>
                  <a:cubicBezTo>
                    <a:pt x="6334" y="4149"/>
                    <a:pt x="6398" y="3927"/>
                    <a:pt x="6461" y="3706"/>
                  </a:cubicBezTo>
                  <a:cubicBezTo>
                    <a:pt x="6683" y="2977"/>
                    <a:pt x="6904" y="2249"/>
                    <a:pt x="7126" y="1520"/>
                  </a:cubicBezTo>
                  <a:cubicBezTo>
                    <a:pt x="7158" y="1299"/>
                    <a:pt x="7189" y="1109"/>
                    <a:pt x="7189" y="887"/>
                  </a:cubicBezTo>
                  <a:cubicBezTo>
                    <a:pt x="7189" y="539"/>
                    <a:pt x="7094" y="380"/>
                    <a:pt x="6746" y="317"/>
                  </a:cubicBezTo>
                  <a:cubicBezTo>
                    <a:pt x="6018" y="190"/>
                    <a:pt x="5321" y="64"/>
                    <a:pt x="4593" y="64"/>
                  </a:cubicBezTo>
                  <a:cubicBezTo>
                    <a:pt x="4086" y="95"/>
                    <a:pt x="3548" y="64"/>
                    <a:pt x="3041" y="64"/>
                  </a:cubicBezTo>
                  <a:lnTo>
                    <a:pt x="3041" y="32"/>
                  </a:lnTo>
                  <a:cubicBezTo>
                    <a:pt x="2281" y="32"/>
                    <a:pt x="1521" y="32"/>
                    <a:pt x="761" y="32"/>
                  </a:cubicBezTo>
                  <a:cubicBezTo>
                    <a:pt x="254" y="0"/>
                    <a:pt x="1" y="254"/>
                    <a:pt x="191" y="760"/>
                  </a:cubicBezTo>
                  <a:cubicBezTo>
                    <a:pt x="476" y="1552"/>
                    <a:pt x="697" y="2375"/>
                    <a:pt x="982" y="3167"/>
                  </a:cubicBezTo>
                  <a:close/>
                  <a:moveTo>
                    <a:pt x="3199" y="7221"/>
                  </a:moveTo>
                  <a:cubicBezTo>
                    <a:pt x="2946" y="6492"/>
                    <a:pt x="2597" y="5827"/>
                    <a:pt x="2281" y="5131"/>
                  </a:cubicBezTo>
                  <a:cubicBezTo>
                    <a:pt x="1996" y="4497"/>
                    <a:pt x="1774" y="3801"/>
                    <a:pt x="1521" y="3135"/>
                  </a:cubicBezTo>
                  <a:cubicBezTo>
                    <a:pt x="1521" y="3104"/>
                    <a:pt x="1521" y="3040"/>
                    <a:pt x="1521" y="2977"/>
                  </a:cubicBezTo>
                  <a:cubicBezTo>
                    <a:pt x="1616" y="2945"/>
                    <a:pt x="1679" y="2914"/>
                    <a:pt x="1742" y="2914"/>
                  </a:cubicBezTo>
                  <a:cubicBezTo>
                    <a:pt x="2059" y="2914"/>
                    <a:pt x="2344" y="2914"/>
                    <a:pt x="2692" y="2914"/>
                  </a:cubicBezTo>
                  <a:cubicBezTo>
                    <a:pt x="2724" y="3009"/>
                    <a:pt x="2787" y="3104"/>
                    <a:pt x="2851" y="3199"/>
                  </a:cubicBezTo>
                  <a:cubicBezTo>
                    <a:pt x="3136" y="3864"/>
                    <a:pt x="3421" y="4561"/>
                    <a:pt x="3706" y="5226"/>
                  </a:cubicBezTo>
                  <a:cubicBezTo>
                    <a:pt x="3833" y="5511"/>
                    <a:pt x="3864" y="5796"/>
                    <a:pt x="3769" y="6081"/>
                  </a:cubicBezTo>
                  <a:cubicBezTo>
                    <a:pt x="3643" y="6524"/>
                    <a:pt x="3548" y="6967"/>
                    <a:pt x="3421" y="7411"/>
                  </a:cubicBezTo>
                  <a:cubicBezTo>
                    <a:pt x="3231" y="7411"/>
                    <a:pt x="3231" y="7284"/>
                    <a:pt x="3199" y="7221"/>
                  </a:cubicBezTo>
                  <a:close/>
                  <a:moveTo>
                    <a:pt x="3389" y="2882"/>
                  </a:moveTo>
                  <a:cubicBezTo>
                    <a:pt x="3706" y="2819"/>
                    <a:pt x="4054" y="2850"/>
                    <a:pt x="4498" y="2819"/>
                  </a:cubicBezTo>
                  <a:cubicBezTo>
                    <a:pt x="4339" y="3452"/>
                    <a:pt x="4213" y="3959"/>
                    <a:pt x="4054" y="4497"/>
                  </a:cubicBezTo>
                  <a:cubicBezTo>
                    <a:pt x="3738" y="4054"/>
                    <a:pt x="3421" y="3325"/>
                    <a:pt x="3389" y="2882"/>
                  </a:cubicBezTo>
                  <a:close/>
                  <a:moveTo>
                    <a:pt x="4561" y="8139"/>
                  </a:moveTo>
                  <a:cubicBezTo>
                    <a:pt x="4434" y="8424"/>
                    <a:pt x="4434" y="8804"/>
                    <a:pt x="4213" y="9121"/>
                  </a:cubicBezTo>
                  <a:cubicBezTo>
                    <a:pt x="3738" y="8899"/>
                    <a:pt x="3674" y="8488"/>
                    <a:pt x="3516" y="8076"/>
                  </a:cubicBezTo>
                  <a:cubicBezTo>
                    <a:pt x="3453" y="7917"/>
                    <a:pt x="3548" y="7791"/>
                    <a:pt x="3611" y="7632"/>
                  </a:cubicBezTo>
                  <a:cubicBezTo>
                    <a:pt x="3801" y="7347"/>
                    <a:pt x="3991" y="7031"/>
                    <a:pt x="4213" y="6714"/>
                  </a:cubicBezTo>
                  <a:cubicBezTo>
                    <a:pt x="4339" y="6777"/>
                    <a:pt x="4371" y="6904"/>
                    <a:pt x="4403" y="7031"/>
                  </a:cubicBezTo>
                  <a:cubicBezTo>
                    <a:pt x="4466" y="7126"/>
                    <a:pt x="4498" y="7252"/>
                    <a:pt x="4529" y="7347"/>
                  </a:cubicBezTo>
                  <a:cubicBezTo>
                    <a:pt x="4688" y="7601"/>
                    <a:pt x="4688" y="7854"/>
                    <a:pt x="4561" y="8139"/>
                  </a:cubicBezTo>
                  <a:close/>
                  <a:moveTo>
                    <a:pt x="5606" y="697"/>
                  </a:moveTo>
                  <a:cubicBezTo>
                    <a:pt x="5986" y="760"/>
                    <a:pt x="6303" y="824"/>
                    <a:pt x="6619" y="887"/>
                  </a:cubicBezTo>
                  <a:cubicBezTo>
                    <a:pt x="6651" y="1425"/>
                    <a:pt x="6366" y="1837"/>
                    <a:pt x="6303" y="2312"/>
                  </a:cubicBezTo>
                  <a:cubicBezTo>
                    <a:pt x="5923" y="2407"/>
                    <a:pt x="5638" y="2249"/>
                    <a:pt x="5258" y="2217"/>
                  </a:cubicBezTo>
                  <a:cubicBezTo>
                    <a:pt x="5226" y="1679"/>
                    <a:pt x="5416" y="1235"/>
                    <a:pt x="5606" y="697"/>
                  </a:cubicBezTo>
                  <a:close/>
                  <a:moveTo>
                    <a:pt x="6049" y="3009"/>
                  </a:moveTo>
                  <a:cubicBezTo>
                    <a:pt x="5701" y="4339"/>
                    <a:pt x="5321" y="6302"/>
                    <a:pt x="4941" y="6746"/>
                  </a:cubicBezTo>
                  <a:cubicBezTo>
                    <a:pt x="4719" y="6366"/>
                    <a:pt x="4593" y="5986"/>
                    <a:pt x="4466" y="5606"/>
                  </a:cubicBezTo>
                  <a:cubicBezTo>
                    <a:pt x="4434" y="5511"/>
                    <a:pt x="4466" y="5384"/>
                    <a:pt x="4498" y="5257"/>
                  </a:cubicBezTo>
                  <a:cubicBezTo>
                    <a:pt x="4656" y="4466"/>
                    <a:pt x="4846" y="3674"/>
                    <a:pt x="5036" y="2882"/>
                  </a:cubicBezTo>
                  <a:cubicBezTo>
                    <a:pt x="5416" y="2755"/>
                    <a:pt x="5733" y="2882"/>
                    <a:pt x="6049" y="3009"/>
                  </a:cubicBezTo>
                  <a:close/>
                  <a:moveTo>
                    <a:pt x="2502" y="665"/>
                  </a:moveTo>
                  <a:cubicBezTo>
                    <a:pt x="2534" y="634"/>
                    <a:pt x="2534" y="634"/>
                    <a:pt x="2566" y="634"/>
                  </a:cubicBezTo>
                  <a:lnTo>
                    <a:pt x="4719" y="634"/>
                  </a:lnTo>
                  <a:cubicBezTo>
                    <a:pt x="4783" y="634"/>
                    <a:pt x="4846" y="665"/>
                    <a:pt x="4973" y="665"/>
                  </a:cubicBezTo>
                  <a:cubicBezTo>
                    <a:pt x="4846" y="1204"/>
                    <a:pt x="4751" y="1679"/>
                    <a:pt x="4624" y="2154"/>
                  </a:cubicBezTo>
                  <a:cubicBezTo>
                    <a:pt x="4118" y="2280"/>
                    <a:pt x="3643" y="2280"/>
                    <a:pt x="3104" y="2249"/>
                  </a:cubicBezTo>
                  <a:cubicBezTo>
                    <a:pt x="2819" y="1774"/>
                    <a:pt x="2661" y="1235"/>
                    <a:pt x="2471" y="760"/>
                  </a:cubicBezTo>
                  <a:cubicBezTo>
                    <a:pt x="2502" y="697"/>
                    <a:pt x="2502" y="665"/>
                    <a:pt x="2502" y="665"/>
                  </a:cubicBezTo>
                  <a:close/>
                  <a:moveTo>
                    <a:pt x="1299" y="602"/>
                  </a:moveTo>
                  <a:cubicBezTo>
                    <a:pt x="1457" y="602"/>
                    <a:pt x="1647" y="602"/>
                    <a:pt x="1806" y="634"/>
                  </a:cubicBezTo>
                  <a:cubicBezTo>
                    <a:pt x="2091" y="1140"/>
                    <a:pt x="2281" y="1679"/>
                    <a:pt x="2471" y="2312"/>
                  </a:cubicBezTo>
                  <a:cubicBezTo>
                    <a:pt x="2059" y="2344"/>
                    <a:pt x="1711" y="2375"/>
                    <a:pt x="1362" y="2407"/>
                  </a:cubicBezTo>
                  <a:cubicBezTo>
                    <a:pt x="1141" y="2027"/>
                    <a:pt x="887" y="1330"/>
                    <a:pt x="729" y="634"/>
                  </a:cubicBezTo>
                  <a:cubicBezTo>
                    <a:pt x="919" y="507"/>
                    <a:pt x="1109" y="602"/>
                    <a:pt x="1299" y="60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3"/>
            <p:cNvSpPr/>
            <p:nvPr/>
          </p:nvSpPr>
          <p:spPr>
            <a:xfrm>
              <a:off x="3475475" y="2526925"/>
              <a:ext cx="441825" cy="383225"/>
            </a:xfrm>
            <a:custGeom>
              <a:rect b="b" l="l" r="r" t="t"/>
              <a:pathLst>
                <a:path extrusionOk="0" h="15329" w="17673">
                  <a:moveTo>
                    <a:pt x="13429" y="14442"/>
                  </a:moveTo>
                  <a:cubicBezTo>
                    <a:pt x="13840" y="14315"/>
                    <a:pt x="14189" y="14125"/>
                    <a:pt x="14537" y="13872"/>
                  </a:cubicBezTo>
                  <a:cubicBezTo>
                    <a:pt x="15012" y="13555"/>
                    <a:pt x="15424" y="13143"/>
                    <a:pt x="15867" y="12763"/>
                  </a:cubicBezTo>
                  <a:cubicBezTo>
                    <a:pt x="16374" y="12320"/>
                    <a:pt x="16690" y="11750"/>
                    <a:pt x="17134" y="11243"/>
                  </a:cubicBezTo>
                  <a:cubicBezTo>
                    <a:pt x="17197" y="11148"/>
                    <a:pt x="17260" y="11053"/>
                    <a:pt x="17292" y="10927"/>
                  </a:cubicBezTo>
                  <a:cubicBezTo>
                    <a:pt x="17514" y="10388"/>
                    <a:pt x="17672" y="9850"/>
                    <a:pt x="17672" y="9248"/>
                  </a:cubicBezTo>
                  <a:cubicBezTo>
                    <a:pt x="17672" y="8931"/>
                    <a:pt x="17672" y="8646"/>
                    <a:pt x="17672" y="8361"/>
                  </a:cubicBezTo>
                  <a:cubicBezTo>
                    <a:pt x="17672" y="7570"/>
                    <a:pt x="17387" y="6841"/>
                    <a:pt x="16944" y="6176"/>
                  </a:cubicBezTo>
                  <a:cubicBezTo>
                    <a:pt x="16785" y="5986"/>
                    <a:pt x="16659" y="5764"/>
                    <a:pt x="16469" y="5574"/>
                  </a:cubicBezTo>
                  <a:cubicBezTo>
                    <a:pt x="16279" y="5353"/>
                    <a:pt x="16120" y="5131"/>
                    <a:pt x="15867" y="4941"/>
                  </a:cubicBezTo>
                  <a:cubicBezTo>
                    <a:pt x="15455" y="4624"/>
                    <a:pt x="14980" y="4339"/>
                    <a:pt x="14537" y="4054"/>
                  </a:cubicBezTo>
                  <a:cubicBezTo>
                    <a:pt x="14189" y="3833"/>
                    <a:pt x="13809" y="3674"/>
                    <a:pt x="13429" y="3516"/>
                  </a:cubicBezTo>
                  <a:cubicBezTo>
                    <a:pt x="12763" y="3168"/>
                    <a:pt x="12130" y="2756"/>
                    <a:pt x="11497" y="2344"/>
                  </a:cubicBezTo>
                  <a:cubicBezTo>
                    <a:pt x="11053" y="2059"/>
                    <a:pt x="10673" y="1774"/>
                    <a:pt x="10325" y="1394"/>
                  </a:cubicBezTo>
                  <a:cubicBezTo>
                    <a:pt x="10040" y="1046"/>
                    <a:pt x="9628" y="761"/>
                    <a:pt x="9217" y="539"/>
                  </a:cubicBezTo>
                  <a:cubicBezTo>
                    <a:pt x="8203" y="1"/>
                    <a:pt x="7095" y="1"/>
                    <a:pt x="6018" y="381"/>
                  </a:cubicBezTo>
                  <a:cubicBezTo>
                    <a:pt x="5765" y="476"/>
                    <a:pt x="5511" y="571"/>
                    <a:pt x="5258" y="666"/>
                  </a:cubicBezTo>
                  <a:cubicBezTo>
                    <a:pt x="4339" y="1077"/>
                    <a:pt x="3484" y="1553"/>
                    <a:pt x="2819" y="2313"/>
                  </a:cubicBezTo>
                  <a:cubicBezTo>
                    <a:pt x="2471" y="2693"/>
                    <a:pt x="2091" y="3073"/>
                    <a:pt x="1743" y="3453"/>
                  </a:cubicBezTo>
                  <a:cubicBezTo>
                    <a:pt x="951" y="4308"/>
                    <a:pt x="476" y="5321"/>
                    <a:pt x="254" y="6461"/>
                  </a:cubicBezTo>
                  <a:cubicBezTo>
                    <a:pt x="64" y="7506"/>
                    <a:pt x="1" y="8583"/>
                    <a:pt x="318" y="9628"/>
                  </a:cubicBezTo>
                  <a:cubicBezTo>
                    <a:pt x="508" y="10356"/>
                    <a:pt x="793" y="11053"/>
                    <a:pt x="1268" y="11623"/>
                  </a:cubicBezTo>
                  <a:cubicBezTo>
                    <a:pt x="2566" y="13302"/>
                    <a:pt x="4308" y="14347"/>
                    <a:pt x="6335" y="14917"/>
                  </a:cubicBezTo>
                  <a:cubicBezTo>
                    <a:pt x="7316" y="15202"/>
                    <a:pt x="8361" y="15328"/>
                    <a:pt x="9375" y="15328"/>
                  </a:cubicBezTo>
                  <a:cubicBezTo>
                    <a:pt x="9787" y="15297"/>
                    <a:pt x="10167" y="15328"/>
                    <a:pt x="10547" y="15265"/>
                  </a:cubicBezTo>
                  <a:cubicBezTo>
                    <a:pt x="11275" y="15170"/>
                    <a:pt x="12003" y="15012"/>
                    <a:pt x="12668" y="14695"/>
                  </a:cubicBezTo>
                  <a:cubicBezTo>
                    <a:pt x="12922" y="14600"/>
                    <a:pt x="13175" y="14505"/>
                    <a:pt x="13429" y="14442"/>
                  </a:cubicBezTo>
                  <a:close/>
                  <a:moveTo>
                    <a:pt x="10515" y="14822"/>
                  </a:moveTo>
                  <a:cubicBezTo>
                    <a:pt x="10135" y="14853"/>
                    <a:pt x="9723" y="14853"/>
                    <a:pt x="9343" y="14853"/>
                  </a:cubicBezTo>
                  <a:cubicBezTo>
                    <a:pt x="8330" y="14885"/>
                    <a:pt x="7316" y="14790"/>
                    <a:pt x="6366" y="14473"/>
                  </a:cubicBezTo>
                  <a:cubicBezTo>
                    <a:pt x="4878" y="13998"/>
                    <a:pt x="3516" y="13365"/>
                    <a:pt x="2408" y="12225"/>
                  </a:cubicBezTo>
                  <a:cubicBezTo>
                    <a:pt x="1996" y="11782"/>
                    <a:pt x="1553" y="11370"/>
                    <a:pt x="1268" y="10832"/>
                  </a:cubicBezTo>
                  <a:cubicBezTo>
                    <a:pt x="666" y="9818"/>
                    <a:pt x="444" y="8710"/>
                    <a:pt x="539" y="7538"/>
                  </a:cubicBezTo>
                  <a:cubicBezTo>
                    <a:pt x="603" y="6873"/>
                    <a:pt x="698" y="6208"/>
                    <a:pt x="951" y="5606"/>
                  </a:cubicBezTo>
                  <a:cubicBezTo>
                    <a:pt x="1268" y="4783"/>
                    <a:pt x="1711" y="4054"/>
                    <a:pt x="2313" y="3453"/>
                  </a:cubicBezTo>
                  <a:cubicBezTo>
                    <a:pt x="2598" y="3168"/>
                    <a:pt x="2851" y="2883"/>
                    <a:pt x="3104" y="2598"/>
                  </a:cubicBezTo>
                  <a:cubicBezTo>
                    <a:pt x="3801" y="1838"/>
                    <a:pt x="4688" y="1363"/>
                    <a:pt x="5638" y="982"/>
                  </a:cubicBezTo>
                  <a:cubicBezTo>
                    <a:pt x="6208" y="729"/>
                    <a:pt x="6778" y="571"/>
                    <a:pt x="7411" y="539"/>
                  </a:cubicBezTo>
                  <a:cubicBezTo>
                    <a:pt x="8520" y="507"/>
                    <a:pt x="9375" y="951"/>
                    <a:pt x="10103" y="1711"/>
                  </a:cubicBezTo>
                  <a:cubicBezTo>
                    <a:pt x="10357" y="1996"/>
                    <a:pt x="10642" y="2281"/>
                    <a:pt x="10958" y="2471"/>
                  </a:cubicBezTo>
                  <a:cubicBezTo>
                    <a:pt x="11497" y="2819"/>
                    <a:pt x="12035" y="3136"/>
                    <a:pt x="12542" y="3453"/>
                  </a:cubicBezTo>
                  <a:cubicBezTo>
                    <a:pt x="12890" y="3674"/>
                    <a:pt x="13175" y="3896"/>
                    <a:pt x="13524" y="4086"/>
                  </a:cubicBezTo>
                  <a:cubicBezTo>
                    <a:pt x="13840" y="4276"/>
                    <a:pt x="14189" y="4371"/>
                    <a:pt x="14505" y="4561"/>
                  </a:cubicBezTo>
                  <a:cubicBezTo>
                    <a:pt x="14885" y="4783"/>
                    <a:pt x="15265" y="5068"/>
                    <a:pt x="15614" y="5321"/>
                  </a:cubicBezTo>
                  <a:cubicBezTo>
                    <a:pt x="15772" y="5448"/>
                    <a:pt x="15930" y="5638"/>
                    <a:pt x="16057" y="5796"/>
                  </a:cubicBezTo>
                  <a:cubicBezTo>
                    <a:pt x="16247" y="6018"/>
                    <a:pt x="16437" y="6271"/>
                    <a:pt x="16627" y="6525"/>
                  </a:cubicBezTo>
                  <a:cubicBezTo>
                    <a:pt x="16975" y="7063"/>
                    <a:pt x="17197" y="7665"/>
                    <a:pt x="17229" y="8330"/>
                  </a:cubicBezTo>
                  <a:cubicBezTo>
                    <a:pt x="17229" y="8646"/>
                    <a:pt x="17229" y="8963"/>
                    <a:pt x="17229" y="9280"/>
                  </a:cubicBezTo>
                  <a:cubicBezTo>
                    <a:pt x="17197" y="10103"/>
                    <a:pt x="16944" y="10832"/>
                    <a:pt x="16405" y="11465"/>
                  </a:cubicBezTo>
                  <a:cubicBezTo>
                    <a:pt x="16025" y="11908"/>
                    <a:pt x="15645" y="12352"/>
                    <a:pt x="15202" y="12732"/>
                  </a:cubicBezTo>
                  <a:cubicBezTo>
                    <a:pt x="14537" y="13365"/>
                    <a:pt x="13840" y="13872"/>
                    <a:pt x="12953" y="14125"/>
                  </a:cubicBezTo>
                  <a:cubicBezTo>
                    <a:pt x="12795" y="14157"/>
                    <a:pt x="12605" y="14220"/>
                    <a:pt x="12447" y="14283"/>
                  </a:cubicBezTo>
                  <a:cubicBezTo>
                    <a:pt x="11845" y="14568"/>
                    <a:pt x="11180" y="14727"/>
                    <a:pt x="10515" y="1482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3"/>
            <p:cNvSpPr/>
            <p:nvPr/>
          </p:nvSpPr>
          <p:spPr>
            <a:xfrm>
              <a:off x="5768325" y="1504025"/>
              <a:ext cx="589075" cy="458425"/>
            </a:xfrm>
            <a:custGeom>
              <a:rect b="b" l="l" r="r" t="t"/>
              <a:pathLst>
                <a:path extrusionOk="0" h="18337" w="23563">
                  <a:moveTo>
                    <a:pt x="6683" y="8329"/>
                  </a:moveTo>
                  <a:cubicBezTo>
                    <a:pt x="5764" y="9090"/>
                    <a:pt x="4814" y="9786"/>
                    <a:pt x="3959" y="10641"/>
                  </a:cubicBezTo>
                  <a:cubicBezTo>
                    <a:pt x="3737" y="10863"/>
                    <a:pt x="3452" y="11021"/>
                    <a:pt x="3231" y="11211"/>
                  </a:cubicBezTo>
                  <a:cubicBezTo>
                    <a:pt x="2977" y="11401"/>
                    <a:pt x="2724" y="11623"/>
                    <a:pt x="2566" y="11845"/>
                  </a:cubicBezTo>
                  <a:cubicBezTo>
                    <a:pt x="2186" y="12320"/>
                    <a:pt x="1742" y="12668"/>
                    <a:pt x="1267" y="13048"/>
                  </a:cubicBezTo>
                  <a:cubicBezTo>
                    <a:pt x="792" y="13396"/>
                    <a:pt x="380" y="13777"/>
                    <a:pt x="0" y="14283"/>
                  </a:cubicBezTo>
                  <a:cubicBezTo>
                    <a:pt x="64" y="14758"/>
                    <a:pt x="317" y="15170"/>
                    <a:pt x="507" y="15582"/>
                  </a:cubicBezTo>
                  <a:cubicBezTo>
                    <a:pt x="1014" y="16627"/>
                    <a:pt x="1742" y="17482"/>
                    <a:pt x="2756" y="18115"/>
                  </a:cubicBezTo>
                  <a:cubicBezTo>
                    <a:pt x="3136" y="18337"/>
                    <a:pt x="3452" y="18337"/>
                    <a:pt x="3832" y="18147"/>
                  </a:cubicBezTo>
                  <a:cubicBezTo>
                    <a:pt x="4529" y="17767"/>
                    <a:pt x="5226" y="17418"/>
                    <a:pt x="5891" y="17038"/>
                  </a:cubicBezTo>
                  <a:cubicBezTo>
                    <a:pt x="6144" y="16912"/>
                    <a:pt x="6493" y="16848"/>
                    <a:pt x="6619" y="16658"/>
                  </a:cubicBezTo>
                  <a:cubicBezTo>
                    <a:pt x="7031" y="16120"/>
                    <a:pt x="7664" y="15930"/>
                    <a:pt x="8139" y="15518"/>
                  </a:cubicBezTo>
                  <a:cubicBezTo>
                    <a:pt x="8646" y="15107"/>
                    <a:pt x="9216" y="14790"/>
                    <a:pt x="9755" y="14442"/>
                  </a:cubicBezTo>
                  <a:cubicBezTo>
                    <a:pt x="10863" y="13745"/>
                    <a:pt x="11971" y="13048"/>
                    <a:pt x="13080" y="12351"/>
                  </a:cubicBezTo>
                  <a:cubicBezTo>
                    <a:pt x="13967" y="11750"/>
                    <a:pt x="14822" y="11116"/>
                    <a:pt x="15708" y="10546"/>
                  </a:cubicBezTo>
                  <a:cubicBezTo>
                    <a:pt x="16912" y="9786"/>
                    <a:pt x="18020" y="8995"/>
                    <a:pt x="19097" y="8108"/>
                  </a:cubicBezTo>
                  <a:cubicBezTo>
                    <a:pt x="19445" y="7823"/>
                    <a:pt x="19794" y="7601"/>
                    <a:pt x="20142" y="7379"/>
                  </a:cubicBezTo>
                  <a:cubicBezTo>
                    <a:pt x="20554" y="7094"/>
                    <a:pt x="20997" y="6841"/>
                    <a:pt x="21409" y="6556"/>
                  </a:cubicBezTo>
                  <a:cubicBezTo>
                    <a:pt x="21757" y="6271"/>
                    <a:pt x="22137" y="6049"/>
                    <a:pt x="22580" y="6049"/>
                  </a:cubicBezTo>
                  <a:cubicBezTo>
                    <a:pt x="22612" y="5923"/>
                    <a:pt x="22612" y="5828"/>
                    <a:pt x="22644" y="5764"/>
                  </a:cubicBezTo>
                  <a:cubicBezTo>
                    <a:pt x="23404" y="4276"/>
                    <a:pt x="23467" y="2692"/>
                    <a:pt x="23531" y="1109"/>
                  </a:cubicBezTo>
                  <a:cubicBezTo>
                    <a:pt x="23562" y="856"/>
                    <a:pt x="23499" y="602"/>
                    <a:pt x="23436" y="381"/>
                  </a:cubicBezTo>
                  <a:cubicBezTo>
                    <a:pt x="23341" y="159"/>
                    <a:pt x="23182" y="1"/>
                    <a:pt x="22929" y="1"/>
                  </a:cubicBezTo>
                  <a:cubicBezTo>
                    <a:pt x="22771" y="1"/>
                    <a:pt x="22644" y="1"/>
                    <a:pt x="22517" y="1"/>
                  </a:cubicBezTo>
                  <a:cubicBezTo>
                    <a:pt x="21282" y="127"/>
                    <a:pt x="20047" y="159"/>
                    <a:pt x="18844" y="412"/>
                  </a:cubicBezTo>
                  <a:cubicBezTo>
                    <a:pt x="18622" y="444"/>
                    <a:pt x="18464" y="444"/>
                    <a:pt x="18337" y="254"/>
                  </a:cubicBezTo>
                  <a:cubicBezTo>
                    <a:pt x="18210" y="96"/>
                    <a:pt x="18020" y="159"/>
                    <a:pt x="17862" y="254"/>
                  </a:cubicBezTo>
                  <a:cubicBezTo>
                    <a:pt x="17767" y="317"/>
                    <a:pt x="17640" y="381"/>
                    <a:pt x="17545" y="476"/>
                  </a:cubicBezTo>
                  <a:cubicBezTo>
                    <a:pt x="16880" y="1077"/>
                    <a:pt x="16183" y="1552"/>
                    <a:pt x="15423" y="1996"/>
                  </a:cubicBezTo>
                  <a:cubicBezTo>
                    <a:pt x="14917" y="2281"/>
                    <a:pt x="14410" y="2597"/>
                    <a:pt x="13967" y="2977"/>
                  </a:cubicBezTo>
                  <a:cubicBezTo>
                    <a:pt x="12890" y="3832"/>
                    <a:pt x="11813" y="4624"/>
                    <a:pt x="10641" y="5384"/>
                  </a:cubicBezTo>
                  <a:cubicBezTo>
                    <a:pt x="9279" y="6271"/>
                    <a:pt x="7949" y="7253"/>
                    <a:pt x="6683" y="8329"/>
                  </a:cubicBezTo>
                  <a:close/>
                  <a:moveTo>
                    <a:pt x="22929" y="634"/>
                  </a:moveTo>
                  <a:cubicBezTo>
                    <a:pt x="23087" y="951"/>
                    <a:pt x="23056" y="1299"/>
                    <a:pt x="23024" y="1647"/>
                  </a:cubicBezTo>
                  <a:cubicBezTo>
                    <a:pt x="22929" y="2534"/>
                    <a:pt x="22771" y="3421"/>
                    <a:pt x="22644" y="4308"/>
                  </a:cubicBezTo>
                  <a:cubicBezTo>
                    <a:pt x="22644" y="4403"/>
                    <a:pt x="22580" y="4529"/>
                    <a:pt x="22549" y="4624"/>
                  </a:cubicBezTo>
                  <a:cubicBezTo>
                    <a:pt x="22295" y="5511"/>
                    <a:pt x="22105" y="5606"/>
                    <a:pt x="21314" y="5163"/>
                  </a:cubicBezTo>
                  <a:cubicBezTo>
                    <a:pt x="19794" y="4212"/>
                    <a:pt x="18749" y="2914"/>
                    <a:pt x="18210" y="1204"/>
                  </a:cubicBezTo>
                  <a:cubicBezTo>
                    <a:pt x="19097" y="792"/>
                    <a:pt x="21820" y="476"/>
                    <a:pt x="22929" y="634"/>
                  </a:cubicBezTo>
                  <a:close/>
                  <a:moveTo>
                    <a:pt x="17577" y="1267"/>
                  </a:moveTo>
                  <a:cubicBezTo>
                    <a:pt x="17672" y="1394"/>
                    <a:pt x="17767" y="1521"/>
                    <a:pt x="17798" y="1647"/>
                  </a:cubicBezTo>
                  <a:cubicBezTo>
                    <a:pt x="18464" y="3389"/>
                    <a:pt x="19604" y="4719"/>
                    <a:pt x="21187" y="5669"/>
                  </a:cubicBezTo>
                  <a:cubicBezTo>
                    <a:pt x="21250" y="5701"/>
                    <a:pt x="21282" y="5764"/>
                    <a:pt x="21377" y="5859"/>
                  </a:cubicBezTo>
                  <a:cubicBezTo>
                    <a:pt x="21124" y="6208"/>
                    <a:pt x="20744" y="6429"/>
                    <a:pt x="20395" y="6619"/>
                  </a:cubicBezTo>
                  <a:cubicBezTo>
                    <a:pt x="19509" y="7094"/>
                    <a:pt x="18780" y="7728"/>
                    <a:pt x="17988" y="8329"/>
                  </a:cubicBezTo>
                  <a:cubicBezTo>
                    <a:pt x="17387" y="8804"/>
                    <a:pt x="16753" y="9248"/>
                    <a:pt x="16088" y="9691"/>
                  </a:cubicBezTo>
                  <a:cubicBezTo>
                    <a:pt x="14948" y="10483"/>
                    <a:pt x="13808" y="11275"/>
                    <a:pt x="12636" y="12035"/>
                  </a:cubicBezTo>
                  <a:cubicBezTo>
                    <a:pt x="11243" y="12953"/>
                    <a:pt x="9850" y="13808"/>
                    <a:pt x="8424" y="14663"/>
                  </a:cubicBezTo>
                  <a:cubicBezTo>
                    <a:pt x="7696" y="15138"/>
                    <a:pt x="6936" y="15582"/>
                    <a:pt x="6271" y="16120"/>
                  </a:cubicBezTo>
                  <a:cubicBezTo>
                    <a:pt x="6049" y="16278"/>
                    <a:pt x="5828" y="16437"/>
                    <a:pt x="5574" y="16595"/>
                  </a:cubicBezTo>
                  <a:cubicBezTo>
                    <a:pt x="5289" y="16437"/>
                    <a:pt x="5067" y="16310"/>
                    <a:pt x="4814" y="16183"/>
                  </a:cubicBezTo>
                  <a:cubicBezTo>
                    <a:pt x="3801" y="15582"/>
                    <a:pt x="3009" y="14790"/>
                    <a:pt x="2661" y="13650"/>
                  </a:cubicBezTo>
                  <a:cubicBezTo>
                    <a:pt x="2566" y="13333"/>
                    <a:pt x="2407" y="13206"/>
                    <a:pt x="2281" y="13301"/>
                  </a:cubicBezTo>
                  <a:cubicBezTo>
                    <a:pt x="2091" y="13428"/>
                    <a:pt x="2154" y="13650"/>
                    <a:pt x="2217" y="13840"/>
                  </a:cubicBezTo>
                  <a:cubicBezTo>
                    <a:pt x="2439" y="14505"/>
                    <a:pt x="2724" y="15170"/>
                    <a:pt x="3294" y="15677"/>
                  </a:cubicBezTo>
                  <a:cubicBezTo>
                    <a:pt x="3674" y="15993"/>
                    <a:pt x="4117" y="16278"/>
                    <a:pt x="4497" y="16563"/>
                  </a:cubicBezTo>
                  <a:cubicBezTo>
                    <a:pt x="4624" y="16658"/>
                    <a:pt x="4751" y="16753"/>
                    <a:pt x="4909" y="16848"/>
                  </a:cubicBezTo>
                  <a:cubicBezTo>
                    <a:pt x="4497" y="17260"/>
                    <a:pt x="4086" y="17513"/>
                    <a:pt x="3326" y="17767"/>
                  </a:cubicBezTo>
                  <a:cubicBezTo>
                    <a:pt x="1996" y="17133"/>
                    <a:pt x="1141" y="16088"/>
                    <a:pt x="602" y="14442"/>
                  </a:cubicBezTo>
                  <a:cubicBezTo>
                    <a:pt x="761" y="14030"/>
                    <a:pt x="1109" y="13777"/>
                    <a:pt x="1457" y="13523"/>
                  </a:cubicBezTo>
                  <a:cubicBezTo>
                    <a:pt x="2027" y="13080"/>
                    <a:pt x="2597" y="12636"/>
                    <a:pt x="3041" y="12066"/>
                  </a:cubicBezTo>
                  <a:cubicBezTo>
                    <a:pt x="3136" y="11940"/>
                    <a:pt x="3262" y="11845"/>
                    <a:pt x="3389" y="11750"/>
                  </a:cubicBezTo>
                  <a:cubicBezTo>
                    <a:pt x="3674" y="11876"/>
                    <a:pt x="3706" y="12161"/>
                    <a:pt x="3801" y="12383"/>
                  </a:cubicBezTo>
                  <a:cubicBezTo>
                    <a:pt x="4181" y="13333"/>
                    <a:pt x="4814" y="14093"/>
                    <a:pt x="5638" y="14695"/>
                  </a:cubicBezTo>
                  <a:cubicBezTo>
                    <a:pt x="6049" y="15012"/>
                    <a:pt x="6524" y="15202"/>
                    <a:pt x="7031" y="15297"/>
                  </a:cubicBezTo>
                  <a:cubicBezTo>
                    <a:pt x="7094" y="15297"/>
                    <a:pt x="7253" y="15202"/>
                    <a:pt x="7284" y="15138"/>
                  </a:cubicBezTo>
                  <a:cubicBezTo>
                    <a:pt x="7284" y="15075"/>
                    <a:pt x="7253" y="14917"/>
                    <a:pt x="7189" y="14853"/>
                  </a:cubicBezTo>
                  <a:cubicBezTo>
                    <a:pt x="7094" y="14790"/>
                    <a:pt x="6999" y="14758"/>
                    <a:pt x="6873" y="14727"/>
                  </a:cubicBezTo>
                  <a:cubicBezTo>
                    <a:pt x="5638" y="14252"/>
                    <a:pt x="4782" y="13365"/>
                    <a:pt x="4276" y="12161"/>
                  </a:cubicBezTo>
                  <a:cubicBezTo>
                    <a:pt x="4212" y="12003"/>
                    <a:pt x="4149" y="11845"/>
                    <a:pt x="4086" y="11686"/>
                  </a:cubicBezTo>
                  <a:cubicBezTo>
                    <a:pt x="4054" y="11623"/>
                    <a:pt x="4054" y="11528"/>
                    <a:pt x="4022" y="11433"/>
                  </a:cubicBezTo>
                  <a:cubicBezTo>
                    <a:pt x="4371" y="10768"/>
                    <a:pt x="5036" y="10325"/>
                    <a:pt x="5574" y="9850"/>
                  </a:cubicBezTo>
                  <a:cubicBezTo>
                    <a:pt x="6429" y="9090"/>
                    <a:pt x="7379" y="8456"/>
                    <a:pt x="8298" y="7759"/>
                  </a:cubicBezTo>
                  <a:cubicBezTo>
                    <a:pt x="8709" y="8329"/>
                    <a:pt x="8836" y="9058"/>
                    <a:pt x="9533" y="9343"/>
                  </a:cubicBezTo>
                  <a:cubicBezTo>
                    <a:pt x="9596" y="9343"/>
                    <a:pt x="9691" y="9311"/>
                    <a:pt x="9818" y="9280"/>
                  </a:cubicBezTo>
                  <a:cubicBezTo>
                    <a:pt x="9501" y="8646"/>
                    <a:pt x="8899" y="8203"/>
                    <a:pt x="8741" y="7443"/>
                  </a:cubicBezTo>
                  <a:cubicBezTo>
                    <a:pt x="8868" y="7253"/>
                    <a:pt x="9058" y="7063"/>
                    <a:pt x="9343" y="6968"/>
                  </a:cubicBezTo>
                  <a:cubicBezTo>
                    <a:pt x="9723" y="7379"/>
                    <a:pt x="9786" y="8076"/>
                    <a:pt x="10420" y="8266"/>
                  </a:cubicBezTo>
                  <a:cubicBezTo>
                    <a:pt x="10451" y="8266"/>
                    <a:pt x="10515" y="8203"/>
                    <a:pt x="10610" y="8171"/>
                  </a:cubicBezTo>
                  <a:cubicBezTo>
                    <a:pt x="10515" y="8013"/>
                    <a:pt x="10451" y="7886"/>
                    <a:pt x="10388" y="7759"/>
                  </a:cubicBezTo>
                  <a:cubicBezTo>
                    <a:pt x="10166" y="7411"/>
                    <a:pt x="9976" y="7094"/>
                    <a:pt x="9786" y="6746"/>
                  </a:cubicBezTo>
                  <a:cubicBezTo>
                    <a:pt x="9755" y="6714"/>
                    <a:pt x="9850" y="6588"/>
                    <a:pt x="9881" y="6524"/>
                  </a:cubicBezTo>
                  <a:cubicBezTo>
                    <a:pt x="10103" y="6524"/>
                    <a:pt x="10103" y="6651"/>
                    <a:pt x="10166" y="6746"/>
                  </a:cubicBezTo>
                  <a:cubicBezTo>
                    <a:pt x="10325" y="6999"/>
                    <a:pt x="10451" y="7284"/>
                    <a:pt x="10641" y="7506"/>
                  </a:cubicBezTo>
                  <a:cubicBezTo>
                    <a:pt x="10736" y="7633"/>
                    <a:pt x="10831" y="7791"/>
                    <a:pt x="11053" y="7728"/>
                  </a:cubicBezTo>
                  <a:cubicBezTo>
                    <a:pt x="11148" y="7696"/>
                    <a:pt x="11148" y="7443"/>
                    <a:pt x="10990" y="7221"/>
                  </a:cubicBezTo>
                  <a:cubicBezTo>
                    <a:pt x="10768" y="6936"/>
                    <a:pt x="10578" y="6619"/>
                    <a:pt x="10388" y="6334"/>
                  </a:cubicBezTo>
                  <a:cubicBezTo>
                    <a:pt x="10578" y="6049"/>
                    <a:pt x="10578" y="6049"/>
                    <a:pt x="10863" y="5923"/>
                  </a:cubicBezTo>
                  <a:cubicBezTo>
                    <a:pt x="10895" y="5923"/>
                    <a:pt x="10990" y="5954"/>
                    <a:pt x="10990" y="5986"/>
                  </a:cubicBezTo>
                  <a:cubicBezTo>
                    <a:pt x="11148" y="6303"/>
                    <a:pt x="11306" y="6651"/>
                    <a:pt x="11623" y="6841"/>
                  </a:cubicBezTo>
                  <a:cubicBezTo>
                    <a:pt x="11718" y="6873"/>
                    <a:pt x="11876" y="6873"/>
                    <a:pt x="11940" y="6841"/>
                  </a:cubicBezTo>
                  <a:cubicBezTo>
                    <a:pt x="11971" y="6778"/>
                    <a:pt x="12003" y="6619"/>
                    <a:pt x="11940" y="6556"/>
                  </a:cubicBezTo>
                  <a:cubicBezTo>
                    <a:pt x="11718" y="6271"/>
                    <a:pt x="11433" y="6018"/>
                    <a:pt x="11370" y="5606"/>
                  </a:cubicBezTo>
                  <a:cubicBezTo>
                    <a:pt x="11655" y="5258"/>
                    <a:pt x="12098" y="5068"/>
                    <a:pt x="12541" y="4814"/>
                  </a:cubicBezTo>
                  <a:cubicBezTo>
                    <a:pt x="12636" y="4941"/>
                    <a:pt x="12700" y="5099"/>
                    <a:pt x="12795" y="5226"/>
                  </a:cubicBezTo>
                  <a:cubicBezTo>
                    <a:pt x="12921" y="5448"/>
                    <a:pt x="13048" y="5669"/>
                    <a:pt x="13206" y="5859"/>
                  </a:cubicBezTo>
                  <a:cubicBezTo>
                    <a:pt x="13270" y="5891"/>
                    <a:pt x="13428" y="5891"/>
                    <a:pt x="13491" y="5891"/>
                  </a:cubicBezTo>
                  <a:cubicBezTo>
                    <a:pt x="13523" y="5859"/>
                    <a:pt x="13586" y="5733"/>
                    <a:pt x="13555" y="5669"/>
                  </a:cubicBezTo>
                  <a:cubicBezTo>
                    <a:pt x="13523" y="5543"/>
                    <a:pt x="13460" y="5416"/>
                    <a:pt x="13396" y="5289"/>
                  </a:cubicBezTo>
                  <a:cubicBezTo>
                    <a:pt x="13270" y="5036"/>
                    <a:pt x="13143" y="4814"/>
                    <a:pt x="12953" y="4498"/>
                  </a:cubicBezTo>
                  <a:cubicBezTo>
                    <a:pt x="13808" y="3674"/>
                    <a:pt x="14727" y="3041"/>
                    <a:pt x="15677" y="2439"/>
                  </a:cubicBezTo>
                  <a:cubicBezTo>
                    <a:pt x="16310" y="2059"/>
                    <a:pt x="16912" y="1679"/>
                    <a:pt x="17577" y="126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3"/>
            <p:cNvSpPr/>
            <p:nvPr/>
          </p:nvSpPr>
          <p:spPr>
            <a:xfrm>
              <a:off x="4318675" y="1456525"/>
              <a:ext cx="395100" cy="351550"/>
            </a:xfrm>
            <a:custGeom>
              <a:rect b="b" l="l" r="r" t="t"/>
              <a:pathLst>
                <a:path extrusionOk="0" h="14062" w="15804">
                  <a:moveTo>
                    <a:pt x="190" y="1330"/>
                  </a:moveTo>
                  <a:cubicBezTo>
                    <a:pt x="507" y="2217"/>
                    <a:pt x="760" y="3072"/>
                    <a:pt x="1172" y="3896"/>
                  </a:cubicBezTo>
                  <a:cubicBezTo>
                    <a:pt x="1109" y="4022"/>
                    <a:pt x="1045" y="4117"/>
                    <a:pt x="982" y="4244"/>
                  </a:cubicBezTo>
                  <a:cubicBezTo>
                    <a:pt x="1077" y="4339"/>
                    <a:pt x="1172" y="4466"/>
                    <a:pt x="1267" y="4529"/>
                  </a:cubicBezTo>
                  <a:cubicBezTo>
                    <a:pt x="1837" y="4877"/>
                    <a:pt x="2344" y="5352"/>
                    <a:pt x="2819" y="5827"/>
                  </a:cubicBezTo>
                  <a:cubicBezTo>
                    <a:pt x="3104" y="6144"/>
                    <a:pt x="3421" y="6398"/>
                    <a:pt x="3737" y="6651"/>
                  </a:cubicBezTo>
                  <a:cubicBezTo>
                    <a:pt x="4466" y="7189"/>
                    <a:pt x="5162" y="7791"/>
                    <a:pt x="5827" y="8393"/>
                  </a:cubicBezTo>
                  <a:cubicBezTo>
                    <a:pt x="6524" y="9058"/>
                    <a:pt x="7253" y="9659"/>
                    <a:pt x="8013" y="10229"/>
                  </a:cubicBezTo>
                  <a:cubicBezTo>
                    <a:pt x="8868" y="10831"/>
                    <a:pt x="9659" y="11560"/>
                    <a:pt x="10578" y="12066"/>
                  </a:cubicBezTo>
                  <a:cubicBezTo>
                    <a:pt x="10705" y="12161"/>
                    <a:pt x="10831" y="12288"/>
                    <a:pt x="10990" y="12383"/>
                  </a:cubicBezTo>
                  <a:cubicBezTo>
                    <a:pt x="11148" y="12510"/>
                    <a:pt x="11338" y="12636"/>
                    <a:pt x="11528" y="12731"/>
                  </a:cubicBezTo>
                  <a:cubicBezTo>
                    <a:pt x="11908" y="12890"/>
                    <a:pt x="12256" y="13143"/>
                    <a:pt x="12605" y="13428"/>
                  </a:cubicBezTo>
                  <a:cubicBezTo>
                    <a:pt x="12921" y="13681"/>
                    <a:pt x="13238" y="13903"/>
                    <a:pt x="13618" y="14061"/>
                  </a:cubicBezTo>
                  <a:cubicBezTo>
                    <a:pt x="13998" y="13840"/>
                    <a:pt x="14315" y="13586"/>
                    <a:pt x="14600" y="13301"/>
                  </a:cubicBezTo>
                  <a:cubicBezTo>
                    <a:pt x="15138" y="12763"/>
                    <a:pt x="15582" y="12130"/>
                    <a:pt x="15772" y="11370"/>
                  </a:cubicBezTo>
                  <a:cubicBezTo>
                    <a:pt x="15803" y="11211"/>
                    <a:pt x="15803" y="11085"/>
                    <a:pt x="15708" y="10926"/>
                  </a:cubicBezTo>
                  <a:cubicBezTo>
                    <a:pt x="15645" y="10831"/>
                    <a:pt x="15582" y="10736"/>
                    <a:pt x="15487" y="10673"/>
                  </a:cubicBezTo>
                  <a:cubicBezTo>
                    <a:pt x="15297" y="10451"/>
                    <a:pt x="15138" y="10261"/>
                    <a:pt x="14948" y="10071"/>
                  </a:cubicBezTo>
                  <a:cubicBezTo>
                    <a:pt x="14727" y="9849"/>
                    <a:pt x="14473" y="9691"/>
                    <a:pt x="14346" y="9438"/>
                  </a:cubicBezTo>
                  <a:cubicBezTo>
                    <a:pt x="14188" y="9184"/>
                    <a:pt x="13935" y="9089"/>
                    <a:pt x="13745" y="8931"/>
                  </a:cubicBezTo>
                  <a:cubicBezTo>
                    <a:pt x="13618" y="8836"/>
                    <a:pt x="13523" y="8741"/>
                    <a:pt x="13428" y="8646"/>
                  </a:cubicBezTo>
                  <a:cubicBezTo>
                    <a:pt x="13365" y="8551"/>
                    <a:pt x="13301" y="8456"/>
                    <a:pt x="13175" y="8393"/>
                  </a:cubicBezTo>
                  <a:cubicBezTo>
                    <a:pt x="12858" y="8234"/>
                    <a:pt x="12605" y="7949"/>
                    <a:pt x="12351" y="7696"/>
                  </a:cubicBezTo>
                  <a:cubicBezTo>
                    <a:pt x="11401" y="6746"/>
                    <a:pt x="10451" y="5796"/>
                    <a:pt x="9406" y="4941"/>
                  </a:cubicBezTo>
                  <a:cubicBezTo>
                    <a:pt x="9153" y="4719"/>
                    <a:pt x="8868" y="4497"/>
                    <a:pt x="8646" y="4244"/>
                  </a:cubicBezTo>
                  <a:cubicBezTo>
                    <a:pt x="7886" y="3547"/>
                    <a:pt x="7126" y="2851"/>
                    <a:pt x="6271" y="2249"/>
                  </a:cubicBezTo>
                  <a:cubicBezTo>
                    <a:pt x="6018" y="2059"/>
                    <a:pt x="5764" y="1837"/>
                    <a:pt x="5542" y="1616"/>
                  </a:cubicBezTo>
                  <a:cubicBezTo>
                    <a:pt x="5257" y="1362"/>
                    <a:pt x="5036" y="1140"/>
                    <a:pt x="4751" y="887"/>
                  </a:cubicBezTo>
                  <a:cubicBezTo>
                    <a:pt x="4529" y="697"/>
                    <a:pt x="4307" y="539"/>
                    <a:pt x="4276" y="285"/>
                  </a:cubicBezTo>
                  <a:cubicBezTo>
                    <a:pt x="3357" y="0"/>
                    <a:pt x="2502" y="127"/>
                    <a:pt x="1647" y="254"/>
                  </a:cubicBezTo>
                  <a:cubicBezTo>
                    <a:pt x="1299" y="285"/>
                    <a:pt x="982" y="349"/>
                    <a:pt x="665" y="444"/>
                  </a:cubicBezTo>
                  <a:cubicBezTo>
                    <a:pt x="127" y="602"/>
                    <a:pt x="0" y="792"/>
                    <a:pt x="190" y="1330"/>
                  </a:cubicBezTo>
                  <a:close/>
                  <a:moveTo>
                    <a:pt x="14220" y="9881"/>
                  </a:moveTo>
                  <a:cubicBezTo>
                    <a:pt x="14030" y="10863"/>
                    <a:pt x="13681" y="11781"/>
                    <a:pt x="12763" y="12320"/>
                  </a:cubicBezTo>
                  <a:cubicBezTo>
                    <a:pt x="12731" y="12351"/>
                    <a:pt x="12700" y="12351"/>
                    <a:pt x="12668" y="12383"/>
                  </a:cubicBezTo>
                  <a:cubicBezTo>
                    <a:pt x="12541" y="12478"/>
                    <a:pt x="12478" y="12605"/>
                    <a:pt x="12541" y="12668"/>
                  </a:cubicBezTo>
                  <a:cubicBezTo>
                    <a:pt x="12636" y="12795"/>
                    <a:pt x="12763" y="12731"/>
                    <a:pt x="12858" y="12668"/>
                  </a:cubicBezTo>
                  <a:cubicBezTo>
                    <a:pt x="13301" y="12383"/>
                    <a:pt x="13745" y="12066"/>
                    <a:pt x="13966" y="11591"/>
                  </a:cubicBezTo>
                  <a:cubicBezTo>
                    <a:pt x="14156" y="11243"/>
                    <a:pt x="14283" y="10895"/>
                    <a:pt x="14441" y="10514"/>
                  </a:cubicBezTo>
                  <a:cubicBezTo>
                    <a:pt x="14473" y="10451"/>
                    <a:pt x="14505" y="10356"/>
                    <a:pt x="14536" y="10261"/>
                  </a:cubicBezTo>
                  <a:cubicBezTo>
                    <a:pt x="14631" y="10293"/>
                    <a:pt x="14663" y="10324"/>
                    <a:pt x="14695" y="10356"/>
                  </a:cubicBezTo>
                  <a:cubicBezTo>
                    <a:pt x="14948" y="10609"/>
                    <a:pt x="15170" y="10863"/>
                    <a:pt x="15392" y="11085"/>
                  </a:cubicBezTo>
                  <a:cubicBezTo>
                    <a:pt x="15297" y="12066"/>
                    <a:pt x="14695" y="12890"/>
                    <a:pt x="13618" y="13618"/>
                  </a:cubicBezTo>
                  <a:cubicBezTo>
                    <a:pt x="13365" y="13555"/>
                    <a:pt x="13143" y="13396"/>
                    <a:pt x="12921" y="13238"/>
                  </a:cubicBezTo>
                  <a:cubicBezTo>
                    <a:pt x="12510" y="12890"/>
                    <a:pt x="12066" y="12573"/>
                    <a:pt x="11560" y="12351"/>
                  </a:cubicBezTo>
                  <a:cubicBezTo>
                    <a:pt x="11465" y="12320"/>
                    <a:pt x="11401" y="12225"/>
                    <a:pt x="11275" y="12130"/>
                  </a:cubicBezTo>
                  <a:cubicBezTo>
                    <a:pt x="11781" y="11718"/>
                    <a:pt x="12288" y="11370"/>
                    <a:pt x="12605" y="10799"/>
                  </a:cubicBezTo>
                  <a:cubicBezTo>
                    <a:pt x="12921" y="10293"/>
                    <a:pt x="13143" y="9723"/>
                    <a:pt x="13111" y="8994"/>
                  </a:cubicBezTo>
                  <a:cubicBezTo>
                    <a:pt x="13586" y="9279"/>
                    <a:pt x="13903" y="9564"/>
                    <a:pt x="14220" y="9881"/>
                  </a:cubicBezTo>
                  <a:close/>
                  <a:moveTo>
                    <a:pt x="4276" y="1045"/>
                  </a:moveTo>
                  <a:cubicBezTo>
                    <a:pt x="4371" y="1109"/>
                    <a:pt x="4466" y="1140"/>
                    <a:pt x="4529" y="1172"/>
                  </a:cubicBezTo>
                  <a:cubicBezTo>
                    <a:pt x="4719" y="1330"/>
                    <a:pt x="4909" y="1489"/>
                    <a:pt x="5067" y="1647"/>
                  </a:cubicBezTo>
                  <a:cubicBezTo>
                    <a:pt x="5447" y="2059"/>
                    <a:pt x="5891" y="2439"/>
                    <a:pt x="6334" y="2756"/>
                  </a:cubicBezTo>
                  <a:cubicBezTo>
                    <a:pt x="7031" y="3262"/>
                    <a:pt x="7664" y="3832"/>
                    <a:pt x="8298" y="4402"/>
                  </a:cubicBezTo>
                  <a:cubicBezTo>
                    <a:pt x="8646" y="4719"/>
                    <a:pt x="8963" y="5036"/>
                    <a:pt x="9343" y="5352"/>
                  </a:cubicBezTo>
                  <a:cubicBezTo>
                    <a:pt x="10578" y="6366"/>
                    <a:pt x="11686" y="7538"/>
                    <a:pt x="12858" y="8646"/>
                  </a:cubicBezTo>
                  <a:cubicBezTo>
                    <a:pt x="12890" y="8709"/>
                    <a:pt x="12953" y="8773"/>
                    <a:pt x="13016" y="8836"/>
                  </a:cubicBezTo>
                  <a:cubicBezTo>
                    <a:pt x="12858" y="8963"/>
                    <a:pt x="12763" y="9089"/>
                    <a:pt x="12731" y="9279"/>
                  </a:cubicBezTo>
                  <a:cubicBezTo>
                    <a:pt x="12731" y="9818"/>
                    <a:pt x="12510" y="10293"/>
                    <a:pt x="12225" y="10736"/>
                  </a:cubicBezTo>
                  <a:cubicBezTo>
                    <a:pt x="11908" y="11211"/>
                    <a:pt x="11496" y="11528"/>
                    <a:pt x="11053" y="11813"/>
                  </a:cubicBezTo>
                  <a:cubicBezTo>
                    <a:pt x="10420" y="11591"/>
                    <a:pt x="9184" y="10736"/>
                    <a:pt x="8361" y="9944"/>
                  </a:cubicBezTo>
                  <a:cubicBezTo>
                    <a:pt x="8298" y="9913"/>
                    <a:pt x="8234" y="9913"/>
                    <a:pt x="8203" y="9881"/>
                  </a:cubicBezTo>
                  <a:cubicBezTo>
                    <a:pt x="8076" y="9818"/>
                    <a:pt x="7949" y="9723"/>
                    <a:pt x="7823" y="9628"/>
                  </a:cubicBezTo>
                  <a:cubicBezTo>
                    <a:pt x="7823" y="9438"/>
                    <a:pt x="7981" y="9406"/>
                    <a:pt x="8076" y="9311"/>
                  </a:cubicBezTo>
                  <a:cubicBezTo>
                    <a:pt x="8298" y="9121"/>
                    <a:pt x="8488" y="8899"/>
                    <a:pt x="8614" y="8646"/>
                  </a:cubicBezTo>
                  <a:cubicBezTo>
                    <a:pt x="8646" y="8551"/>
                    <a:pt x="8646" y="8424"/>
                    <a:pt x="8646" y="8266"/>
                  </a:cubicBezTo>
                  <a:cubicBezTo>
                    <a:pt x="8329" y="8393"/>
                    <a:pt x="8298" y="8678"/>
                    <a:pt x="8108" y="8836"/>
                  </a:cubicBezTo>
                  <a:cubicBezTo>
                    <a:pt x="7918" y="8994"/>
                    <a:pt x="7728" y="9184"/>
                    <a:pt x="7538" y="9374"/>
                  </a:cubicBezTo>
                  <a:cubicBezTo>
                    <a:pt x="7379" y="9248"/>
                    <a:pt x="7221" y="9121"/>
                    <a:pt x="7063" y="8994"/>
                  </a:cubicBezTo>
                  <a:cubicBezTo>
                    <a:pt x="7316" y="8646"/>
                    <a:pt x="7823" y="8488"/>
                    <a:pt x="7791" y="7918"/>
                  </a:cubicBezTo>
                  <a:cubicBezTo>
                    <a:pt x="7348" y="8139"/>
                    <a:pt x="7189" y="8583"/>
                    <a:pt x="6841" y="8773"/>
                  </a:cubicBezTo>
                  <a:cubicBezTo>
                    <a:pt x="6778" y="8741"/>
                    <a:pt x="6746" y="8709"/>
                    <a:pt x="6714" y="8678"/>
                  </a:cubicBezTo>
                  <a:cubicBezTo>
                    <a:pt x="6714" y="8614"/>
                    <a:pt x="6714" y="8583"/>
                    <a:pt x="6746" y="8551"/>
                  </a:cubicBezTo>
                  <a:cubicBezTo>
                    <a:pt x="6999" y="8361"/>
                    <a:pt x="7221" y="8171"/>
                    <a:pt x="7348" y="7854"/>
                  </a:cubicBezTo>
                  <a:cubicBezTo>
                    <a:pt x="7348" y="7823"/>
                    <a:pt x="7348" y="7728"/>
                    <a:pt x="7316" y="7728"/>
                  </a:cubicBezTo>
                  <a:cubicBezTo>
                    <a:pt x="7253" y="7696"/>
                    <a:pt x="7158" y="7664"/>
                    <a:pt x="7126" y="7728"/>
                  </a:cubicBezTo>
                  <a:cubicBezTo>
                    <a:pt x="6904" y="7949"/>
                    <a:pt x="6714" y="8171"/>
                    <a:pt x="6493" y="8424"/>
                  </a:cubicBezTo>
                  <a:cubicBezTo>
                    <a:pt x="6429" y="8393"/>
                    <a:pt x="6398" y="8393"/>
                    <a:pt x="6334" y="8361"/>
                  </a:cubicBezTo>
                  <a:cubicBezTo>
                    <a:pt x="6271" y="8298"/>
                    <a:pt x="6176" y="8203"/>
                    <a:pt x="6081" y="8108"/>
                  </a:cubicBezTo>
                  <a:cubicBezTo>
                    <a:pt x="6239" y="7949"/>
                    <a:pt x="6398" y="7823"/>
                    <a:pt x="6524" y="7696"/>
                  </a:cubicBezTo>
                  <a:cubicBezTo>
                    <a:pt x="6556" y="7633"/>
                    <a:pt x="6588" y="7538"/>
                    <a:pt x="6619" y="7474"/>
                  </a:cubicBezTo>
                  <a:cubicBezTo>
                    <a:pt x="6683" y="7379"/>
                    <a:pt x="6651" y="7253"/>
                    <a:pt x="6556" y="7221"/>
                  </a:cubicBezTo>
                  <a:cubicBezTo>
                    <a:pt x="6493" y="7221"/>
                    <a:pt x="6398" y="7253"/>
                    <a:pt x="6366" y="7284"/>
                  </a:cubicBezTo>
                  <a:cubicBezTo>
                    <a:pt x="6239" y="7506"/>
                    <a:pt x="6081" y="7728"/>
                    <a:pt x="5827" y="7854"/>
                  </a:cubicBezTo>
                  <a:cubicBezTo>
                    <a:pt x="5574" y="7696"/>
                    <a:pt x="5352" y="7474"/>
                    <a:pt x="5099" y="7189"/>
                  </a:cubicBezTo>
                  <a:cubicBezTo>
                    <a:pt x="5257" y="7063"/>
                    <a:pt x="5384" y="6904"/>
                    <a:pt x="5511" y="6778"/>
                  </a:cubicBezTo>
                  <a:cubicBezTo>
                    <a:pt x="5574" y="6683"/>
                    <a:pt x="5637" y="6588"/>
                    <a:pt x="5701" y="6493"/>
                  </a:cubicBezTo>
                  <a:cubicBezTo>
                    <a:pt x="5732" y="6461"/>
                    <a:pt x="5732" y="6398"/>
                    <a:pt x="5701" y="6398"/>
                  </a:cubicBezTo>
                  <a:cubicBezTo>
                    <a:pt x="5669" y="6366"/>
                    <a:pt x="5606" y="6334"/>
                    <a:pt x="5574" y="6334"/>
                  </a:cubicBezTo>
                  <a:cubicBezTo>
                    <a:pt x="5479" y="6366"/>
                    <a:pt x="5384" y="6429"/>
                    <a:pt x="5321" y="6493"/>
                  </a:cubicBezTo>
                  <a:cubicBezTo>
                    <a:pt x="5162" y="6619"/>
                    <a:pt x="5004" y="6746"/>
                    <a:pt x="4814" y="6936"/>
                  </a:cubicBezTo>
                  <a:cubicBezTo>
                    <a:pt x="4782" y="6904"/>
                    <a:pt x="4687" y="6873"/>
                    <a:pt x="4624" y="6809"/>
                  </a:cubicBezTo>
                  <a:lnTo>
                    <a:pt x="4624" y="6809"/>
                  </a:lnTo>
                  <a:cubicBezTo>
                    <a:pt x="4054" y="6461"/>
                    <a:pt x="3547" y="6049"/>
                    <a:pt x="3072" y="5574"/>
                  </a:cubicBezTo>
                  <a:cubicBezTo>
                    <a:pt x="2756" y="5257"/>
                    <a:pt x="2407" y="4941"/>
                    <a:pt x="2059" y="4624"/>
                  </a:cubicBezTo>
                  <a:cubicBezTo>
                    <a:pt x="1996" y="4561"/>
                    <a:pt x="1932" y="4497"/>
                    <a:pt x="1837" y="4402"/>
                  </a:cubicBezTo>
                  <a:cubicBezTo>
                    <a:pt x="2407" y="3959"/>
                    <a:pt x="2977" y="3516"/>
                    <a:pt x="3357" y="2946"/>
                  </a:cubicBezTo>
                  <a:cubicBezTo>
                    <a:pt x="3769" y="2376"/>
                    <a:pt x="4086" y="1774"/>
                    <a:pt x="4276" y="1045"/>
                  </a:cubicBezTo>
                  <a:close/>
                  <a:moveTo>
                    <a:pt x="1267" y="665"/>
                  </a:moveTo>
                  <a:cubicBezTo>
                    <a:pt x="1869" y="570"/>
                    <a:pt x="2502" y="539"/>
                    <a:pt x="3104" y="475"/>
                  </a:cubicBezTo>
                  <a:cubicBezTo>
                    <a:pt x="3262" y="475"/>
                    <a:pt x="3421" y="475"/>
                    <a:pt x="3579" y="507"/>
                  </a:cubicBezTo>
                  <a:cubicBezTo>
                    <a:pt x="3896" y="539"/>
                    <a:pt x="3959" y="634"/>
                    <a:pt x="3896" y="982"/>
                  </a:cubicBezTo>
                  <a:cubicBezTo>
                    <a:pt x="3832" y="1584"/>
                    <a:pt x="3516" y="2059"/>
                    <a:pt x="3199" y="2566"/>
                  </a:cubicBezTo>
                  <a:cubicBezTo>
                    <a:pt x="2882" y="3104"/>
                    <a:pt x="2471" y="3516"/>
                    <a:pt x="1964" y="3864"/>
                  </a:cubicBezTo>
                  <a:cubicBezTo>
                    <a:pt x="1869" y="3927"/>
                    <a:pt x="1774" y="3959"/>
                    <a:pt x="1647" y="4022"/>
                  </a:cubicBezTo>
                  <a:cubicBezTo>
                    <a:pt x="1109" y="3041"/>
                    <a:pt x="792" y="1996"/>
                    <a:pt x="475" y="982"/>
                  </a:cubicBezTo>
                  <a:cubicBezTo>
                    <a:pt x="729" y="760"/>
                    <a:pt x="1014" y="697"/>
                    <a:pt x="1267" y="665"/>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3"/>
            <p:cNvSpPr/>
            <p:nvPr/>
          </p:nvSpPr>
          <p:spPr>
            <a:xfrm>
              <a:off x="4668625" y="1757375"/>
              <a:ext cx="25" cy="25"/>
            </a:xfrm>
            <a:custGeom>
              <a:rect b="b" l="l" r="r" t="t"/>
              <a:pathLst>
                <a:path extrusionOk="0" h="1" w="1">
                  <a:moveTo>
                    <a:pt x="0" y="1"/>
                  </a:moveTo>
                  <a:cubicBezTo>
                    <a:pt x="0" y="1"/>
                    <a:pt x="0" y="1"/>
                    <a:pt x="0" y="1"/>
                  </a:cubicBez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3"/>
            <p:cNvSpPr/>
            <p:nvPr/>
          </p:nvSpPr>
          <p:spPr>
            <a:xfrm>
              <a:off x="5450050" y="1989350"/>
              <a:ext cx="180550" cy="438650"/>
            </a:xfrm>
            <a:custGeom>
              <a:rect b="b" l="l" r="r" t="t"/>
              <a:pathLst>
                <a:path extrusionOk="0" h="17546" w="7222">
                  <a:moveTo>
                    <a:pt x="6778" y="1014"/>
                  </a:moveTo>
                  <a:cubicBezTo>
                    <a:pt x="6524" y="792"/>
                    <a:pt x="6271" y="571"/>
                    <a:pt x="6049" y="349"/>
                  </a:cubicBezTo>
                  <a:cubicBezTo>
                    <a:pt x="5701" y="32"/>
                    <a:pt x="5353" y="1"/>
                    <a:pt x="4973" y="222"/>
                  </a:cubicBezTo>
                  <a:cubicBezTo>
                    <a:pt x="4656" y="381"/>
                    <a:pt x="4402" y="571"/>
                    <a:pt x="4149" y="761"/>
                  </a:cubicBezTo>
                  <a:cubicBezTo>
                    <a:pt x="3896" y="919"/>
                    <a:pt x="3706" y="1141"/>
                    <a:pt x="3484" y="1331"/>
                  </a:cubicBezTo>
                  <a:cubicBezTo>
                    <a:pt x="3294" y="1299"/>
                    <a:pt x="3167" y="1236"/>
                    <a:pt x="3009" y="1236"/>
                  </a:cubicBezTo>
                  <a:cubicBezTo>
                    <a:pt x="2756" y="1204"/>
                    <a:pt x="2534" y="1172"/>
                    <a:pt x="2312" y="1172"/>
                  </a:cubicBezTo>
                  <a:cubicBezTo>
                    <a:pt x="2091" y="1172"/>
                    <a:pt x="1932" y="1267"/>
                    <a:pt x="1901" y="1489"/>
                  </a:cubicBezTo>
                  <a:cubicBezTo>
                    <a:pt x="1901" y="1552"/>
                    <a:pt x="1901" y="1679"/>
                    <a:pt x="1964" y="1711"/>
                  </a:cubicBezTo>
                  <a:cubicBezTo>
                    <a:pt x="1996" y="1742"/>
                    <a:pt x="2122" y="1774"/>
                    <a:pt x="2154" y="1742"/>
                  </a:cubicBezTo>
                  <a:cubicBezTo>
                    <a:pt x="2407" y="1552"/>
                    <a:pt x="2661" y="1616"/>
                    <a:pt x="2946" y="1679"/>
                  </a:cubicBezTo>
                  <a:cubicBezTo>
                    <a:pt x="2946" y="1742"/>
                    <a:pt x="2946" y="1806"/>
                    <a:pt x="2946" y="1869"/>
                  </a:cubicBezTo>
                  <a:cubicBezTo>
                    <a:pt x="2914" y="1964"/>
                    <a:pt x="2851" y="2059"/>
                    <a:pt x="2946" y="2186"/>
                  </a:cubicBezTo>
                  <a:cubicBezTo>
                    <a:pt x="2977" y="2249"/>
                    <a:pt x="3136" y="2217"/>
                    <a:pt x="3294" y="2091"/>
                  </a:cubicBezTo>
                  <a:cubicBezTo>
                    <a:pt x="3357" y="2059"/>
                    <a:pt x="3389" y="1996"/>
                    <a:pt x="3452" y="1932"/>
                  </a:cubicBezTo>
                  <a:cubicBezTo>
                    <a:pt x="3801" y="1647"/>
                    <a:pt x="4149" y="1331"/>
                    <a:pt x="4497" y="1014"/>
                  </a:cubicBezTo>
                  <a:cubicBezTo>
                    <a:pt x="4688" y="887"/>
                    <a:pt x="4846" y="761"/>
                    <a:pt x="5036" y="666"/>
                  </a:cubicBezTo>
                  <a:cubicBezTo>
                    <a:pt x="5289" y="507"/>
                    <a:pt x="5543" y="507"/>
                    <a:pt x="5764" y="729"/>
                  </a:cubicBezTo>
                  <a:cubicBezTo>
                    <a:pt x="5986" y="951"/>
                    <a:pt x="6208" y="1141"/>
                    <a:pt x="6429" y="1331"/>
                  </a:cubicBezTo>
                  <a:cubicBezTo>
                    <a:pt x="6493" y="1394"/>
                    <a:pt x="6556" y="1489"/>
                    <a:pt x="6619" y="1584"/>
                  </a:cubicBezTo>
                  <a:cubicBezTo>
                    <a:pt x="6398" y="2059"/>
                    <a:pt x="6176" y="2471"/>
                    <a:pt x="5923" y="2882"/>
                  </a:cubicBezTo>
                  <a:cubicBezTo>
                    <a:pt x="5796" y="3136"/>
                    <a:pt x="5606" y="3326"/>
                    <a:pt x="5479" y="3579"/>
                  </a:cubicBezTo>
                  <a:cubicBezTo>
                    <a:pt x="5416" y="3642"/>
                    <a:pt x="5384" y="3706"/>
                    <a:pt x="5353" y="3769"/>
                  </a:cubicBezTo>
                  <a:cubicBezTo>
                    <a:pt x="5321" y="3864"/>
                    <a:pt x="5353" y="3959"/>
                    <a:pt x="5448" y="4023"/>
                  </a:cubicBezTo>
                  <a:cubicBezTo>
                    <a:pt x="5511" y="4023"/>
                    <a:pt x="5638" y="4054"/>
                    <a:pt x="5669" y="4023"/>
                  </a:cubicBezTo>
                  <a:cubicBezTo>
                    <a:pt x="5796" y="3896"/>
                    <a:pt x="5923" y="3737"/>
                    <a:pt x="6049" y="3611"/>
                  </a:cubicBezTo>
                  <a:cubicBezTo>
                    <a:pt x="6144" y="3516"/>
                    <a:pt x="6239" y="3452"/>
                    <a:pt x="6334" y="3389"/>
                  </a:cubicBezTo>
                  <a:cubicBezTo>
                    <a:pt x="6556" y="3896"/>
                    <a:pt x="6556" y="4371"/>
                    <a:pt x="6398" y="4846"/>
                  </a:cubicBezTo>
                  <a:cubicBezTo>
                    <a:pt x="6334" y="4941"/>
                    <a:pt x="6303" y="5099"/>
                    <a:pt x="6334" y="5194"/>
                  </a:cubicBezTo>
                  <a:cubicBezTo>
                    <a:pt x="6366" y="5289"/>
                    <a:pt x="6461" y="5384"/>
                    <a:pt x="6556" y="5479"/>
                  </a:cubicBezTo>
                  <a:cubicBezTo>
                    <a:pt x="6429" y="5638"/>
                    <a:pt x="6334" y="5764"/>
                    <a:pt x="6239" y="5923"/>
                  </a:cubicBezTo>
                  <a:lnTo>
                    <a:pt x="6239" y="5923"/>
                  </a:lnTo>
                  <a:lnTo>
                    <a:pt x="6239" y="5923"/>
                  </a:lnTo>
                  <a:lnTo>
                    <a:pt x="6239" y="5923"/>
                  </a:lnTo>
                  <a:lnTo>
                    <a:pt x="6239" y="5923"/>
                  </a:lnTo>
                  <a:cubicBezTo>
                    <a:pt x="6239" y="5923"/>
                    <a:pt x="6239" y="5923"/>
                    <a:pt x="6239" y="5923"/>
                  </a:cubicBezTo>
                  <a:lnTo>
                    <a:pt x="6239" y="5923"/>
                  </a:lnTo>
                  <a:cubicBezTo>
                    <a:pt x="6113" y="6113"/>
                    <a:pt x="5986" y="6334"/>
                    <a:pt x="5828" y="6556"/>
                  </a:cubicBezTo>
                  <a:cubicBezTo>
                    <a:pt x="5448" y="7094"/>
                    <a:pt x="5036" y="7633"/>
                    <a:pt x="4624" y="8203"/>
                  </a:cubicBezTo>
                  <a:cubicBezTo>
                    <a:pt x="4371" y="8551"/>
                    <a:pt x="4117" y="8900"/>
                    <a:pt x="3832" y="9280"/>
                  </a:cubicBezTo>
                  <a:cubicBezTo>
                    <a:pt x="3357" y="9850"/>
                    <a:pt x="2882" y="10451"/>
                    <a:pt x="2439" y="11053"/>
                  </a:cubicBezTo>
                  <a:cubicBezTo>
                    <a:pt x="2281" y="11243"/>
                    <a:pt x="2122" y="11338"/>
                    <a:pt x="1901" y="11338"/>
                  </a:cubicBezTo>
                  <a:cubicBezTo>
                    <a:pt x="1584" y="11338"/>
                    <a:pt x="1267" y="11338"/>
                    <a:pt x="951" y="11338"/>
                  </a:cubicBezTo>
                  <a:cubicBezTo>
                    <a:pt x="856" y="11338"/>
                    <a:pt x="729" y="11338"/>
                    <a:pt x="602" y="11338"/>
                  </a:cubicBezTo>
                  <a:cubicBezTo>
                    <a:pt x="507" y="11338"/>
                    <a:pt x="381" y="11370"/>
                    <a:pt x="412" y="11496"/>
                  </a:cubicBezTo>
                  <a:cubicBezTo>
                    <a:pt x="412" y="11560"/>
                    <a:pt x="476" y="11686"/>
                    <a:pt x="571" y="11686"/>
                  </a:cubicBezTo>
                  <a:cubicBezTo>
                    <a:pt x="729" y="11750"/>
                    <a:pt x="887" y="11781"/>
                    <a:pt x="1077" y="11781"/>
                  </a:cubicBezTo>
                  <a:cubicBezTo>
                    <a:pt x="1236" y="11813"/>
                    <a:pt x="1426" y="11813"/>
                    <a:pt x="1711" y="11813"/>
                  </a:cubicBezTo>
                  <a:cubicBezTo>
                    <a:pt x="1552" y="12003"/>
                    <a:pt x="1426" y="12161"/>
                    <a:pt x="1299" y="12320"/>
                  </a:cubicBezTo>
                  <a:cubicBezTo>
                    <a:pt x="1046" y="12288"/>
                    <a:pt x="792" y="12256"/>
                    <a:pt x="539" y="12225"/>
                  </a:cubicBezTo>
                  <a:cubicBezTo>
                    <a:pt x="476" y="12193"/>
                    <a:pt x="381" y="12161"/>
                    <a:pt x="317" y="12193"/>
                  </a:cubicBezTo>
                  <a:cubicBezTo>
                    <a:pt x="254" y="12193"/>
                    <a:pt x="159" y="12256"/>
                    <a:pt x="159" y="12320"/>
                  </a:cubicBezTo>
                  <a:cubicBezTo>
                    <a:pt x="127" y="12351"/>
                    <a:pt x="159" y="12446"/>
                    <a:pt x="222" y="12510"/>
                  </a:cubicBezTo>
                  <a:cubicBezTo>
                    <a:pt x="286" y="12573"/>
                    <a:pt x="381" y="12605"/>
                    <a:pt x="476" y="12636"/>
                  </a:cubicBezTo>
                  <a:cubicBezTo>
                    <a:pt x="602" y="12668"/>
                    <a:pt x="729" y="12700"/>
                    <a:pt x="887" y="12763"/>
                  </a:cubicBezTo>
                  <a:cubicBezTo>
                    <a:pt x="761" y="12921"/>
                    <a:pt x="666" y="13080"/>
                    <a:pt x="602" y="13206"/>
                  </a:cubicBezTo>
                  <a:cubicBezTo>
                    <a:pt x="539" y="13302"/>
                    <a:pt x="539" y="13397"/>
                    <a:pt x="634" y="13492"/>
                  </a:cubicBezTo>
                  <a:cubicBezTo>
                    <a:pt x="729" y="13555"/>
                    <a:pt x="824" y="13523"/>
                    <a:pt x="887" y="13460"/>
                  </a:cubicBezTo>
                  <a:cubicBezTo>
                    <a:pt x="982" y="13365"/>
                    <a:pt x="1077" y="13270"/>
                    <a:pt x="1172" y="13143"/>
                  </a:cubicBezTo>
                  <a:cubicBezTo>
                    <a:pt x="1489" y="12763"/>
                    <a:pt x="1806" y="12383"/>
                    <a:pt x="2154" y="12003"/>
                  </a:cubicBezTo>
                  <a:cubicBezTo>
                    <a:pt x="3199" y="10926"/>
                    <a:pt x="4117" y="9755"/>
                    <a:pt x="4941" y="8519"/>
                  </a:cubicBezTo>
                  <a:cubicBezTo>
                    <a:pt x="5194" y="8171"/>
                    <a:pt x="5416" y="7854"/>
                    <a:pt x="5669" y="7506"/>
                  </a:cubicBezTo>
                  <a:cubicBezTo>
                    <a:pt x="5733" y="7443"/>
                    <a:pt x="5796" y="7379"/>
                    <a:pt x="5891" y="7316"/>
                  </a:cubicBezTo>
                  <a:cubicBezTo>
                    <a:pt x="5986" y="7474"/>
                    <a:pt x="6081" y="7601"/>
                    <a:pt x="6144" y="7759"/>
                  </a:cubicBezTo>
                  <a:cubicBezTo>
                    <a:pt x="6493" y="8361"/>
                    <a:pt x="6429" y="8931"/>
                    <a:pt x="5954" y="9470"/>
                  </a:cubicBezTo>
                  <a:cubicBezTo>
                    <a:pt x="5258" y="10230"/>
                    <a:pt x="4592" y="11053"/>
                    <a:pt x="3927" y="11876"/>
                  </a:cubicBezTo>
                  <a:cubicBezTo>
                    <a:pt x="3136" y="12890"/>
                    <a:pt x="2281" y="13840"/>
                    <a:pt x="1362" y="14727"/>
                  </a:cubicBezTo>
                  <a:cubicBezTo>
                    <a:pt x="856" y="15233"/>
                    <a:pt x="507" y="15835"/>
                    <a:pt x="159" y="16437"/>
                  </a:cubicBezTo>
                  <a:cubicBezTo>
                    <a:pt x="95" y="16595"/>
                    <a:pt x="64" y="16753"/>
                    <a:pt x="32" y="16880"/>
                  </a:cubicBezTo>
                  <a:cubicBezTo>
                    <a:pt x="0" y="17260"/>
                    <a:pt x="190" y="17482"/>
                    <a:pt x="539" y="17545"/>
                  </a:cubicBezTo>
                  <a:cubicBezTo>
                    <a:pt x="729" y="17545"/>
                    <a:pt x="856" y="17482"/>
                    <a:pt x="951" y="17323"/>
                  </a:cubicBezTo>
                  <a:cubicBezTo>
                    <a:pt x="982" y="17260"/>
                    <a:pt x="982" y="17197"/>
                    <a:pt x="1014" y="17102"/>
                  </a:cubicBezTo>
                  <a:cubicBezTo>
                    <a:pt x="1141" y="16690"/>
                    <a:pt x="1236" y="16278"/>
                    <a:pt x="1394" y="15867"/>
                  </a:cubicBezTo>
                  <a:cubicBezTo>
                    <a:pt x="1584" y="15392"/>
                    <a:pt x="1806" y="14917"/>
                    <a:pt x="2186" y="14537"/>
                  </a:cubicBezTo>
                  <a:cubicBezTo>
                    <a:pt x="2661" y="14062"/>
                    <a:pt x="3136" y="13555"/>
                    <a:pt x="3579" y="13048"/>
                  </a:cubicBezTo>
                  <a:cubicBezTo>
                    <a:pt x="4466" y="12003"/>
                    <a:pt x="5321" y="10926"/>
                    <a:pt x="6176" y="9913"/>
                  </a:cubicBezTo>
                  <a:cubicBezTo>
                    <a:pt x="6968" y="8995"/>
                    <a:pt x="7031" y="8488"/>
                    <a:pt x="6493" y="7411"/>
                  </a:cubicBezTo>
                  <a:cubicBezTo>
                    <a:pt x="6398" y="7221"/>
                    <a:pt x="6303" y="7031"/>
                    <a:pt x="6208" y="6841"/>
                  </a:cubicBezTo>
                  <a:cubicBezTo>
                    <a:pt x="6334" y="6651"/>
                    <a:pt x="6429" y="6493"/>
                    <a:pt x="6524" y="6334"/>
                  </a:cubicBezTo>
                  <a:cubicBezTo>
                    <a:pt x="6683" y="6081"/>
                    <a:pt x="6809" y="5859"/>
                    <a:pt x="6968" y="5638"/>
                  </a:cubicBezTo>
                  <a:cubicBezTo>
                    <a:pt x="7063" y="5448"/>
                    <a:pt x="7126" y="5289"/>
                    <a:pt x="7031" y="5068"/>
                  </a:cubicBezTo>
                  <a:cubicBezTo>
                    <a:pt x="6968" y="5068"/>
                    <a:pt x="6873" y="5068"/>
                    <a:pt x="6778" y="5036"/>
                  </a:cubicBezTo>
                  <a:cubicBezTo>
                    <a:pt x="6999" y="4276"/>
                    <a:pt x="7063" y="3579"/>
                    <a:pt x="6461" y="2946"/>
                  </a:cubicBezTo>
                  <a:cubicBezTo>
                    <a:pt x="6619" y="2629"/>
                    <a:pt x="6778" y="2344"/>
                    <a:pt x="6936" y="2059"/>
                  </a:cubicBezTo>
                  <a:cubicBezTo>
                    <a:pt x="7221" y="1584"/>
                    <a:pt x="7189" y="1394"/>
                    <a:pt x="6778" y="101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3"/>
            <p:cNvSpPr/>
            <p:nvPr/>
          </p:nvSpPr>
          <p:spPr>
            <a:xfrm>
              <a:off x="3777125" y="1053525"/>
              <a:ext cx="114825" cy="482200"/>
            </a:xfrm>
            <a:custGeom>
              <a:rect b="b" l="l" r="r" t="t"/>
              <a:pathLst>
                <a:path extrusionOk="0" h="19288" w="4593">
                  <a:moveTo>
                    <a:pt x="317" y="19256"/>
                  </a:moveTo>
                  <a:cubicBezTo>
                    <a:pt x="476" y="19287"/>
                    <a:pt x="602" y="19129"/>
                    <a:pt x="666" y="18844"/>
                  </a:cubicBezTo>
                  <a:cubicBezTo>
                    <a:pt x="761" y="18274"/>
                    <a:pt x="856" y="17704"/>
                    <a:pt x="982" y="17134"/>
                  </a:cubicBezTo>
                  <a:cubicBezTo>
                    <a:pt x="1046" y="16690"/>
                    <a:pt x="1141" y="16247"/>
                    <a:pt x="1204" y="15804"/>
                  </a:cubicBezTo>
                  <a:cubicBezTo>
                    <a:pt x="1426" y="14727"/>
                    <a:pt x="1679" y="13650"/>
                    <a:pt x="1869" y="12542"/>
                  </a:cubicBezTo>
                  <a:cubicBezTo>
                    <a:pt x="2059" y="11465"/>
                    <a:pt x="2218" y="10388"/>
                    <a:pt x="2566" y="9375"/>
                  </a:cubicBezTo>
                  <a:cubicBezTo>
                    <a:pt x="2851" y="8552"/>
                    <a:pt x="3009" y="7760"/>
                    <a:pt x="3104" y="6905"/>
                  </a:cubicBezTo>
                  <a:cubicBezTo>
                    <a:pt x="3168" y="6240"/>
                    <a:pt x="3199" y="5543"/>
                    <a:pt x="2851" y="4910"/>
                  </a:cubicBezTo>
                  <a:cubicBezTo>
                    <a:pt x="2724" y="4688"/>
                    <a:pt x="2566" y="4466"/>
                    <a:pt x="2408" y="4213"/>
                  </a:cubicBezTo>
                  <a:cubicBezTo>
                    <a:pt x="2439" y="3960"/>
                    <a:pt x="2439" y="3706"/>
                    <a:pt x="2471" y="3421"/>
                  </a:cubicBezTo>
                  <a:cubicBezTo>
                    <a:pt x="3009" y="3390"/>
                    <a:pt x="3421" y="3199"/>
                    <a:pt x="3801" y="2946"/>
                  </a:cubicBezTo>
                  <a:cubicBezTo>
                    <a:pt x="4213" y="2629"/>
                    <a:pt x="4561" y="2249"/>
                    <a:pt x="4593" y="1711"/>
                  </a:cubicBezTo>
                  <a:cubicBezTo>
                    <a:pt x="4593" y="1236"/>
                    <a:pt x="4593" y="761"/>
                    <a:pt x="4561" y="286"/>
                  </a:cubicBezTo>
                  <a:cubicBezTo>
                    <a:pt x="4561" y="223"/>
                    <a:pt x="4529" y="128"/>
                    <a:pt x="4466" y="1"/>
                  </a:cubicBezTo>
                  <a:cubicBezTo>
                    <a:pt x="4308" y="64"/>
                    <a:pt x="4181" y="96"/>
                    <a:pt x="4086" y="159"/>
                  </a:cubicBezTo>
                  <a:cubicBezTo>
                    <a:pt x="3643" y="381"/>
                    <a:pt x="3168" y="539"/>
                    <a:pt x="2693" y="539"/>
                  </a:cubicBezTo>
                  <a:cubicBezTo>
                    <a:pt x="2281" y="571"/>
                    <a:pt x="1901" y="666"/>
                    <a:pt x="1489" y="761"/>
                  </a:cubicBezTo>
                  <a:cubicBezTo>
                    <a:pt x="1077" y="856"/>
                    <a:pt x="761" y="1141"/>
                    <a:pt x="507" y="1458"/>
                  </a:cubicBezTo>
                  <a:cubicBezTo>
                    <a:pt x="444" y="1521"/>
                    <a:pt x="381" y="1648"/>
                    <a:pt x="381" y="1774"/>
                  </a:cubicBezTo>
                  <a:cubicBezTo>
                    <a:pt x="349" y="2218"/>
                    <a:pt x="349" y="2661"/>
                    <a:pt x="602" y="3073"/>
                  </a:cubicBezTo>
                  <a:cubicBezTo>
                    <a:pt x="666" y="3136"/>
                    <a:pt x="729" y="3231"/>
                    <a:pt x="729" y="3326"/>
                  </a:cubicBezTo>
                  <a:cubicBezTo>
                    <a:pt x="856" y="3675"/>
                    <a:pt x="887" y="4023"/>
                    <a:pt x="666" y="4308"/>
                  </a:cubicBezTo>
                  <a:cubicBezTo>
                    <a:pt x="381" y="4720"/>
                    <a:pt x="254" y="5195"/>
                    <a:pt x="254" y="5670"/>
                  </a:cubicBezTo>
                  <a:cubicBezTo>
                    <a:pt x="254" y="5923"/>
                    <a:pt x="286" y="6176"/>
                    <a:pt x="286" y="6430"/>
                  </a:cubicBezTo>
                  <a:cubicBezTo>
                    <a:pt x="286" y="8520"/>
                    <a:pt x="286" y="10578"/>
                    <a:pt x="286" y="12637"/>
                  </a:cubicBezTo>
                  <a:cubicBezTo>
                    <a:pt x="286" y="12795"/>
                    <a:pt x="286" y="12954"/>
                    <a:pt x="254" y="13112"/>
                  </a:cubicBezTo>
                  <a:cubicBezTo>
                    <a:pt x="191" y="14030"/>
                    <a:pt x="96" y="14917"/>
                    <a:pt x="32" y="15835"/>
                  </a:cubicBezTo>
                  <a:cubicBezTo>
                    <a:pt x="1" y="16754"/>
                    <a:pt x="1" y="17672"/>
                    <a:pt x="1" y="18591"/>
                  </a:cubicBezTo>
                  <a:cubicBezTo>
                    <a:pt x="1" y="18686"/>
                    <a:pt x="1" y="18781"/>
                    <a:pt x="32" y="18876"/>
                  </a:cubicBezTo>
                  <a:cubicBezTo>
                    <a:pt x="64" y="19034"/>
                    <a:pt x="127" y="19224"/>
                    <a:pt x="317" y="19256"/>
                  </a:cubicBezTo>
                  <a:close/>
                  <a:moveTo>
                    <a:pt x="729" y="1964"/>
                  </a:moveTo>
                  <a:cubicBezTo>
                    <a:pt x="729" y="1774"/>
                    <a:pt x="824" y="1616"/>
                    <a:pt x="951" y="1489"/>
                  </a:cubicBezTo>
                  <a:cubicBezTo>
                    <a:pt x="1172" y="1299"/>
                    <a:pt x="1394" y="1141"/>
                    <a:pt x="1679" y="1078"/>
                  </a:cubicBezTo>
                  <a:cubicBezTo>
                    <a:pt x="2028" y="1014"/>
                    <a:pt x="2376" y="951"/>
                    <a:pt x="2724" y="919"/>
                  </a:cubicBezTo>
                  <a:cubicBezTo>
                    <a:pt x="3199" y="856"/>
                    <a:pt x="3674" y="729"/>
                    <a:pt x="4181" y="603"/>
                  </a:cubicBezTo>
                  <a:cubicBezTo>
                    <a:pt x="4181" y="666"/>
                    <a:pt x="4244" y="729"/>
                    <a:pt x="4244" y="824"/>
                  </a:cubicBezTo>
                  <a:cubicBezTo>
                    <a:pt x="4244" y="1078"/>
                    <a:pt x="4244" y="1299"/>
                    <a:pt x="4244" y="1521"/>
                  </a:cubicBezTo>
                  <a:cubicBezTo>
                    <a:pt x="4244" y="1838"/>
                    <a:pt x="4149" y="2123"/>
                    <a:pt x="3928" y="2313"/>
                  </a:cubicBezTo>
                  <a:cubicBezTo>
                    <a:pt x="3579" y="2661"/>
                    <a:pt x="3199" y="2914"/>
                    <a:pt x="2724" y="3009"/>
                  </a:cubicBezTo>
                  <a:cubicBezTo>
                    <a:pt x="2218" y="3073"/>
                    <a:pt x="1679" y="3104"/>
                    <a:pt x="1141" y="3168"/>
                  </a:cubicBezTo>
                  <a:cubicBezTo>
                    <a:pt x="792" y="2788"/>
                    <a:pt x="697" y="2376"/>
                    <a:pt x="729" y="1964"/>
                  </a:cubicBezTo>
                  <a:close/>
                  <a:moveTo>
                    <a:pt x="2091" y="3548"/>
                  </a:moveTo>
                  <a:cubicBezTo>
                    <a:pt x="2091" y="3706"/>
                    <a:pt x="2059" y="3865"/>
                    <a:pt x="2059" y="4055"/>
                  </a:cubicBezTo>
                  <a:cubicBezTo>
                    <a:pt x="1743" y="4055"/>
                    <a:pt x="1458" y="4055"/>
                    <a:pt x="1172" y="3991"/>
                  </a:cubicBezTo>
                  <a:cubicBezTo>
                    <a:pt x="1172" y="3675"/>
                    <a:pt x="1236" y="3548"/>
                    <a:pt x="1426" y="3485"/>
                  </a:cubicBezTo>
                  <a:cubicBezTo>
                    <a:pt x="1584" y="3453"/>
                    <a:pt x="1711" y="3453"/>
                    <a:pt x="2091" y="3548"/>
                  </a:cubicBezTo>
                  <a:close/>
                  <a:moveTo>
                    <a:pt x="349" y="17609"/>
                  </a:moveTo>
                  <a:cubicBezTo>
                    <a:pt x="381" y="16912"/>
                    <a:pt x="412" y="16215"/>
                    <a:pt x="444" y="15519"/>
                  </a:cubicBezTo>
                  <a:cubicBezTo>
                    <a:pt x="539" y="13904"/>
                    <a:pt x="761" y="12320"/>
                    <a:pt x="697" y="10705"/>
                  </a:cubicBezTo>
                  <a:cubicBezTo>
                    <a:pt x="634" y="9755"/>
                    <a:pt x="666" y="8773"/>
                    <a:pt x="666" y="7823"/>
                  </a:cubicBezTo>
                  <a:cubicBezTo>
                    <a:pt x="666" y="7443"/>
                    <a:pt x="697" y="7063"/>
                    <a:pt x="634" y="6683"/>
                  </a:cubicBezTo>
                  <a:cubicBezTo>
                    <a:pt x="539" y="6113"/>
                    <a:pt x="666" y="5575"/>
                    <a:pt x="761" y="5036"/>
                  </a:cubicBezTo>
                  <a:cubicBezTo>
                    <a:pt x="824" y="4593"/>
                    <a:pt x="1046" y="4435"/>
                    <a:pt x="1521" y="4435"/>
                  </a:cubicBezTo>
                  <a:cubicBezTo>
                    <a:pt x="1996" y="4466"/>
                    <a:pt x="2313" y="4656"/>
                    <a:pt x="2503" y="5100"/>
                  </a:cubicBezTo>
                  <a:cubicBezTo>
                    <a:pt x="2629" y="5448"/>
                    <a:pt x="2851" y="5765"/>
                    <a:pt x="2693" y="6208"/>
                  </a:cubicBezTo>
                  <a:cubicBezTo>
                    <a:pt x="2408" y="6240"/>
                    <a:pt x="2154" y="6240"/>
                    <a:pt x="1901" y="6271"/>
                  </a:cubicBezTo>
                  <a:cubicBezTo>
                    <a:pt x="1838" y="6271"/>
                    <a:pt x="1806" y="6335"/>
                    <a:pt x="1743" y="6398"/>
                  </a:cubicBezTo>
                  <a:cubicBezTo>
                    <a:pt x="1806" y="6461"/>
                    <a:pt x="1838" y="6525"/>
                    <a:pt x="1901" y="6556"/>
                  </a:cubicBezTo>
                  <a:cubicBezTo>
                    <a:pt x="2028" y="6588"/>
                    <a:pt x="2123" y="6588"/>
                    <a:pt x="2249" y="6588"/>
                  </a:cubicBezTo>
                  <a:cubicBezTo>
                    <a:pt x="2376" y="6588"/>
                    <a:pt x="2503" y="6588"/>
                    <a:pt x="2693" y="6588"/>
                  </a:cubicBezTo>
                  <a:cubicBezTo>
                    <a:pt x="2693" y="6746"/>
                    <a:pt x="2724" y="6841"/>
                    <a:pt x="2693" y="6968"/>
                  </a:cubicBezTo>
                  <a:cubicBezTo>
                    <a:pt x="2629" y="7823"/>
                    <a:pt x="2471" y="8647"/>
                    <a:pt x="2123" y="9438"/>
                  </a:cubicBezTo>
                  <a:lnTo>
                    <a:pt x="1553" y="9438"/>
                  </a:lnTo>
                  <a:cubicBezTo>
                    <a:pt x="1458" y="9565"/>
                    <a:pt x="1521" y="9660"/>
                    <a:pt x="1648" y="9723"/>
                  </a:cubicBezTo>
                  <a:cubicBezTo>
                    <a:pt x="1743" y="9755"/>
                    <a:pt x="1869" y="9755"/>
                    <a:pt x="1996" y="9787"/>
                  </a:cubicBezTo>
                  <a:cubicBezTo>
                    <a:pt x="1996" y="9850"/>
                    <a:pt x="1996" y="9913"/>
                    <a:pt x="1996" y="9977"/>
                  </a:cubicBezTo>
                  <a:cubicBezTo>
                    <a:pt x="1996" y="10135"/>
                    <a:pt x="1901" y="10293"/>
                    <a:pt x="1743" y="10388"/>
                  </a:cubicBezTo>
                  <a:cubicBezTo>
                    <a:pt x="1933" y="10547"/>
                    <a:pt x="1806" y="10737"/>
                    <a:pt x="1774" y="10895"/>
                  </a:cubicBezTo>
                  <a:cubicBezTo>
                    <a:pt x="1774" y="11053"/>
                    <a:pt x="1711" y="11243"/>
                    <a:pt x="1711" y="11402"/>
                  </a:cubicBezTo>
                  <a:cubicBezTo>
                    <a:pt x="1679" y="11592"/>
                    <a:pt x="1648" y="11750"/>
                    <a:pt x="1616" y="11908"/>
                  </a:cubicBezTo>
                  <a:cubicBezTo>
                    <a:pt x="1394" y="13049"/>
                    <a:pt x="1172" y="14220"/>
                    <a:pt x="951" y="15360"/>
                  </a:cubicBezTo>
                  <a:cubicBezTo>
                    <a:pt x="824" y="16025"/>
                    <a:pt x="697" y="16690"/>
                    <a:pt x="571" y="17355"/>
                  </a:cubicBezTo>
                  <a:cubicBezTo>
                    <a:pt x="539" y="17546"/>
                    <a:pt x="507" y="17736"/>
                    <a:pt x="444" y="17957"/>
                  </a:cubicBezTo>
                  <a:cubicBezTo>
                    <a:pt x="317" y="17831"/>
                    <a:pt x="349" y="17704"/>
                    <a:pt x="349" y="1760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3"/>
            <p:cNvSpPr/>
            <p:nvPr/>
          </p:nvSpPr>
          <p:spPr>
            <a:xfrm>
              <a:off x="3008375" y="1701950"/>
              <a:ext cx="251000" cy="345225"/>
            </a:xfrm>
            <a:custGeom>
              <a:rect b="b" l="l" r="r" t="t"/>
              <a:pathLst>
                <a:path extrusionOk="0" h="13809" w="10040">
                  <a:moveTo>
                    <a:pt x="6017" y="13777"/>
                  </a:moveTo>
                  <a:cubicBezTo>
                    <a:pt x="6081" y="13808"/>
                    <a:pt x="6176" y="13777"/>
                    <a:pt x="6239" y="13745"/>
                  </a:cubicBezTo>
                  <a:cubicBezTo>
                    <a:pt x="6872" y="13555"/>
                    <a:pt x="7474" y="13333"/>
                    <a:pt x="7822" y="12732"/>
                  </a:cubicBezTo>
                  <a:cubicBezTo>
                    <a:pt x="7886" y="12668"/>
                    <a:pt x="7949" y="12605"/>
                    <a:pt x="8012" y="12510"/>
                  </a:cubicBezTo>
                  <a:cubicBezTo>
                    <a:pt x="8741" y="11528"/>
                    <a:pt x="9089" y="10451"/>
                    <a:pt x="8931" y="9248"/>
                  </a:cubicBezTo>
                  <a:cubicBezTo>
                    <a:pt x="8836" y="8646"/>
                    <a:pt x="8772" y="8076"/>
                    <a:pt x="8709" y="7506"/>
                  </a:cubicBezTo>
                  <a:cubicBezTo>
                    <a:pt x="8836" y="7443"/>
                    <a:pt x="8931" y="7380"/>
                    <a:pt x="9026" y="7316"/>
                  </a:cubicBezTo>
                  <a:cubicBezTo>
                    <a:pt x="9469" y="7158"/>
                    <a:pt x="9722" y="6841"/>
                    <a:pt x="9912" y="6430"/>
                  </a:cubicBezTo>
                  <a:cubicBezTo>
                    <a:pt x="10039" y="6113"/>
                    <a:pt x="10007" y="5955"/>
                    <a:pt x="9754" y="5733"/>
                  </a:cubicBezTo>
                  <a:cubicBezTo>
                    <a:pt x="9501" y="5511"/>
                    <a:pt x="9216" y="5416"/>
                    <a:pt x="8899" y="5384"/>
                  </a:cubicBezTo>
                  <a:cubicBezTo>
                    <a:pt x="8202" y="5321"/>
                    <a:pt x="7537" y="5511"/>
                    <a:pt x="6872" y="5638"/>
                  </a:cubicBezTo>
                  <a:cubicBezTo>
                    <a:pt x="6366" y="5733"/>
                    <a:pt x="5859" y="5860"/>
                    <a:pt x="5352" y="5986"/>
                  </a:cubicBezTo>
                  <a:cubicBezTo>
                    <a:pt x="5162" y="5828"/>
                    <a:pt x="5130" y="5574"/>
                    <a:pt x="5067" y="5353"/>
                  </a:cubicBezTo>
                  <a:cubicBezTo>
                    <a:pt x="4909" y="4846"/>
                    <a:pt x="4750" y="4339"/>
                    <a:pt x="4592" y="3801"/>
                  </a:cubicBezTo>
                  <a:cubicBezTo>
                    <a:pt x="4402" y="3136"/>
                    <a:pt x="4117" y="2503"/>
                    <a:pt x="4022" y="1806"/>
                  </a:cubicBezTo>
                  <a:cubicBezTo>
                    <a:pt x="3927" y="1299"/>
                    <a:pt x="3737" y="824"/>
                    <a:pt x="3610" y="349"/>
                  </a:cubicBezTo>
                  <a:cubicBezTo>
                    <a:pt x="3579" y="254"/>
                    <a:pt x="3515" y="159"/>
                    <a:pt x="3452" y="96"/>
                  </a:cubicBezTo>
                  <a:cubicBezTo>
                    <a:pt x="3420" y="32"/>
                    <a:pt x="3325" y="1"/>
                    <a:pt x="3262" y="1"/>
                  </a:cubicBezTo>
                  <a:cubicBezTo>
                    <a:pt x="3199" y="1"/>
                    <a:pt x="3104" y="64"/>
                    <a:pt x="3104" y="127"/>
                  </a:cubicBezTo>
                  <a:cubicBezTo>
                    <a:pt x="3072" y="349"/>
                    <a:pt x="3040" y="571"/>
                    <a:pt x="3072" y="761"/>
                  </a:cubicBezTo>
                  <a:cubicBezTo>
                    <a:pt x="3199" y="1616"/>
                    <a:pt x="3357" y="2439"/>
                    <a:pt x="3515" y="3294"/>
                  </a:cubicBezTo>
                  <a:cubicBezTo>
                    <a:pt x="3579" y="3674"/>
                    <a:pt x="3642" y="4054"/>
                    <a:pt x="3610" y="4434"/>
                  </a:cubicBezTo>
                  <a:cubicBezTo>
                    <a:pt x="3610" y="4878"/>
                    <a:pt x="3642" y="5321"/>
                    <a:pt x="3705" y="5764"/>
                  </a:cubicBezTo>
                  <a:cubicBezTo>
                    <a:pt x="3737" y="6018"/>
                    <a:pt x="3737" y="6271"/>
                    <a:pt x="3769" y="6525"/>
                  </a:cubicBezTo>
                  <a:cubicBezTo>
                    <a:pt x="2977" y="6905"/>
                    <a:pt x="2249" y="7380"/>
                    <a:pt x="1552" y="7855"/>
                  </a:cubicBezTo>
                  <a:cubicBezTo>
                    <a:pt x="1267" y="8076"/>
                    <a:pt x="982" y="8330"/>
                    <a:pt x="728" y="8615"/>
                  </a:cubicBezTo>
                  <a:cubicBezTo>
                    <a:pt x="538" y="8836"/>
                    <a:pt x="348" y="9090"/>
                    <a:pt x="158" y="9343"/>
                  </a:cubicBezTo>
                  <a:cubicBezTo>
                    <a:pt x="0" y="9565"/>
                    <a:pt x="32" y="9755"/>
                    <a:pt x="253" y="9945"/>
                  </a:cubicBezTo>
                  <a:cubicBezTo>
                    <a:pt x="538" y="10198"/>
                    <a:pt x="887" y="10293"/>
                    <a:pt x="1267" y="10198"/>
                  </a:cubicBezTo>
                  <a:cubicBezTo>
                    <a:pt x="1425" y="10166"/>
                    <a:pt x="1584" y="10135"/>
                    <a:pt x="1774" y="10071"/>
                  </a:cubicBezTo>
                  <a:cubicBezTo>
                    <a:pt x="1837" y="10198"/>
                    <a:pt x="1869" y="10293"/>
                    <a:pt x="1900" y="10356"/>
                  </a:cubicBezTo>
                  <a:cubicBezTo>
                    <a:pt x="2122" y="10832"/>
                    <a:pt x="2312" y="11307"/>
                    <a:pt x="2502" y="11750"/>
                  </a:cubicBezTo>
                  <a:cubicBezTo>
                    <a:pt x="2597" y="12003"/>
                    <a:pt x="2724" y="12225"/>
                    <a:pt x="2914" y="12383"/>
                  </a:cubicBezTo>
                  <a:cubicBezTo>
                    <a:pt x="3230" y="12637"/>
                    <a:pt x="3547" y="12890"/>
                    <a:pt x="3864" y="13143"/>
                  </a:cubicBezTo>
                  <a:cubicBezTo>
                    <a:pt x="4497" y="13650"/>
                    <a:pt x="5257" y="13777"/>
                    <a:pt x="6017" y="13777"/>
                  </a:cubicBezTo>
                  <a:close/>
                  <a:moveTo>
                    <a:pt x="3104" y="12035"/>
                  </a:moveTo>
                  <a:cubicBezTo>
                    <a:pt x="3040" y="11940"/>
                    <a:pt x="2945" y="11845"/>
                    <a:pt x="2914" y="11750"/>
                  </a:cubicBezTo>
                  <a:cubicBezTo>
                    <a:pt x="2660" y="11180"/>
                    <a:pt x="2439" y="10642"/>
                    <a:pt x="2217" y="10071"/>
                  </a:cubicBezTo>
                  <a:cubicBezTo>
                    <a:pt x="2122" y="9818"/>
                    <a:pt x="2090" y="9565"/>
                    <a:pt x="1995" y="9280"/>
                  </a:cubicBezTo>
                  <a:cubicBezTo>
                    <a:pt x="1964" y="9185"/>
                    <a:pt x="1900" y="9090"/>
                    <a:pt x="1679" y="9185"/>
                  </a:cubicBezTo>
                  <a:cubicBezTo>
                    <a:pt x="1679" y="9375"/>
                    <a:pt x="1679" y="9533"/>
                    <a:pt x="1647" y="9691"/>
                  </a:cubicBezTo>
                  <a:cubicBezTo>
                    <a:pt x="1013" y="9976"/>
                    <a:pt x="823" y="9976"/>
                    <a:pt x="443" y="9596"/>
                  </a:cubicBezTo>
                  <a:cubicBezTo>
                    <a:pt x="475" y="9501"/>
                    <a:pt x="538" y="9406"/>
                    <a:pt x="602" y="9311"/>
                  </a:cubicBezTo>
                  <a:cubicBezTo>
                    <a:pt x="1267" y="8393"/>
                    <a:pt x="2217" y="7791"/>
                    <a:pt x="3167" y="7253"/>
                  </a:cubicBezTo>
                  <a:cubicBezTo>
                    <a:pt x="3579" y="7000"/>
                    <a:pt x="4022" y="6810"/>
                    <a:pt x="4497" y="6683"/>
                  </a:cubicBezTo>
                  <a:cubicBezTo>
                    <a:pt x="4624" y="6651"/>
                    <a:pt x="4719" y="6620"/>
                    <a:pt x="4845" y="6588"/>
                  </a:cubicBezTo>
                  <a:cubicBezTo>
                    <a:pt x="5891" y="6176"/>
                    <a:pt x="6999" y="5923"/>
                    <a:pt x="8107" y="5764"/>
                  </a:cubicBezTo>
                  <a:cubicBezTo>
                    <a:pt x="8361" y="5733"/>
                    <a:pt x="8646" y="5733"/>
                    <a:pt x="8931" y="5733"/>
                  </a:cubicBezTo>
                  <a:cubicBezTo>
                    <a:pt x="9184" y="5764"/>
                    <a:pt x="9437" y="5860"/>
                    <a:pt x="9627" y="6113"/>
                  </a:cubicBezTo>
                  <a:cubicBezTo>
                    <a:pt x="9532" y="6493"/>
                    <a:pt x="9342" y="6746"/>
                    <a:pt x="9026" y="6936"/>
                  </a:cubicBezTo>
                  <a:cubicBezTo>
                    <a:pt x="8741" y="7095"/>
                    <a:pt x="8709" y="7095"/>
                    <a:pt x="8392" y="6936"/>
                  </a:cubicBezTo>
                  <a:cubicBezTo>
                    <a:pt x="8202" y="7095"/>
                    <a:pt x="8266" y="7285"/>
                    <a:pt x="8297" y="7475"/>
                  </a:cubicBezTo>
                  <a:cubicBezTo>
                    <a:pt x="8392" y="8140"/>
                    <a:pt x="8487" y="8805"/>
                    <a:pt x="8582" y="9501"/>
                  </a:cubicBezTo>
                  <a:cubicBezTo>
                    <a:pt x="8614" y="10040"/>
                    <a:pt x="8582" y="10610"/>
                    <a:pt x="8361" y="11117"/>
                  </a:cubicBezTo>
                  <a:cubicBezTo>
                    <a:pt x="8044" y="11307"/>
                    <a:pt x="7696" y="11307"/>
                    <a:pt x="7411" y="11528"/>
                  </a:cubicBezTo>
                  <a:cubicBezTo>
                    <a:pt x="7696" y="11687"/>
                    <a:pt x="7886" y="11433"/>
                    <a:pt x="8107" y="11528"/>
                  </a:cubicBezTo>
                  <a:cubicBezTo>
                    <a:pt x="8171" y="11655"/>
                    <a:pt x="8044" y="11750"/>
                    <a:pt x="8012" y="11845"/>
                  </a:cubicBezTo>
                  <a:cubicBezTo>
                    <a:pt x="7791" y="12288"/>
                    <a:pt x="7442" y="12605"/>
                    <a:pt x="7126" y="12985"/>
                  </a:cubicBezTo>
                  <a:cubicBezTo>
                    <a:pt x="7062" y="13048"/>
                    <a:pt x="6999" y="13080"/>
                    <a:pt x="6936" y="13112"/>
                  </a:cubicBezTo>
                  <a:cubicBezTo>
                    <a:pt x="6112" y="13492"/>
                    <a:pt x="5289" y="13523"/>
                    <a:pt x="4465" y="13080"/>
                  </a:cubicBezTo>
                  <a:cubicBezTo>
                    <a:pt x="3959" y="12827"/>
                    <a:pt x="3547" y="12415"/>
                    <a:pt x="3104" y="12035"/>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3"/>
            <p:cNvSpPr/>
            <p:nvPr/>
          </p:nvSpPr>
          <p:spPr>
            <a:xfrm>
              <a:off x="5601275" y="1070950"/>
              <a:ext cx="255750" cy="220125"/>
            </a:xfrm>
            <a:custGeom>
              <a:rect b="b" l="l" r="r" t="t"/>
              <a:pathLst>
                <a:path extrusionOk="0" h="8805" w="10230">
                  <a:moveTo>
                    <a:pt x="412" y="1806"/>
                  </a:moveTo>
                  <a:cubicBezTo>
                    <a:pt x="1109" y="2756"/>
                    <a:pt x="1869" y="3643"/>
                    <a:pt x="2660" y="4498"/>
                  </a:cubicBezTo>
                  <a:cubicBezTo>
                    <a:pt x="3041" y="4909"/>
                    <a:pt x="3421" y="5321"/>
                    <a:pt x="3737" y="5796"/>
                  </a:cubicBezTo>
                  <a:cubicBezTo>
                    <a:pt x="3896" y="6081"/>
                    <a:pt x="4086" y="6366"/>
                    <a:pt x="4307" y="6619"/>
                  </a:cubicBezTo>
                  <a:cubicBezTo>
                    <a:pt x="4751" y="7158"/>
                    <a:pt x="5194" y="7665"/>
                    <a:pt x="5669" y="8203"/>
                  </a:cubicBezTo>
                  <a:cubicBezTo>
                    <a:pt x="5796" y="8330"/>
                    <a:pt x="5922" y="8456"/>
                    <a:pt x="6049" y="8551"/>
                  </a:cubicBezTo>
                  <a:cubicBezTo>
                    <a:pt x="6524" y="8805"/>
                    <a:pt x="6936" y="8678"/>
                    <a:pt x="7126" y="8171"/>
                  </a:cubicBezTo>
                  <a:cubicBezTo>
                    <a:pt x="7157" y="8108"/>
                    <a:pt x="7189" y="8045"/>
                    <a:pt x="7221" y="7950"/>
                  </a:cubicBezTo>
                  <a:cubicBezTo>
                    <a:pt x="7411" y="7538"/>
                    <a:pt x="7569" y="7094"/>
                    <a:pt x="7791" y="6683"/>
                  </a:cubicBezTo>
                  <a:cubicBezTo>
                    <a:pt x="8171" y="5828"/>
                    <a:pt x="8551" y="4973"/>
                    <a:pt x="8963" y="4149"/>
                  </a:cubicBezTo>
                  <a:cubicBezTo>
                    <a:pt x="9089" y="3864"/>
                    <a:pt x="9216" y="3579"/>
                    <a:pt x="9343" y="3294"/>
                  </a:cubicBezTo>
                  <a:cubicBezTo>
                    <a:pt x="9628" y="2598"/>
                    <a:pt x="9913" y="1869"/>
                    <a:pt x="10166" y="1172"/>
                  </a:cubicBezTo>
                  <a:cubicBezTo>
                    <a:pt x="10229" y="951"/>
                    <a:pt x="10198" y="666"/>
                    <a:pt x="10198" y="412"/>
                  </a:cubicBezTo>
                  <a:cubicBezTo>
                    <a:pt x="10229" y="286"/>
                    <a:pt x="10134" y="191"/>
                    <a:pt x="10008" y="159"/>
                  </a:cubicBezTo>
                  <a:cubicBezTo>
                    <a:pt x="9849" y="96"/>
                    <a:pt x="9691" y="64"/>
                    <a:pt x="9501" y="32"/>
                  </a:cubicBezTo>
                  <a:cubicBezTo>
                    <a:pt x="9248" y="32"/>
                    <a:pt x="8963" y="32"/>
                    <a:pt x="8709" y="32"/>
                  </a:cubicBezTo>
                  <a:lnTo>
                    <a:pt x="8709" y="1"/>
                  </a:lnTo>
                  <a:cubicBezTo>
                    <a:pt x="8298" y="32"/>
                    <a:pt x="7918" y="32"/>
                    <a:pt x="7538" y="64"/>
                  </a:cubicBezTo>
                  <a:cubicBezTo>
                    <a:pt x="6777" y="191"/>
                    <a:pt x="6017" y="317"/>
                    <a:pt x="5257" y="444"/>
                  </a:cubicBezTo>
                  <a:cubicBezTo>
                    <a:pt x="4624" y="571"/>
                    <a:pt x="3991" y="729"/>
                    <a:pt x="3357" y="761"/>
                  </a:cubicBezTo>
                  <a:cubicBezTo>
                    <a:pt x="2534" y="824"/>
                    <a:pt x="1679" y="887"/>
                    <a:pt x="855" y="951"/>
                  </a:cubicBezTo>
                  <a:cubicBezTo>
                    <a:pt x="697" y="982"/>
                    <a:pt x="539" y="982"/>
                    <a:pt x="412" y="982"/>
                  </a:cubicBezTo>
                  <a:cubicBezTo>
                    <a:pt x="95" y="1046"/>
                    <a:pt x="0" y="1236"/>
                    <a:pt x="190" y="1489"/>
                  </a:cubicBezTo>
                  <a:cubicBezTo>
                    <a:pt x="254" y="1584"/>
                    <a:pt x="317" y="1711"/>
                    <a:pt x="412" y="1806"/>
                  </a:cubicBezTo>
                  <a:close/>
                  <a:moveTo>
                    <a:pt x="1267" y="1362"/>
                  </a:moveTo>
                  <a:cubicBezTo>
                    <a:pt x="2027" y="1299"/>
                    <a:pt x="2787" y="1267"/>
                    <a:pt x="3547" y="1172"/>
                  </a:cubicBezTo>
                  <a:cubicBezTo>
                    <a:pt x="3927" y="1141"/>
                    <a:pt x="4339" y="1046"/>
                    <a:pt x="4751" y="982"/>
                  </a:cubicBezTo>
                  <a:cubicBezTo>
                    <a:pt x="4877" y="951"/>
                    <a:pt x="5004" y="919"/>
                    <a:pt x="5131" y="887"/>
                  </a:cubicBezTo>
                  <a:cubicBezTo>
                    <a:pt x="6049" y="729"/>
                    <a:pt x="6967" y="571"/>
                    <a:pt x="7886" y="444"/>
                  </a:cubicBezTo>
                  <a:cubicBezTo>
                    <a:pt x="8456" y="349"/>
                    <a:pt x="9026" y="381"/>
                    <a:pt x="9564" y="476"/>
                  </a:cubicBezTo>
                  <a:cubicBezTo>
                    <a:pt x="9659" y="476"/>
                    <a:pt x="9723" y="507"/>
                    <a:pt x="9818" y="539"/>
                  </a:cubicBezTo>
                  <a:cubicBezTo>
                    <a:pt x="9818" y="666"/>
                    <a:pt x="9849" y="824"/>
                    <a:pt x="9818" y="919"/>
                  </a:cubicBezTo>
                  <a:cubicBezTo>
                    <a:pt x="9564" y="1647"/>
                    <a:pt x="9279" y="2344"/>
                    <a:pt x="8994" y="3073"/>
                  </a:cubicBezTo>
                  <a:cubicBezTo>
                    <a:pt x="8868" y="3389"/>
                    <a:pt x="8709" y="3738"/>
                    <a:pt x="8551" y="4086"/>
                  </a:cubicBezTo>
                  <a:cubicBezTo>
                    <a:pt x="8234" y="4751"/>
                    <a:pt x="7949" y="5448"/>
                    <a:pt x="7601" y="6144"/>
                  </a:cubicBezTo>
                  <a:cubicBezTo>
                    <a:pt x="7316" y="6714"/>
                    <a:pt x="7031" y="7316"/>
                    <a:pt x="6809" y="7950"/>
                  </a:cubicBezTo>
                  <a:cubicBezTo>
                    <a:pt x="6682" y="8266"/>
                    <a:pt x="6492" y="8330"/>
                    <a:pt x="6207" y="8108"/>
                  </a:cubicBezTo>
                  <a:cubicBezTo>
                    <a:pt x="6112" y="8045"/>
                    <a:pt x="6049" y="7981"/>
                    <a:pt x="5954" y="7886"/>
                  </a:cubicBezTo>
                  <a:cubicBezTo>
                    <a:pt x="5511" y="7348"/>
                    <a:pt x="5036" y="6841"/>
                    <a:pt x="4592" y="6303"/>
                  </a:cubicBezTo>
                  <a:cubicBezTo>
                    <a:pt x="4371" y="6049"/>
                    <a:pt x="4181" y="5764"/>
                    <a:pt x="4022" y="5479"/>
                  </a:cubicBezTo>
                  <a:cubicBezTo>
                    <a:pt x="3706" y="5004"/>
                    <a:pt x="3326" y="4593"/>
                    <a:pt x="2945" y="4181"/>
                  </a:cubicBezTo>
                  <a:cubicBezTo>
                    <a:pt x="2217" y="3389"/>
                    <a:pt x="1552" y="2566"/>
                    <a:pt x="824" y="1774"/>
                  </a:cubicBezTo>
                  <a:cubicBezTo>
                    <a:pt x="760" y="1679"/>
                    <a:pt x="697" y="1584"/>
                    <a:pt x="634" y="1489"/>
                  </a:cubicBezTo>
                  <a:cubicBezTo>
                    <a:pt x="855" y="1362"/>
                    <a:pt x="1077" y="1362"/>
                    <a:pt x="1267" y="136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3"/>
            <p:cNvSpPr/>
            <p:nvPr/>
          </p:nvSpPr>
          <p:spPr>
            <a:xfrm>
              <a:off x="5321000" y="1848425"/>
              <a:ext cx="825" cy="1600"/>
            </a:xfrm>
            <a:custGeom>
              <a:rect b="b" l="l" r="r" t="t"/>
              <a:pathLst>
                <a:path extrusionOk="0" h="64" w="33">
                  <a:moveTo>
                    <a:pt x="32" y="1"/>
                  </a:moveTo>
                  <a:cubicBezTo>
                    <a:pt x="32" y="1"/>
                    <a:pt x="32" y="1"/>
                    <a:pt x="0" y="32"/>
                  </a:cubicBezTo>
                  <a:cubicBezTo>
                    <a:pt x="0" y="32"/>
                    <a:pt x="0" y="32"/>
                    <a:pt x="0" y="64"/>
                  </a:cubicBezTo>
                  <a:cubicBezTo>
                    <a:pt x="0" y="64"/>
                    <a:pt x="0" y="32"/>
                    <a:pt x="32" y="32"/>
                  </a:cubicBezTo>
                  <a:cubicBezTo>
                    <a:pt x="32" y="32"/>
                    <a:pt x="32" y="1"/>
                    <a:pt x="3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3"/>
            <p:cNvSpPr/>
            <p:nvPr/>
          </p:nvSpPr>
          <p:spPr>
            <a:xfrm>
              <a:off x="5138100" y="1374975"/>
              <a:ext cx="578775" cy="473475"/>
            </a:xfrm>
            <a:custGeom>
              <a:rect b="b" l="l" r="r" t="t"/>
              <a:pathLst>
                <a:path extrusionOk="0" h="18939" w="23151">
                  <a:moveTo>
                    <a:pt x="8076" y="18020"/>
                  </a:moveTo>
                  <a:cubicBezTo>
                    <a:pt x="8425" y="17450"/>
                    <a:pt x="8995" y="17133"/>
                    <a:pt x="9565" y="16880"/>
                  </a:cubicBezTo>
                  <a:cubicBezTo>
                    <a:pt x="9755" y="16785"/>
                    <a:pt x="9977" y="16722"/>
                    <a:pt x="10167" y="16627"/>
                  </a:cubicBezTo>
                  <a:cubicBezTo>
                    <a:pt x="10642" y="16437"/>
                    <a:pt x="11085" y="16247"/>
                    <a:pt x="11560" y="16025"/>
                  </a:cubicBezTo>
                  <a:cubicBezTo>
                    <a:pt x="11655" y="15962"/>
                    <a:pt x="11813" y="15898"/>
                    <a:pt x="11813" y="15835"/>
                  </a:cubicBezTo>
                  <a:cubicBezTo>
                    <a:pt x="11845" y="15487"/>
                    <a:pt x="12130" y="15455"/>
                    <a:pt x="12352" y="15360"/>
                  </a:cubicBezTo>
                  <a:cubicBezTo>
                    <a:pt x="14125" y="14537"/>
                    <a:pt x="15930" y="13713"/>
                    <a:pt x="17736" y="12890"/>
                  </a:cubicBezTo>
                  <a:cubicBezTo>
                    <a:pt x="19002" y="12320"/>
                    <a:pt x="20269" y="11718"/>
                    <a:pt x="21536" y="11116"/>
                  </a:cubicBezTo>
                  <a:cubicBezTo>
                    <a:pt x="21979" y="10895"/>
                    <a:pt x="22423" y="10673"/>
                    <a:pt x="22866" y="10420"/>
                  </a:cubicBezTo>
                  <a:cubicBezTo>
                    <a:pt x="22961" y="10356"/>
                    <a:pt x="23056" y="10293"/>
                    <a:pt x="23151" y="10230"/>
                  </a:cubicBezTo>
                  <a:cubicBezTo>
                    <a:pt x="23024" y="10040"/>
                    <a:pt x="22898" y="10166"/>
                    <a:pt x="22834" y="10198"/>
                  </a:cubicBezTo>
                  <a:cubicBezTo>
                    <a:pt x="21789" y="10705"/>
                    <a:pt x="20776" y="11211"/>
                    <a:pt x="19731" y="11686"/>
                  </a:cubicBezTo>
                  <a:cubicBezTo>
                    <a:pt x="17894" y="12573"/>
                    <a:pt x="16057" y="13428"/>
                    <a:pt x="14220" y="14283"/>
                  </a:cubicBezTo>
                  <a:cubicBezTo>
                    <a:pt x="13555" y="14600"/>
                    <a:pt x="12890" y="14917"/>
                    <a:pt x="12225" y="15233"/>
                  </a:cubicBezTo>
                  <a:cubicBezTo>
                    <a:pt x="12067" y="15297"/>
                    <a:pt x="11908" y="15423"/>
                    <a:pt x="11750" y="15265"/>
                  </a:cubicBezTo>
                  <a:cubicBezTo>
                    <a:pt x="11718" y="15233"/>
                    <a:pt x="11623" y="15233"/>
                    <a:pt x="11560" y="15233"/>
                  </a:cubicBezTo>
                  <a:cubicBezTo>
                    <a:pt x="11212" y="15392"/>
                    <a:pt x="10832" y="15550"/>
                    <a:pt x="10452" y="15708"/>
                  </a:cubicBezTo>
                  <a:cubicBezTo>
                    <a:pt x="10230" y="15803"/>
                    <a:pt x="10072" y="15993"/>
                    <a:pt x="10008" y="16247"/>
                  </a:cubicBezTo>
                  <a:cubicBezTo>
                    <a:pt x="9913" y="16563"/>
                    <a:pt x="9597" y="16627"/>
                    <a:pt x="9343" y="16753"/>
                  </a:cubicBezTo>
                  <a:cubicBezTo>
                    <a:pt x="9280" y="16785"/>
                    <a:pt x="9153" y="16722"/>
                    <a:pt x="9058" y="16690"/>
                  </a:cubicBezTo>
                  <a:cubicBezTo>
                    <a:pt x="8678" y="16532"/>
                    <a:pt x="8393" y="16310"/>
                    <a:pt x="8140" y="15993"/>
                  </a:cubicBezTo>
                  <a:cubicBezTo>
                    <a:pt x="8013" y="15803"/>
                    <a:pt x="7886" y="15613"/>
                    <a:pt x="7760" y="15392"/>
                  </a:cubicBezTo>
                  <a:cubicBezTo>
                    <a:pt x="6398" y="13143"/>
                    <a:pt x="5005" y="10895"/>
                    <a:pt x="3643" y="8646"/>
                  </a:cubicBezTo>
                  <a:cubicBezTo>
                    <a:pt x="2978" y="7569"/>
                    <a:pt x="2313" y="6493"/>
                    <a:pt x="1616" y="5416"/>
                  </a:cubicBezTo>
                  <a:cubicBezTo>
                    <a:pt x="1426" y="5099"/>
                    <a:pt x="1204" y="4783"/>
                    <a:pt x="983" y="4466"/>
                  </a:cubicBezTo>
                  <a:cubicBezTo>
                    <a:pt x="824" y="4212"/>
                    <a:pt x="666" y="3959"/>
                    <a:pt x="539" y="3706"/>
                  </a:cubicBezTo>
                  <a:cubicBezTo>
                    <a:pt x="318" y="3199"/>
                    <a:pt x="381" y="2756"/>
                    <a:pt x="793" y="2376"/>
                  </a:cubicBezTo>
                  <a:cubicBezTo>
                    <a:pt x="1014" y="2186"/>
                    <a:pt x="1268" y="2027"/>
                    <a:pt x="1521" y="1901"/>
                  </a:cubicBezTo>
                  <a:cubicBezTo>
                    <a:pt x="2408" y="1331"/>
                    <a:pt x="3294" y="761"/>
                    <a:pt x="4150" y="191"/>
                  </a:cubicBezTo>
                  <a:cubicBezTo>
                    <a:pt x="4213" y="159"/>
                    <a:pt x="4245" y="96"/>
                    <a:pt x="4308" y="32"/>
                  </a:cubicBezTo>
                  <a:cubicBezTo>
                    <a:pt x="4118" y="1"/>
                    <a:pt x="4023" y="127"/>
                    <a:pt x="3896" y="191"/>
                  </a:cubicBezTo>
                  <a:cubicBezTo>
                    <a:pt x="3041" y="729"/>
                    <a:pt x="2249" y="1331"/>
                    <a:pt x="1331" y="1774"/>
                  </a:cubicBezTo>
                  <a:cubicBezTo>
                    <a:pt x="1078" y="1932"/>
                    <a:pt x="824" y="2122"/>
                    <a:pt x="571" y="2312"/>
                  </a:cubicBezTo>
                  <a:cubicBezTo>
                    <a:pt x="159" y="2692"/>
                    <a:pt x="1" y="3199"/>
                    <a:pt x="223" y="3737"/>
                  </a:cubicBezTo>
                  <a:cubicBezTo>
                    <a:pt x="318" y="3991"/>
                    <a:pt x="476" y="4244"/>
                    <a:pt x="603" y="4497"/>
                  </a:cubicBezTo>
                  <a:cubicBezTo>
                    <a:pt x="698" y="4688"/>
                    <a:pt x="824" y="4878"/>
                    <a:pt x="919" y="5068"/>
                  </a:cubicBezTo>
                  <a:lnTo>
                    <a:pt x="919" y="5036"/>
                  </a:lnTo>
                  <a:lnTo>
                    <a:pt x="919" y="5068"/>
                  </a:lnTo>
                  <a:cubicBezTo>
                    <a:pt x="919" y="5068"/>
                    <a:pt x="919" y="5068"/>
                    <a:pt x="919" y="5068"/>
                  </a:cubicBezTo>
                  <a:cubicBezTo>
                    <a:pt x="1046" y="5194"/>
                    <a:pt x="1173" y="5321"/>
                    <a:pt x="1268" y="5479"/>
                  </a:cubicBezTo>
                  <a:cubicBezTo>
                    <a:pt x="3358" y="8868"/>
                    <a:pt x="5511" y="12225"/>
                    <a:pt x="7506" y="15645"/>
                  </a:cubicBezTo>
                  <a:cubicBezTo>
                    <a:pt x="7823" y="16183"/>
                    <a:pt x="8203" y="16658"/>
                    <a:pt x="8805" y="16943"/>
                  </a:cubicBezTo>
                  <a:cubicBezTo>
                    <a:pt x="8837" y="16943"/>
                    <a:pt x="8837" y="16975"/>
                    <a:pt x="8932" y="17070"/>
                  </a:cubicBezTo>
                  <a:cubicBezTo>
                    <a:pt x="8108" y="17450"/>
                    <a:pt x="7696" y="18147"/>
                    <a:pt x="7348" y="18939"/>
                  </a:cubicBezTo>
                  <a:cubicBezTo>
                    <a:pt x="7665" y="18685"/>
                    <a:pt x="7886" y="18368"/>
                    <a:pt x="8076" y="18020"/>
                  </a:cubicBezTo>
                  <a:close/>
                  <a:moveTo>
                    <a:pt x="10293" y="16088"/>
                  </a:moveTo>
                  <a:cubicBezTo>
                    <a:pt x="10325" y="16088"/>
                    <a:pt x="10388" y="16057"/>
                    <a:pt x="10452" y="16057"/>
                  </a:cubicBezTo>
                  <a:lnTo>
                    <a:pt x="10452" y="16057"/>
                  </a:lnTo>
                  <a:lnTo>
                    <a:pt x="10483" y="16057"/>
                  </a:lnTo>
                  <a:cubicBezTo>
                    <a:pt x="10578" y="15867"/>
                    <a:pt x="10737" y="15803"/>
                    <a:pt x="10927" y="15835"/>
                  </a:cubicBezTo>
                  <a:lnTo>
                    <a:pt x="10927" y="15803"/>
                  </a:lnTo>
                  <a:cubicBezTo>
                    <a:pt x="10927" y="15803"/>
                    <a:pt x="10958" y="15803"/>
                    <a:pt x="10958" y="15803"/>
                  </a:cubicBezTo>
                  <a:cubicBezTo>
                    <a:pt x="11022" y="15740"/>
                    <a:pt x="11053" y="15708"/>
                    <a:pt x="11085" y="15645"/>
                  </a:cubicBezTo>
                  <a:cubicBezTo>
                    <a:pt x="11117" y="15645"/>
                    <a:pt x="11117" y="15645"/>
                    <a:pt x="11117" y="15645"/>
                  </a:cubicBezTo>
                  <a:cubicBezTo>
                    <a:pt x="11117" y="15645"/>
                    <a:pt x="11117" y="15645"/>
                    <a:pt x="11148" y="15645"/>
                  </a:cubicBezTo>
                  <a:cubicBezTo>
                    <a:pt x="11148" y="15645"/>
                    <a:pt x="11148" y="15645"/>
                    <a:pt x="11180" y="15677"/>
                  </a:cubicBezTo>
                  <a:cubicBezTo>
                    <a:pt x="11148" y="15645"/>
                    <a:pt x="11148" y="15645"/>
                    <a:pt x="11117" y="15645"/>
                  </a:cubicBezTo>
                  <a:cubicBezTo>
                    <a:pt x="11117" y="15645"/>
                    <a:pt x="11117" y="15645"/>
                    <a:pt x="11085" y="15645"/>
                  </a:cubicBezTo>
                  <a:cubicBezTo>
                    <a:pt x="11085" y="15740"/>
                    <a:pt x="11053" y="15772"/>
                    <a:pt x="10958" y="15803"/>
                  </a:cubicBezTo>
                  <a:cubicBezTo>
                    <a:pt x="10958" y="15803"/>
                    <a:pt x="10958" y="15803"/>
                    <a:pt x="10958" y="15803"/>
                  </a:cubicBezTo>
                  <a:lnTo>
                    <a:pt x="10927" y="15803"/>
                  </a:lnTo>
                  <a:cubicBezTo>
                    <a:pt x="10800" y="15962"/>
                    <a:pt x="10673" y="16025"/>
                    <a:pt x="10483" y="16025"/>
                  </a:cubicBezTo>
                  <a:cubicBezTo>
                    <a:pt x="10483" y="16025"/>
                    <a:pt x="10483" y="16025"/>
                    <a:pt x="10483" y="16057"/>
                  </a:cubicBezTo>
                  <a:lnTo>
                    <a:pt x="10483" y="16057"/>
                  </a:lnTo>
                  <a:cubicBezTo>
                    <a:pt x="10483" y="16152"/>
                    <a:pt x="10388" y="16152"/>
                    <a:pt x="10325" y="16152"/>
                  </a:cubicBezTo>
                  <a:cubicBezTo>
                    <a:pt x="10325" y="16183"/>
                    <a:pt x="10293" y="16152"/>
                    <a:pt x="10262" y="16120"/>
                  </a:cubicBezTo>
                  <a:cubicBezTo>
                    <a:pt x="10262" y="16120"/>
                    <a:pt x="10262" y="16088"/>
                    <a:pt x="10293" y="16088"/>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3"/>
            <p:cNvSpPr/>
            <p:nvPr/>
          </p:nvSpPr>
          <p:spPr>
            <a:xfrm>
              <a:off x="5652725" y="2518225"/>
              <a:ext cx="208250" cy="184500"/>
            </a:xfrm>
            <a:custGeom>
              <a:rect b="b" l="l" r="r" t="t"/>
              <a:pathLst>
                <a:path extrusionOk="0" h="7380" w="8330">
                  <a:moveTo>
                    <a:pt x="6366" y="222"/>
                  </a:moveTo>
                  <a:cubicBezTo>
                    <a:pt x="5860" y="349"/>
                    <a:pt x="5385" y="602"/>
                    <a:pt x="5036" y="1014"/>
                  </a:cubicBezTo>
                  <a:cubicBezTo>
                    <a:pt x="4941" y="1109"/>
                    <a:pt x="4846" y="1204"/>
                    <a:pt x="4719" y="1362"/>
                  </a:cubicBezTo>
                  <a:cubicBezTo>
                    <a:pt x="4529" y="1172"/>
                    <a:pt x="4371" y="1014"/>
                    <a:pt x="4244" y="855"/>
                  </a:cubicBezTo>
                  <a:cubicBezTo>
                    <a:pt x="3991" y="570"/>
                    <a:pt x="3706" y="412"/>
                    <a:pt x="3358" y="285"/>
                  </a:cubicBezTo>
                  <a:cubicBezTo>
                    <a:pt x="2946" y="190"/>
                    <a:pt x="2534" y="159"/>
                    <a:pt x="2091" y="222"/>
                  </a:cubicBezTo>
                  <a:cubicBezTo>
                    <a:pt x="1774" y="254"/>
                    <a:pt x="1458" y="349"/>
                    <a:pt x="1204" y="570"/>
                  </a:cubicBezTo>
                  <a:cubicBezTo>
                    <a:pt x="317" y="1394"/>
                    <a:pt x="1" y="2724"/>
                    <a:pt x="792" y="3737"/>
                  </a:cubicBezTo>
                  <a:cubicBezTo>
                    <a:pt x="951" y="3927"/>
                    <a:pt x="1109" y="4149"/>
                    <a:pt x="1299" y="4307"/>
                  </a:cubicBezTo>
                  <a:cubicBezTo>
                    <a:pt x="1743" y="4719"/>
                    <a:pt x="2218" y="5131"/>
                    <a:pt x="2724" y="5511"/>
                  </a:cubicBezTo>
                  <a:cubicBezTo>
                    <a:pt x="3263" y="5891"/>
                    <a:pt x="3833" y="6302"/>
                    <a:pt x="4371" y="6683"/>
                  </a:cubicBezTo>
                  <a:cubicBezTo>
                    <a:pt x="4656" y="6873"/>
                    <a:pt x="4941" y="7031"/>
                    <a:pt x="5194" y="7221"/>
                  </a:cubicBezTo>
                  <a:cubicBezTo>
                    <a:pt x="5321" y="7284"/>
                    <a:pt x="5480" y="7379"/>
                    <a:pt x="5701" y="7284"/>
                  </a:cubicBezTo>
                  <a:cubicBezTo>
                    <a:pt x="5670" y="6968"/>
                    <a:pt x="5955" y="6809"/>
                    <a:pt x="6145" y="6556"/>
                  </a:cubicBezTo>
                  <a:cubicBezTo>
                    <a:pt x="6271" y="6366"/>
                    <a:pt x="6398" y="6176"/>
                    <a:pt x="6525" y="5986"/>
                  </a:cubicBezTo>
                  <a:cubicBezTo>
                    <a:pt x="6683" y="5764"/>
                    <a:pt x="6810" y="5511"/>
                    <a:pt x="6968" y="5289"/>
                  </a:cubicBezTo>
                  <a:cubicBezTo>
                    <a:pt x="7443" y="4656"/>
                    <a:pt x="7760" y="3959"/>
                    <a:pt x="8076" y="3231"/>
                  </a:cubicBezTo>
                  <a:cubicBezTo>
                    <a:pt x="8266" y="2756"/>
                    <a:pt x="8330" y="2249"/>
                    <a:pt x="8298" y="1711"/>
                  </a:cubicBezTo>
                  <a:cubicBezTo>
                    <a:pt x="8266" y="760"/>
                    <a:pt x="7380" y="0"/>
                    <a:pt x="6366" y="222"/>
                  </a:cubicBezTo>
                  <a:close/>
                  <a:moveTo>
                    <a:pt x="7760" y="2914"/>
                  </a:moveTo>
                  <a:cubicBezTo>
                    <a:pt x="7538" y="3421"/>
                    <a:pt x="6651" y="5131"/>
                    <a:pt x="6651" y="5131"/>
                  </a:cubicBezTo>
                  <a:cubicBezTo>
                    <a:pt x="6651" y="5131"/>
                    <a:pt x="5701" y="6651"/>
                    <a:pt x="5448" y="6841"/>
                  </a:cubicBezTo>
                  <a:cubicBezTo>
                    <a:pt x="5004" y="6619"/>
                    <a:pt x="4593" y="6302"/>
                    <a:pt x="4181" y="6017"/>
                  </a:cubicBezTo>
                  <a:cubicBezTo>
                    <a:pt x="3833" y="5764"/>
                    <a:pt x="3453" y="5542"/>
                    <a:pt x="3136" y="5289"/>
                  </a:cubicBezTo>
                  <a:cubicBezTo>
                    <a:pt x="2598" y="4877"/>
                    <a:pt x="2059" y="4434"/>
                    <a:pt x="1553" y="3991"/>
                  </a:cubicBezTo>
                  <a:cubicBezTo>
                    <a:pt x="1331" y="3801"/>
                    <a:pt x="1173" y="3547"/>
                    <a:pt x="1014" y="3294"/>
                  </a:cubicBezTo>
                  <a:cubicBezTo>
                    <a:pt x="634" y="2787"/>
                    <a:pt x="666" y="2217"/>
                    <a:pt x="919" y="1647"/>
                  </a:cubicBezTo>
                  <a:cubicBezTo>
                    <a:pt x="1046" y="1362"/>
                    <a:pt x="1236" y="1140"/>
                    <a:pt x="1458" y="887"/>
                  </a:cubicBezTo>
                  <a:cubicBezTo>
                    <a:pt x="1521" y="792"/>
                    <a:pt x="1679" y="729"/>
                    <a:pt x="1806" y="697"/>
                  </a:cubicBezTo>
                  <a:cubicBezTo>
                    <a:pt x="2376" y="507"/>
                    <a:pt x="2946" y="507"/>
                    <a:pt x="3484" y="792"/>
                  </a:cubicBezTo>
                  <a:cubicBezTo>
                    <a:pt x="3706" y="887"/>
                    <a:pt x="3864" y="1109"/>
                    <a:pt x="4054" y="1267"/>
                  </a:cubicBezTo>
                  <a:cubicBezTo>
                    <a:pt x="4213" y="1425"/>
                    <a:pt x="4339" y="1584"/>
                    <a:pt x="4498" y="1711"/>
                  </a:cubicBezTo>
                  <a:cubicBezTo>
                    <a:pt x="4656" y="1837"/>
                    <a:pt x="4814" y="1837"/>
                    <a:pt x="4941" y="1711"/>
                  </a:cubicBezTo>
                  <a:cubicBezTo>
                    <a:pt x="5036" y="1584"/>
                    <a:pt x="5163" y="1489"/>
                    <a:pt x="5258" y="1362"/>
                  </a:cubicBezTo>
                  <a:cubicBezTo>
                    <a:pt x="5511" y="1014"/>
                    <a:pt x="5891" y="792"/>
                    <a:pt x="6303" y="665"/>
                  </a:cubicBezTo>
                  <a:cubicBezTo>
                    <a:pt x="7126" y="380"/>
                    <a:pt x="7886" y="887"/>
                    <a:pt x="7918" y="1774"/>
                  </a:cubicBezTo>
                  <a:cubicBezTo>
                    <a:pt x="7950" y="2186"/>
                    <a:pt x="7918" y="2566"/>
                    <a:pt x="7760" y="291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3"/>
            <p:cNvSpPr/>
            <p:nvPr/>
          </p:nvSpPr>
          <p:spPr>
            <a:xfrm>
              <a:off x="4809550" y="2856300"/>
              <a:ext cx="133025" cy="149650"/>
            </a:xfrm>
            <a:custGeom>
              <a:rect b="b" l="l" r="r" t="t"/>
              <a:pathLst>
                <a:path extrusionOk="0" h="5986" w="5321">
                  <a:moveTo>
                    <a:pt x="5131" y="5352"/>
                  </a:moveTo>
                  <a:cubicBezTo>
                    <a:pt x="5162" y="5320"/>
                    <a:pt x="5162" y="5257"/>
                    <a:pt x="5162" y="5225"/>
                  </a:cubicBezTo>
                  <a:lnTo>
                    <a:pt x="5289" y="2977"/>
                  </a:lnTo>
                  <a:lnTo>
                    <a:pt x="5321" y="2977"/>
                  </a:lnTo>
                  <a:cubicBezTo>
                    <a:pt x="5289" y="2153"/>
                    <a:pt x="5289" y="1330"/>
                    <a:pt x="5257" y="507"/>
                  </a:cubicBezTo>
                  <a:cubicBezTo>
                    <a:pt x="5257" y="158"/>
                    <a:pt x="5036" y="0"/>
                    <a:pt x="4687" y="95"/>
                  </a:cubicBezTo>
                  <a:cubicBezTo>
                    <a:pt x="4561" y="127"/>
                    <a:pt x="4434" y="190"/>
                    <a:pt x="4307" y="253"/>
                  </a:cubicBezTo>
                  <a:cubicBezTo>
                    <a:pt x="4149" y="317"/>
                    <a:pt x="4022" y="380"/>
                    <a:pt x="3864" y="443"/>
                  </a:cubicBezTo>
                  <a:cubicBezTo>
                    <a:pt x="3230" y="697"/>
                    <a:pt x="2629" y="1045"/>
                    <a:pt x="2059" y="1425"/>
                  </a:cubicBezTo>
                  <a:cubicBezTo>
                    <a:pt x="1774" y="1615"/>
                    <a:pt x="1489" y="1805"/>
                    <a:pt x="1235" y="1995"/>
                  </a:cubicBezTo>
                  <a:cubicBezTo>
                    <a:pt x="887" y="2217"/>
                    <a:pt x="570" y="2439"/>
                    <a:pt x="222" y="2692"/>
                  </a:cubicBezTo>
                  <a:cubicBezTo>
                    <a:pt x="0" y="2850"/>
                    <a:pt x="0" y="3072"/>
                    <a:pt x="159" y="3294"/>
                  </a:cubicBezTo>
                  <a:cubicBezTo>
                    <a:pt x="285" y="3420"/>
                    <a:pt x="380" y="3547"/>
                    <a:pt x="539" y="3674"/>
                  </a:cubicBezTo>
                  <a:cubicBezTo>
                    <a:pt x="1489" y="4497"/>
                    <a:pt x="2565" y="5130"/>
                    <a:pt x="3674" y="5732"/>
                  </a:cubicBezTo>
                  <a:cubicBezTo>
                    <a:pt x="3896" y="5827"/>
                    <a:pt x="4149" y="5890"/>
                    <a:pt x="4402" y="5922"/>
                  </a:cubicBezTo>
                  <a:cubicBezTo>
                    <a:pt x="4909" y="5985"/>
                    <a:pt x="5067" y="5827"/>
                    <a:pt x="5131" y="5352"/>
                  </a:cubicBezTo>
                  <a:close/>
                  <a:moveTo>
                    <a:pt x="3927" y="5225"/>
                  </a:moveTo>
                  <a:cubicBezTo>
                    <a:pt x="3072" y="4814"/>
                    <a:pt x="2249" y="4307"/>
                    <a:pt x="1489" y="3769"/>
                  </a:cubicBezTo>
                  <a:cubicBezTo>
                    <a:pt x="1204" y="3579"/>
                    <a:pt x="982" y="3294"/>
                    <a:pt x="729" y="3040"/>
                  </a:cubicBezTo>
                  <a:cubicBezTo>
                    <a:pt x="1014" y="2755"/>
                    <a:pt x="1299" y="2565"/>
                    <a:pt x="1584" y="2407"/>
                  </a:cubicBezTo>
                  <a:cubicBezTo>
                    <a:pt x="1837" y="2248"/>
                    <a:pt x="2090" y="2090"/>
                    <a:pt x="2312" y="1900"/>
                  </a:cubicBezTo>
                  <a:cubicBezTo>
                    <a:pt x="3040" y="1393"/>
                    <a:pt x="3832" y="1013"/>
                    <a:pt x="4719" y="697"/>
                  </a:cubicBezTo>
                  <a:cubicBezTo>
                    <a:pt x="4846" y="1805"/>
                    <a:pt x="4751" y="4529"/>
                    <a:pt x="4561" y="5352"/>
                  </a:cubicBezTo>
                  <a:cubicBezTo>
                    <a:pt x="4339" y="5447"/>
                    <a:pt x="4117" y="5320"/>
                    <a:pt x="3927" y="5225"/>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3"/>
            <p:cNvSpPr/>
            <p:nvPr/>
          </p:nvSpPr>
          <p:spPr>
            <a:xfrm>
              <a:off x="5113575" y="4238625"/>
              <a:ext cx="17425" cy="296925"/>
            </a:xfrm>
            <a:custGeom>
              <a:rect b="b" l="l" r="r" t="t"/>
              <a:pathLst>
                <a:path extrusionOk="0" h="11877" w="697">
                  <a:moveTo>
                    <a:pt x="475" y="11877"/>
                  </a:moveTo>
                  <a:cubicBezTo>
                    <a:pt x="507" y="11877"/>
                    <a:pt x="602" y="11813"/>
                    <a:pt x="602" y="11782"/>
                  </a:cubicBezTo>
                  <a:cubicBezTo>
                    <a:pt x="634" y="11592"/>
                    <a:pt x="697" y="11402"/>
                    <a:pt x="697" y="11212"/>
                  </a:cubicBezTo>
                  <a:cubicBezTo>
                    <a:pt x="697" y="10135"/>
                    <a:pt x="697" y="9058"/>
                    <a:pt x="697" y="8013"/>
                  </a:cubicBezTo>
                  <a:cubicBezTo>
                    <a:pt x="665" y="6556"/>
                    <a:pt x="697" y="5131"/>
                    <a:pt x="539" y="3706"/>
                  </a:cubicBezTo>
                  <a:cubicBezTo>
                    <a:pt x="443" y="2946"/>
                    <a:pt x="475" y="2186"/>
                    <a:pt x="443" y="1426"/>
                  </a:cubicBezTo>
                  <a:cubicBezTo>
                    <a:pt x="443" y="1078"/>
                    <a:pt x="443" y="729"/>
                    <a:pt x="412" y="381"/>
                  </a:cubicBezTo>
                  <a:cubicBezTo>
                    <a:pt x="380" y="128"/>
                    <a:pt x="285" y="1"/>
                    <a:pt x="190" y="33"/>
                  </a:cubicBezTo>
                  <a:cubicBezTo>
                    <a:pt x="32" y="96"/>
                    <a:pt x="32" y="223"/>
                    <a:pt x="32" y="381"/>
                  </a:cubicBezTo>
                  <a:cubicBezTo>
                    <a:pt x="0" y="413"/>
                    <a:pt x="32" y="444"/>
                    <a:pt x="32" y="476"/>
                  </a:cubicBezTo>
                  <a:cubicBezTo>
                    <a:pt x="32" y="1268"/>
                    <a:pt x="0" y="2059"/>
                    <a:pt x="32" y="2819"/>
                  </a:cubicBezTo>
                  <a:cubicBezTo>
                    <a:pt x="32" y="3199"/>
                    <a:pt x="63" y="3611"/>
                    <a:pt x="95" y="3991"/>
                  </a:cubicBezTo>
                  <a:cubicBezTo>
                    <a:pt x="127" y="4466"/>
                    <a:pt x="190" y="4910"/>
                    <a:pt x="190" y="5385"/>
                  </a:cubicBezTo>
                  <a:cubicBezTo>
                    <a:pt x="222" y="7285"/>
                    <a:pt x="222" y="9185"/>
                    <a:pt x="222" y="11117"/>
                  </a:cubicBezTo>
                  <a:cubicBezTo>
                    <a:pt x="222" y="11243"/>
                    <a:pt x="222" y="11402"/>
                    <a:pt x="253" y="11560"/>
                  </a:cubicBezTo>
                  <a:cubicBezTo>
                    <a:pt x="253" y="11655"/>
                    <a:pt x="285" y="11718"/>
                    <a:pt x="317" y="11782"/>
                  </a:cubicBezTo>
                  <a:cubicBezTo>
                    <a:pt x="348" y="11813"/>
                    <a:pt x="412" y="11877"/>
                    <a:pt x="475" y="1187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3"/>
            <p:cNvSpPr/>
            <p:nvPr/>
          </p:nvSpPr>
          <p:spPr>
            <a:xfrm>
              <a:off x="4005150" y="1922050"/>
              <a:ext cx="60200" cy="91075"/>
            </a:xfrm>
            <a:custGeom>
              <a:rect b="b" l="l" r="r" t="t"/>
              <a:pathLst>
                <a:path extrusionOk="0" h="3643" w="2408">
                  <a:moveTo>
                    <a:pt x="507" y="1552"/>
                  </a:moveTo>
                  <a:cubicBezTo>
                    <a:pt x="570" y="1141"/>
                    <a:pt x="792" y="856"/>
                    <a:pt x="1141" y="634"/>
                  </a:cubicBezTo>
                  <a:cubicBezTo>
                    <a:pt x="1457" y="476"/>
                    <a:pt x="1774" y="476"/>
                    <a:pt x="2091" y="697"/>
                  </a:cubicBezTo>
                  <a:cubicBezTo>
                    <a:pt x="2091" y="697"/>
                    <a:pt x="2122" y="697"/>
                    <a:pt x="2122" y="697"/>
                  </a:cubicBezTo>
                  <a:cubicBezTo>
                    <a:pt x="2186" y="697"/>
                    <a:pt x="2249" y="697"/>
                    <a:pt x="2281" y="666"/>
                  </a:cubicBezTo>
                  <a:cubicBezTo>
                    <a:pt x="2312" y="602"/>
                    <a:pt x="2344" y="539"/>
                    <a:pt x="2312" y="507"/>
                  </a:cubicBezTo>
                  <a:cubicBezTo>
                    <a:pt x="2312" y="317"/>
                    <a:pt x="2186" y="191"/>
                    <a:pt x="2027" y="159"/>
                  </a:cubicBezTo>
                  <a:cubicBezTo>
                    <a:pt x="1647" y="32"/>
                    <a:pt x="1267" y="1"/>
                    <a:pt x="919" y="222"/>
                  </a:cubicBezTo>
                  <a:cubicBezTo>
                    <a:pt x="444" y="507"/>
                    <a:pt x="95" y="919"/>
                    <a:pt x="32" y="1457"/>
                  </a:cubicBezTo>
                  <a:cubicBezTo>
                    <a:pt x="0" y="1806"/>
                    <a:pt x="0" y="2186"/>
                    <a:pt x="0" y="2534"/>
                  </a:cubicBezTo>
                  <a:cubicBezTo>
                    <a:pt x="0" y="2851"/>
                    <a:pt x="159" y="3073"/>
                    <a:pt x="412" y="3263"/>
                  </a:cubicBezTo>
                  <a:cubicBezTo>
                    <a:pt x="792" y="3579"/>
                    <a:pt x="1267" y="3643"/>
                    <a:pt x="1774" y="3643"/>
                  </a:cubicBezTo>
                  <a:cubicBezTo>
                    <a:pt x="1996" y="3643"/>
                    <a:pt x="2122" y="3516"/>
                    <a:pt x="2217" y="3326"/>
                  </a:cubicBezTo>
                  <a:cubicBezTo>
                    <a:pt x="2407" y="2978"/>
                    <a:pt x="2407" y="2629"/>
                    <a:pt x="2407" y="2249"/>
                  </a:cubicBezTo>
                  <a:cubicBezTo>
                    <a:pt x="2407" y="1996"/>
                    <a:pt x="2249" y="1838"/>
                    <a:pt x="2059" y="1743"/>
                  </a:cubicBezTo>
                  <a:cubicBezTo>
                    <a:pt x="1679" y="1552"/>
                    <a:pt x="1267" y="1584"/>
                    <a:pt x="855" y="1647"/>
                  </a:cubicBezTo>
                  <a:cubicBezTo>
                    <a:pt x="729" y="1647"/>
                    <a:pt x="634" y="1774"/>
                    <a:pt x="665" y="1869"/>
                  </a:cubicBezTo>
                  <a:cubicBezTo>
                    <a:pt x="697" y="2028"/>
                    <a:pt x="760" y="2091"/>
                    <a:pt x="887" y="2091"/>
                  </a:cubicBezTo>
                  <a:cubicBezTo>
                    <a:pt x="1077" y="2123"/>
                    <a:pt x="1299" y="2091"/>
                    <a:pt x="1489" y="2123"/>
                  </a:cubicBezTo>
                  <a:cubicBezTo>
                    <a:pt x="1647" y="2123"/>
                    <a:pt x="1774" y="2123"/>
                    <a:pt x="1901" y="2313"/>
                  </a:cubicBezTo>
                  <a:cubicBezTo>
                    <a:pt x="1932" y="2566"/>
                    <a:pt x="1964" y="2851"/>
                    <a:pt x="1679" y="3136"/>
                  </a:cubicBezTo>
                  <a:cubicBezTo>
                    <a:pt x="1521" y="3104"/>
                    <a:pt x="1331" y="3104"/>
                    <a:pt x="1141" y="3073"/>
                  </a:cubicBezTo>
                  <a:cubicBezTo>
                    <a:pt x="665" y="2946"/>
                    <a:pt x="444" y="2693"/>
                    <a:pt x="475" y="2249"/>
                  </a:cubicBezTo>
                  <a:cubicBezTo>
                    <a:pt x="507" y="2028"/>
                    <a:pt x="475" y="1774"/>
                    <a:pt x="507" y="155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3"/>
            <p:cNvSpPr/>
            <p:nvPr/>
          </p:nvSpPr>
          <p:spPr>
            <a:xfrm>
              <a:off x="4702650" y="2956050"/>
              <a:ext cx="76050" cy="81575"/>
            </a:xfrm>
            <a:custGeom>
              <a:rect b="b" l="l" r="r" t="t"/>
              <a:pathLst>
                <a:path extrusionOk="0" h="3263" w="3042">
                  <a:moveTo>
                    <a:pt x="413" y="2724"/>
                  </a:moveTo>
                  <a:cubicBezTo>
                    <a:pt x="793" y="3040"/>
                    <a:pt x="1204" y="3262"/>
                    <a:pt x="1616" y="3231"/>
                  </a:cubicBezTo>
                  <a:cubicBezTo>
                    <a:pt x="1806" y="3231"/>
                    <a:pt x="1869" y="3231"/>
                    <a:pt x="1964" y="3231"/>
                  </a:cubicBezTo>
                  <a:cubicBezTo>
                    <a:pt x="2313" y="3262"/>
                    <a:pt x="2534" y="3072"/>
                    <a:pt x="2693" y="2755"/>
                  </a:cubicBezTo>
                  <a:cubicBezTo>
                    <a:pt x="2946" y="2280"/>
                    <a:pt x="3041" y="1774"/>
                    <a:pt x="3009" y="1235"/>
                  </a:cubicBezTo>
                  <a:cubicBezTo>
                    <a:pt x="2978" y="1077"/>
                    <a:pt x="2914" y="919"/>
                    <a:pt x="2851" y="792"/>
                  </a:cubicBezTo>
                  <a:cubicBezTo>
                    <a:pt x="2376" y="32"/>
                    <a:pt x="1426" y="0"/>
                    <a:pt x="888" y="602"/>
                  </a:cubicBezTo>
                  <a:cubicBezTo>
                    <a:pt x="793" y="697"/>
                    <a:pt x="698" y="824"/>
                    <a:pt x="571" y="887"/>
                  </a:cubicBezTo>
                  <a:cubicBezTo>
                    <a:pt x="318" y="950"/>
                    <a:pt x="223" y="1172"/>
                    <a:pt x="128" y="1394"/>
                  </a:cubicBezTo>
                  <a:cubicBezTo>
                    <a:pt x="1" y="1869"/>
                    <a:pt x="1" y="2375"/>
                    <a:pt x="413" y="2724"/>
                  </a:cubicBezTo>
                  <a:close/>
                  <a:moveTo>
                    <a:pt x="571" y="1774"/>
                  </a:moveTo>
                  <a:cubicBezTo>
                    <a:pt x="919" y="1742"/>
                    <a:pt x="919" y="1742"/>
                    <a:pt x="1014" y="1457"/>
                  </a:cubicBezTo>
                  <a:cubicBezTo>
                    <a:pt x="1109" y="1299"/>
                    <a:pt x="1173" y="1109"/>
                    <a:pt x="1268" y="950"/>
                  </a:cubicBezTo>
                  <a:cubicBezTo>
                    <a:pt x="1458" y="729"/>
                    <a:pt x="1711" y="634"/>
                    <a:pt x="1996" y="729"/>
                  </a:cubicBezTo>
                  <a:cubicBezTo>
                    <a:pt x="2281" y="824"/>
                    <a:pt x="2471" y="1045"/>
                    <a:pt x="2503" y="1362"/>
                  </a:cubicBezTo>
                  <a:cubicBezTo>
                    <a:pt x="2566" y="1837"/>
                    <a:pt x="2408" y="2280"/>
                    <a:pt x="2154" y="2692"/>
                  </a:cubicBezTo>
                  <a:cubicBezTo>
                    <a:pt x="1616" y="2819"/>
                    <a:pt x="1173" y="2755"/>
                    <a:pt x="761" y="2375"/>
                  </a:cubicBezTo>
                  <a:cubicBezTo>
                    <a:pt x="539" y="2217"/>
                    <a:pt x="476" y="2027"/>
                    <a:pt x="571" y="177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3"/>
            <p:cNvSpPr/>
            <p:nvPr/>
          </p:nvSpPr>
          <p:spPr>
            <a:xfrm>
              <a:off x="3146925" y="1458900"/>
              <a:ext cx="72850" cy="72850"/>
            </a:xfrm>
            <a:custGeom>
              <a:rect b="b" l="l" r="r" t="t"/>
              <a:pathLst>
                <a:path extrusionOk="0" h="2914" w="2914">
                  <a:moveTo>
                    <a:pt x="507" y="1932"/>
                  </a:moveTo>
                  <a:cubicBezTo>
                    <a:pt x="665" y="2186"/>
                    <a:pt x="792" y="2439"/>
                    <a:pt x="950" y="2692"/>
                  </a:cubicBezTo>
                  <a:cubicBezTo>
                    <a:pt x="1014" y="2787"/>
                    <a:pt x="1140" y="2882"/>
                    <a:pt x="1235" y="2882"/>
                  </a:cubicBezTo>
                  <a:cubicBezTo>
                    <a:pt x="1647" y="2914"/>
                    <a:pt x="2090" y="2914"/>
                    <a:pt x="2502" y="2882"/>
                  </a:cubicBezTo>
                  <a:cubicBezTo>
                    <a:pt x="2692" y="2882"/>
                    <a:pt x="2787" y="2724"/>
                    <a:pt x="2819" y="2534"/>
                  </a:cubicBezTo>
                  <a:cubicBezTo>
                    <a:pt x="2914" y="1996"/>
                    <a:pt x="2660" y="1521"/>
                    <a:pt x="2154" y="1331"/>
                  </a:cubicBezTo>
                  <a:cubicBezTo>
                    <a:pt x="1932" y="1235"/>
                    <a:pt x="1679" y="1172"/>
                    <a:pt x="1425" y="1109"/>
                  </a:cubicBezTo>
                  <a:cubicBezTo>
                    <a:pt x="1425" y="1014"/>
                    <a:pt x="1394" y="950"/>
                    <a:pt x="1394" y="855"/>
                  </a:cubicBezTo>
                  <a:cubicBezTo>
                    <a:pt x="1362" y="729"/>
                    <a:pt x="1362" y="602"/>
                    <a:pt x="1330" y="444"/>
                  </a:cubicBezTo>
                  <a:cubicBezTo>
                    <a:pt x="1267" y="127"/>
                    <a:pt x="982" y="0"/>
                    <a:pt x="729" y="190"/>
                  </a:cubicBezTo>
                  <a:cubicBezTo>
                    <a:pt x="539" y="317"/>
                    <a:pt x="349" y="475"/>
                    <a:pt x="190" y="634"/>
                  </a:cubicBezTo>
                  <a:cubicBezTo>
                    <a:pt x="32" y="824"/>
                    <a:pt x="0" y="1045"/>
                    <a:pt x="159" y="1267"/>
                  </a:cubicBezTo>
                  <a:cubicBezTo>
                    <a:pt x="285" y="1489"/>
                    <a:pt x="380" y="1711"/>
                    <a:pt x="507" y="1932"/>
                  </a:cubicBezTo>
                  <a:close/>
                  <a:moveTo>
                    <a:pt x="887" y="602"/>
                  </a:moveTo>
                  <a:cubicBezTo>
                    <a:pt x="887" y="824"/>
                    <a:pt x="919" y="982"/>
                    <a:pt x="919" y="1109"/>
                  </a:cubicBezTo>
                  <a:cubicBezTo>
                    <a:pt x="982" y="1489"/>
                    <a:pt x="1014" y="1521"/>
                    <a:pt x="1362" y="1584"/>
                  </a:cubicBezTo>
                  <a:cubicBezTo>
                    <a:pt x="1552" y="1647"/>
                    <a:pt x="1742" y="1647"/>
                    <a:pt x="1932" y="1711"/>
                  </a:cubicBezTo>
                  <a:cubicBezTo>
                    <a:pt x="2217" y="1806"/>
                    <a:pt x="2375" y="1996"/>
                    <a:pt x="2375" y="2344"/>
                  </a:cubicBezTo>
                  <a:cubicBezTo>
                    <a:pt x="2090" y="2502"/>
                    <a:pt x="1774" y="2439"/>
                    <a:pt x="1457" y="2502"/>
                  </a:cubicBezTo>
                  <a:cubicBezTo>
                    <a:pt x="1204" y="2281"/>
                    <a:pt x="1109" y="1996"/>
                    <a:pt x="950" y="1711"/>
                  </a:cubicBezTo>
                  <a:cubicBezTo>
                    <a:pt x="824" y="1489"/>
                    <a:pt x="697" y="1204"/>
                    <a:pt x="507" y="887"/>
                  </a:cubicBezTo>
                  <a:cubicBezTo>
                    <a:pt x="634" y="792"/>
                    <a:pt x="729" y="729"/>
                    <a:pt x="887" y="60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3"/>
            <p:cNvSpPr/>
            <p:nvPr/>
          </p:nvSpPr>
          <p:spPr>
            <a:xfrm>
              <a:off x="4716900" y="3681250"/>
              <a:ext cx="239125" cy="41200"/>
            </a:xfrm>
            <a:custGeom>
              <a:rect b="b" l="l" r="r" t="t"/>
              <a:pathLst>
                <a:path extrusionOk="0" h="1648" w="9565">
                  <a:moveTo>
                    <a:pt x="729" y="413"/>
                  </a:moveTo>
                  <a:cubicBezTo>
                    <a:pt x="603" y="444"/>
                    <a:pt x="444" y="476"/>
                    <a:pt x="318" y="476"/>
                  </a:cubicBezTo>
                  <a:cubicBezTo>
                    <a:pt x="254" y="508"/>
                    <a:pt x="191" y="539"/>
                    <a:pt x="1" y="603"/>
                  </a:cubicBezTo>
                  <a:cubicBezTo>
                    <a:pt x="223" y="634"/>
                    <a:pt x="318" y="634"/>
                    <a:pt x="413" y="634"/>
                  </a:cubicBezTo>
                  <a:cubicBezTo>
                    <a:pt x="1394" y="634"/>
                    <a:pt x="2408" y="634"/>
                    <a:pt x="3390" y="634"/>
                  </a:cubicBezTo>
                  <a:cubicBezTo>
                    <a:pt x="3833" y="634"/>
                    <a:pt x="4276" y="634"/>
                    <a:pt x="4720" y="666"/>
                  </a:cubicBezTo>
                  <a:cubicBezTo>
                    <a:pt x="5670" y="761"/>
                    <a:pt x="6620" y="951"/>
                    <a:pt x="7570" y="1173"/>
                  </a:cubicBezTo>
                  <a:cubicBezTo>
                    <a:pt x="8203" y="1331"/>
                    <a:pt x="8837" y="1489"/>
                    <a:pt x="9565" y="1648"/>
                  </a:cubicBezTo>
                  <a:cubicBezTo>
                    <a:pt x="9407" y="1394"/>
                    <a:pt x="9248" y="1363"/>
                    <a:pt x="9058" y="1299"/>
                  </a:cubicBezTo>
                  <a:cubicBezTo>
                    <a:pt x="8330" y="1078"/>
                    <a:pt x="7602" y="824"/>
                    <a:pt x="6873" y="634"/>
                  </a:cubicBezTo>
                  <a:cubicBezTo>
                    <a:pt x="4846" y="64"/>
                    <a:pt x="2788" y="1"/>
                    <a:pt x="729" y="413"/>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3"/>
            <p:cNvSpPr/>
            <p:nvPr/>
          </p:nvSpPr>
          <p:spPr>
            <a:xfrm>
              <a:off x="4201500" y="1794600"/>
              <a:ext cx="70475" cy="83150"/>
            </a:xfrm>
            <a:custGeom>
              <a:rect b="b" l="l" r="r" t="t"/>
              <a:pathLst>
                <a:path extrusionOk="0" h="3326" w="2819">
                  <a:moveTo>
                    <a:pt x="697" y="1013"/>
                  </a:moveTo>
                  <a:cubicBezTo>
                    <a:pt x="602" y="697"/>
                    <a:pt x="539" y="412"/>
                    <a:pt x="444" y="95"/>
                  </a:cubicBezTo>
                  <a:cubicBezTo>
                    <a:pt x="412" y="63"/>
                    <a:pt x="349" y="0"/>
                    <a:pt x="317" y="0"/>
                  </a:cubicBezTo>
                  <a:cubicBezTo>
                    <a:pt x="254" y="0"/>
                    <a:pt x="159" y="32"/>
                    <a:pt x="127" y="95"/>
                  </a:cubicBezTo>
                  <a:cubicBezTo>
                    <a:pt x="0" y="222"/>
                    <a:pt x="32" y="380"/>
                    <a:pt x="95" y="538"/>
                  </a:cubicBezTo>
                  <a:cubicBezTo>
                    <a:pt x="317" y="1298"/>
                    <a:pt x="570" y="2090"/>
                    <a:pt x="824" y="2850"/>
                  </a:cubicBezTo>
                  <a:cubicBezTo>
                    <a:pt x="824" y="2882"/>
                    <a:pt x="855" y="2945"/>
                    <a:pt x="855" y="2977"/>
                  </a:cubicBezTo>
                  <a:cubicBezTo>
                    <a:pt x="919" y="3072"/>
                    <a:pt x="1014" y="3135"/>
                    <a:pt x="1140" y="3135"/>
                  </a:cubicBezTo>
                  <a:cubicBezTo>
                    <a:pt x="1267" y="3104"/>
                    <a:pt x="1330" y="2977"/>
                    <a:pt x="1299" y="2850"/>
                  </a:cubicBezTo>
                  <a:cubicBezTo>
                    <a:pt x="1299" y="2755"/>
                    <a:pt x="1267" y="2629"/>
                    <a:pt x="1235" y="2502"/>
                  </a:cubicBezTo>
                  <a:cubicBezTo>
                    <a:pt x="1204" y="2407"/>
                    <a:pt x="1172" y="2249"/>
                    <a:pt x="1140" y="2122"/>
                  </a:cubicBezTo>
                  <a:cubicBezTo>
                    <a:pt x="1362" y="1932"/>
                    <a:pt x="1584" y="1868"/>
                    <a:pt x="1869" y="1963"/>
                  </a:cubicBezTo>
                  <a:cubicBezTo>
                    <a:pt x="1996" y="2280"/>
                    <a:pt x="2154" y="2597"/>
                    <a:pt x="2312" y="2914"/>
                  </a:cubicBezTo>
                  <a:cubicBezTo>
                    <a:pt x="2344" y="3040"/>
                    <a:pt x="2439" y="3167"/>
                    <a:pt x="2502" y="3262"/>
                  </a:cubicBezTo>
                  <a:cubicBezTo>
                    <a:pt x="2566" y="3294"/>
                    <a:pt x="2661" y="3325"/>
                    <a:pt x="2724" y="3294"/>
                  </a:cubicBezTo>
                  <a:cubicBezTo>
                    <a:pt x="2756" y="3262"/>
                    <a:pt x="2819" y="3167"/>
                    <a:pt x="2819" y="3104"/>
                  </a:cubicBezTo>
                  <a:cubicBezTo>
                    <a:pt x="2756" y="2882"/>
                    <a:pt x="2692" y="2629"/>
                    <a:pt x="2597" y="2407"/>
                  </a:cubicBezTo>
                  <a:cubicBezTo>
                    <a:pt x="2312" y="1742"/>
                    <a:pt x="2027" y="1077"/>
                    <a:pt x="1901" y="348"/>
                  </a:cubicBezTo>
                  <a:cubicBezTo>
                    <a:pt x="1901" y="317"/>
                    <a:pt x="1901" y="285"/>
                    <a:pt x="1869" y="253"/>
                  </a:cubicBezTo>
                  <a:cubicBezTo>
                    <a:pt x="1837" y="158"/>
                    <a:pt x="1774" y="95"/>
                    <a:pt x="1679" y="95"/>
                  </a:cubicBezTo>
                  <a:cubicBezTo>
                    <a:pt x="1552" y="95"/>
                    <a:pt x="1489" y="158"/>
                    <a:pt x="1489" y="285"/>
                  </a:cubicBezTo>
                  <a:cubicBezTo>
                    <a:pt x="1520" y="507"/>
                    <a:pt x="1552" y="760"/>
                    <a:pt x="1584" y="1013"/>
                  </a:cubicBezTo>
                  <a:cubicBezTo>
                    <a:pt x="1584" y="1140"/>
                    <a:pt x="1615" y="1267"/>
                    <a:pt x="1647" y="1425"/>
                  </a:cubicBezTo>
                  <a:cubicBezTo>
                    <a:pt x="1394" y="1488"/>
                    <a:pt x="1204" y="1552"/>
                    <a:pt x="982" y="1615"/>
                  </a:cubicBezTo>
                  <a:cubicBezTo>
                    <a:pt x="792" y="1425"/>
                    <a:pt x="792" y="1203"/>
                    <a:pt x="697" y="1013"/>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3"/>
            <p:cNvSpPr/>
            <p:nvPr/>
          </p:nvSpPr>
          <p:spPr>
            <a:xfrm>
              <a:off x="3237975" y="1663950"/>
              <a:ext cx="58600" cy="82375"/>
            </a:xfrm>
            <a:custGeom>
              <a:rect b="b" l="l" r="r" t="t"/>
              <a:pathLst>
                <a:path extrusionOk="0" h="3295" w="2344">
                  <a:moveTo>
                    <a:pt x="792" y="634"/>
                  </a:moveTo>
                  <a:cubicBezTo>
                    <a:pt x="919" y="571"/>
                    <a:pt x="1045" y="571"/>
                    <a:pt x="1172" y="507"/>
                  </a:cubicBezTo>
                  <a:cubicBezTo>
                    <a:pt x="1235" y="476"/>
                    <a:pt x="1299" y="412"/>
                    <a:pt x="1299" y="349"/>
                  </a:cubicBezTo>
                  <a:cubicBezTo>
                    <a:pt x="1299" y="286"/>
                    <a:pt x="1204" y="222"/>
                    <a:pt x="1172" y="191"/>
                  </a:cubicBezTo>
                  <a:cubicBezTo>
                    <a:pt x="1172" y="159"/>
                    <a:pt x="1140" y="159"/>
                    <a:pt x="1140" y="159"/>
                  </a:cubicBezTo>
                  <a:cubicBezTo>
                    <a:pt x="792" y="1"/>
                    <a:pt x="95" y="444"/>
                    <a:pt x="63" y="792"/>
                  </a:cubicBezTo>
                  <a:cubicBezTo>
                    <a:pt x="32" y="1489"/>
                    <a:pt x="0" y="2122"/>
                    <a:pt x="317" y="2724"/>
                  </a:cubicBezTo>
                  <a:cubicBezTo>
                    <a:pt x="538" y="3168"/>
                    <a:pt x="792" y="3294"/>
                    <a:pt x="1235" y="3168"/>
                  </a:cubicBezTo>
                  <a:cubicBezTo>
                    <a:pt x="1552" y="3041"/>
                    <a:pt x="1869" y="2914"/>
                    <a:pt x="2154" y="2788"/>
                  </a:cubicBezTo>
                  <a:cubicBezTo>
                    <a:pt x="2280" y="2724"/>
                    <a:pt x="2344" y="2629"/>
                    <a:pt x="2280" y="2534"/>
                  </a:cubicBezTo>
                  <a:cubicBezTo>
                    <a:pt x="2280" y="2407"/>
                    <a:pt x="2154" y="2344"/>
                    <a:pt x="2027" y="2376"/>
                  </a:cubicBezTo>
                  <a:cubicBezTo>
                    <a:pt x="1805" y="2439"/>
                    <a:pt x="1584" y="2502"/>
                    <a:pt x="1394" y="2598"/>
                  </a:cubicBezTo>
                  <a:cubicBezTo>
                    <a:pt x="855" y="2819"/>
                    <a:pt x="823" y="2819"/>
                    <a:pt x="633" y="2249"/>
                  </a:cubicBezTo>
                  <a:cubicBezTo>
                    <a:pt x="633" y="2217"/>
                    <a:pt x="633" y="2186"/>
                    <a:pt x="665" y="2122"/>
                  </a:cubicBezTo>
                  <a:cubicBezTo>
                    <a:pt x="823" y="2059"/>
                    <a:pt x="1014" y="1996"/>
                    <a:pt x="1204" y="1932"/>
                  </a:cubicBezTo>
                  <a:cubicBezTo>
                    <a:pt x="1362" y="1869"/>
                    <a:pt x="1552" y="1806"/>
                    <a:pt x="1742" y="1742"/>
                  </a:cubicBezTo>
                  <a:cubicBezTo>
                    <a:pt x="1805" y="1711"/>
                    <a:pt x="1900" y="1647"/>
                    <a:pt x="1964" y="1584"/>
                  </a:cubicBezTo>
                  <a:cubicBezTo>
                    <a:pt x="1995" y="1521"/>
                    <a:pt x="1964" y="1362"/>
                    <a:pt x="1869" y="1362"/>
                  </a:cubicBezTo>
                  <a:cubicBezTo>
                    <a:pt x="1710" y="1362"/>
                    <a:pt x="1552" y="1362"/>
                    <a:pt x="1425" y="1394"/>
                  </a:cubicBezTo>
                  <a:cubicBezTo>
                    <a:pt x="1109" y="1489"/>
                    <a:pt x="855" y="1584"/>
                    <a:pt x="538" y="1679"/>
                  </a:cubicBezTo>
                  <a:cubicBezTo>
                    <a:pt x="443" y="1457"/>
                    <a:pt x="507" y="1236"/>
                    <a:pt x="475" y="1014"/>
                  </a:cubicBezTo>
                  <a:cubicBezTo>
                    <a:pt x="475" y="824"/>
                    <a:pt x="602" y="697"/>
                    <a:pt x="792" y="6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3"/>
            <p:cNvSpPr/>
            <p:nvPr/>
          </p:nvSpPr>
          <p:spPr>
            <a:xfrm>
              <a:off x="4269575" y="2363050"/>
              <a:ext cx="68925" cy="79975"/>
            </a:xfrm>
            <a:custGeom>
              <a:rect b="b" l="l" r="r" t="t"/>
              <a:pathLst>
                <a:path extrusionOk="0" h="3199" w="2757">
                  <a:moveTo>
                    <a:pt x="666" y="2819"/>
                  </a:moveTo>
                  <a:cubicBezTo>
                    <a:pt x="603" y="2850"/>
                    <a:pt x="571" y="2914"/>
                    <a:pt x="571" y="2945"/>
                  </a:cubicBezTo>
                  <a:cubicBezTo>
                    <a:pt x="603" y="3009"/>
                    <a:pt x="634" y="3072"/>
                    <a:pt x="698" y="3136"/>
                  </a:cubicBezTo>
                  <a:cubicBezTo>
                    <a:pt x="698" y="3167"/>
                    <a:pt x="761" y="3167"/>
                    <a:pt x="793" y="3167"/>
                  </a:cubicBezTo>
                  <a:cubicBezTo>
                    <a:pt x="1363" y="3167"/>
                    <a:pt x="1901" y="3199"/>
                    <a:pt x="2471" y="3167"/>
                  </a:cubicBezTo>
                  <a:cubicBezTo>
                    <a:pt x="2661" y="3167"/>
                    <a:pt x="2756" y="3072"/>
                    <a:pt x="2756" y="2945"/>
                  </a:cubicBezTo>
                  <a:cubicBezTo>
                    <a:pt x="2724" y="2819"/>
                    <a:pt x="2629" y="2755"/>
                    <a:pt x="2503" y="2755"/>
                  </a:cubicBezTo>
                  <a:cubicBezTo>
                    <a:pt x="2344" y="2724"/>
                    <a:pt x="2186" y="2724"/>
                    <a:pt x="2028" y="2724"/>
                  </a:cubicBezTo>
                  <a:cubicBezTo>
                    <a:pt x="1901" y="2724"/>
                    <a:pt x="1774" y="2692"/>
                    <a:pt x="1648" y="2692"/>
                  </a:cubicBezTo>
                  <a:cubicBezTo>
                    <a:pt x="1553" y="2185"/>
                    <a:pt x="1521" y="1045"/>
                    <a:pt x="1648" y="539"/>
                  </a:cubicBezTo>
                  <a:cubicBezTo>
                    <a:pt x="1838" y="539"/>
                    <a:pt x="2028" y="570"/>
                    <a:pt x="2186" y="570"/>
                  </a:cubicBezTo>
                  <a:cubicBezTo>
                    <a:pt x="2344" y="602"/>
                    <a:pt x="2471" y="475"/>
                    <a:pt x="2471" y="349"/>
                  </a:cubicBezTo>
                  <a:cubicBezTo>
                    <a:pt x="2471" y="222"/>
                    <a:pt x="2344" y="159"/>
                    <a:pt x="2249" y="127"/>
                  </a:cubicBezTo>
                  <a:cubicBezTo>
                    <a:pt x="1648" y="0"/>
                    <a:pt x="1046" y="0"/>
                    <a:pt x="476" y="127"/>
                  </a:cubicBezTo>
                  <a:cubicBezTo>
                    <a:pt x="318" y="159"/>
                    <a:pt x="223" y="222"/>
                    <a:pt x="96" y="285"/>
                  </a:cubicBezTo>
                  <a:cubicBezTo>
                    <a:pt x="64" y="317"/>
                    <a:pt x="1" y="380"/>
                    <a:pt x="33" y="444"/>
                  </a:cubicBezTo>
                  <a:cubicBezTo>
                    <a:pt x="33" y="507"/>
                    <a:pt x="96" y="570"/>
                    <a:pt x="159" y="570"/>
                  </a:cubicBezTo>
                  <a:cubicBezTo>
                    <a:pt x="286" y="602"/>
                    <a:pt x="381" y="570"/>
                    <a:pt x="508" y="570"/>
                  </a:cubicBezTo>
                  <a:cubicBezTo>
                    <a:pt x="729" y="507"/>
                    <a:pt x="951" y="475"/>
                    <a:pt x="1141" y="570"/>
                  </a:cubicBezTo>
                  <a:cubicBezTo>
                    <a:pt x="1141" y="1299"/>
                    <a:pt x="1109" y="1964"/>
                    <a:pt x="1109" y="2660"/>
                  </a:cubicBezTo>
                  <a:cubicBezTo>
                    <a:pt x="951" y="2692"/>
                    <a:pt x="793" y="2755"/>
                    <a:pt x="666" y="281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3"/>
            <p:cNvSpPr/>
            <p:nvPr/>
          </p:nvSpPr>
          <p:spPr>
            <a:xfrm>
              <a:off x="4332125" y="3495200"/>
              <a:ext cx="187675" cy="113250"/>
            </a:xfrm>
            <a:custGeom>
              <a:rect b="b" l="l" r="r" t="t"/>
              <a:pathLst>
                <a:path extrusionOk="0" h="4530" w="7507">
                  <a:moveTo>
                    <a:pt x="5828" y="381"/>
                  </a:moveTo>
                  <a:cubicBezTo>
                    <a:pt x="4624" y="888"/>
                    <a:pt x="3453" y="1458"/>
                    <a:pt x="2376" y="2218"/>
                  </a:cubicBezTo>
                  <a:cubicBezTo>
                    <a:pt x="1679" y="2693"/>
                    <a:pt x="1014" y="3231"/>
                    <a:pt x="412" y="3833"/>
                  </a:cubicBezTo>
                  <a:cubicBezTo>
                    <a:pt x="286" y="3959"/>
                    <a:pt x="191" y="4086"/>
                    <a:pt x="96" y="4244"/>
                  </a:cubicBezTo>
                  <a:cubicBezTo>
                    <a:pt x="1" y="4371"/>
                    <a:pt x="64" y="4466"/>
                    <a:pt x="222" y="4529"/>
                  </a:cubicBezTo>
                  <a:cubicBezTo>
                    <a:pt x="317" y="4434"/>
                    <a:pt x="412" y="4339"/>
                    <a:pt x="507" y="4244"/>
                  </a:cubicBezTo>
                  <a:cubicBezTo>
                    <a:pt x="919" y="3896"/>
                    <a:pt x="1268" y="3548"/>
                    <a:pt x="1679" y="3199"/>
                  </a:cubicBezTo>
                  <a:cubicBezTo>
                    <a:pt x="3073" y="2059"/>
                    <a:pt x="4624" y="1268"/>
                    <a:pt x="6271" y="571"/>
                  </a:cubicBezTo>
                  <a:cubicBezTo>
                    <a:pt x="6651" y="412"/>
                    <a:pt x="7031" y="254"/>
                    <a:pt x="7506" y="1"/>
                  </a:cubicBezTo>
                  <a:cubicBezTo>
                    <a:pt x="6841" y="32"/>
                    <a:pt x="6303" y="191"/>
                    <a:pt x="5828" y="381"/>
                  </a:cubicBezTo>
                  <a:close/>
                </a:path>
              </a:pathLst>
            </a:cu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3"/>
            <p:cNvSpPr/>
            <p:nvPr/>
          </p:nvSpPr>
          <p:spPr>
            <a:xfrm>
              <a:off x="4792925" y="2499225"/>
              <a:ext cx="87900" cy="66525"/>
            </a:xfrm>
            <a:custGeom>
              <a:rect b="b" l="l" r="r" t="t"/>
              <a:pathLst>
                <a:path extrusionOk="0" h="2661" w="3516">
                  <a:moveTo>
                    <a:pt x="919" y="2154"/>
                  </a:moveTo>
                  <a:cubicBezTo>
                    <a:pt x="665" y="2185"/>
                    <a:pt x="507" y="2090"/>
                    <a:pt x="317" y="1964"/>
                  </a:cubicBezTo>
                  <a:cubicBezTo>
                    <a:pt x="222" y="1900"/>
                    <a:pt x="95" y="1995"/>
                    <a:pt x="63" y="2090"/>
                  </a:cubicBezTo>
                  <a:cubicBezTo>
                    <a:pt x="0" y="2375"/>
                    <a:pt x="159" y="2597"/>
                    <a:pt x="444" y="2629"/>
                  </a:cubicBezTo>
                  <a:cubicBezTo>
                    <a:pt x="824" y="2661"/>
                    <a:pt x="1172" y="2629"/>
                    <a:pt x="1552" y="2629"/>
                  </a:cubicBezTo>
                  <a:cubicBezTo>
                    <a:pt x="1615" y="2629"/>
                    <a:pt x="1710" y="2597"/>
                    <a:pt x="1774" y="2566"/>
                  </a:cubicBezTo>
                  <a:cubicBezTo>
                    <a:pt x="2090" y="2471"/>
                    <a:pt x="2280" y="2280"/>
                    <a:pt x="2312" y="1964"/>
                  </a:cubicBezTo>
                  <a:cubicBezTo>
                    <a:pt x="2344" y="1742"/>
                    <a:pt x="2344" y="1520"/>
                    <a:pt x="2375" y="1330"/>
                  </a:cubicBezTo>
                  <a:cubicBezTo>
                    <a:pt x="2375" y="1077"/>
                    <a:pt x="2375" y="824"/>
                    <a:pt x="2565" y="539"/>
                  </a:cubicBezTo>
                  <a:cubicBezTo>
                    <a:pt x="2724" y="539"/>
                    <a:pt x="2914" y="507"/>
                    <a:pt x="3104" y="507"/>
                  </a:cubicBezTo>
                  <a:cubicBezTo>
                    <a:pt x="3357" y="475"/>
                    <a:pt x="3484" y="380"/>
                    <a:pt x="3515" y="254"/>
                  </a:cubicBezTo>
                  <a:cubicBezTo>
                    <a:pt x="3515" y="95"/>
                    <a:pt x="3357" y="0"/>
                    <a:pt x="3040" y="0"/>
                  </a:cubicBezTo>
                  <a:cubicBezTo>
                    <a:pt x="2565" y="32"/>
                    <a:pt x="2059" y="64"/>
                    <a:pt x="1552" y="95"/>
                  </a:cubicBezTo>
                  <a:cubicBezTo>
                    <a:pt x="1489" y="95"/>
                    <a:pt x="1425" y="95"/>
                    <a:pt x="1362" y="127"/>
                  </a:cubicBezTo>
                  <a:cubicBezTo>
                    <a:pt x="1235" y="159"/>
                    <a:pt x="1077" y="285"/>
                    <a:pt x="1109" y="380"/>
                  </a:cubicBezTo>
                  <a:cubicBezTo>
                    <a:pt x="1140" y="507"/>
                    <a:pt x="1267" y="539"/>
                    <a:pt x="1394" y="570"/>
                  </a:cubicBezTo>
                  <a:cubicBezTo>
                    <a:pt x="1584" y="602"/>
                    <a:pt x="1774" y="507"/>
                    <a:pt x="1932" y="665"/>
                  </a:cubicBezTo>
                  <a:cubicBezTo>
                    <a:pt x="1900" y="1109"/>
                    <a:pt x="1837" y="1584"/>
                    <a:pt x="1805" y="1995"/>
                  </a:cubicBezTo>
                  <a:cubicBezTo>
                    <a:pt x="1489" y="2217"/>
                    <a:pt x="1204" y="2154"/>
                    <a:pt x="919" y="215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3"/>
            <p:cNvSpPr/>
            <p:nvPr/>
          </p:nvSpPr>
          <p:spPr>
            <a:xfrm>
              <a:off x="5676475" y="2148500"/>
              <a:ext cx="80800" cy="76800"/>
            </a:xfrm>
            <a:custGeom>
              <a:rect b="b" l="l" r="r" t="t"/>
              <a:pathLst>
                <a:path extrusionOk="0" h="3072" w="3232">
                  <a:moveTo>
                    <a:pt x="1679" y="127"/>
                  </a:moveTo>
                  <a:cubicBezTo>
                    <a:pt x="1679" y="95"/>
                    <a:pt x="1616" y="32"/>
                    <a:pt x="1553" y="32"/>
                  </a:cubicBezTo>
                  <a:cubicBezTo>
                    <a:pt x="1521" y="0"/>
                    <a:pt x="1426" y="32"/>
                    <a:pt x="1394" y="63"/>
                  </a:cubicBezTo>
                  <a:cubicBezTo>
                    <a:pt x="1363" y="158"/>
                    <a:pt x="1299" y="222"/>
                    <a:pt x="1268" y="317"/>
                  </a:cubicBezTo>
                  <a:cubicBezTo>
                    <a:pt x="1204" y="570"/>
                    <a:pt x="1173" y="823"/>
                    <a:pt x="1141" y="1077"/>
                  </a:cubicBezTo>
                  <a:cubicBezTo>
                    <a:pt x="1078" y="1298"/>
                    <a:pt x="1078" y="1520"/>
                    <a:pt x="856" y="1710"/>
                  </a:cubicBezTo>
                  <a:cubicBezTo>
                    <a:pt x="729" y="1647"/>
                    <a:pt x="634" y="1552"/>
                    <a:pt x="508" y="1520"/>
                  </a:cubicBezTo>
                  <a:cubicBezTo>
                    <a:pt x="413" y="1488"/>
                    <a:pt x="318" y="1457"/>
                    <a:pt x="223" y="1457"/>
                  </a:cubicBezTo>
                  <a:cubicBezTo>
                    <a:pt x="159" y="1457"/>
                    <a:pt x="64" y="1520"/>
                    <a:pt x="33" y="1583"/>
                  </a:cubicBezTo>
                  <a:cubicBezTo>
                    <a:pt x="1" y="1615"/>
                    <a:pt x="64" y="1710"/>
                    <a:pt x="96" y="1773"/>
                  </a:cubicBezTo>
                  <a:cubicBezTo>
                    <a:pt x="96" y="1805"/>
                    <a:pt x="128" y="1805"/>
                    <a:pt x="128" y="1837"/>
                  </a:cubicBezTo>
                  <a:cubicBezTo>
                    <a:pt x="349" y="2027"/>
                    <a:pt x="698" y="2122"/>
                    <a:pt x="793" y="2439"/>
                  </a:cubicBezTo>
                  <a:cubicBezTo>
                    <a:pt x="793" y="2470"/>
                    <a:pt x="856" y="2534"/>
                    <a:pt x="888" y="2502"/>
                  </a:cubicBezTo>
                  <a:cubicBezTo>
                    <a:pt x="1173" y="2502"/>
                    <a:pt x="1331" y="2724"/>
                    <a:pt x="1521" y="2882"/>
                  </a:cubicBezTo>
                  <a:cubicBezTo>
                    <a:pt x="1584" y="2945"/>
                    <a:pt x="1648" y="3040"/>
                    <a:pt x="1743" y="3040"/>
                  </a:cubicBezTo>
                  <a:cubicBezTo>
                    <a:pt x="1838" y="3072"/>
                    <a:pt x="1933" y="3009"/>
                    <a:pt x="1996" y="2977"/>
                  </a:cubicBezTo>
                  <a:cubicBezTo>
                    <a:pt x="2028" y="2945"/>
                    <a:pt x="2028" y="2819"/>
                    <a:pt x="1996" y="2755"/>
                  </a:cubicBezTo>
                  <a:cubicBezTo>
                    <a:pt x="1901" y="2629"/>
                    <a:pt x="1806" y="2502"/>
                    <a:pt x="1616" y="2249"/>
                  </a:cubicBezTo>
                  <a:cubicBezTo>
                    <a:pt x="2028" y="2249"/>
                    <a:pt x="2313" y="2280"/>
                    <a:pt x="2598" y="2249"/>
                  </a:cubicBezTo>
                  <a:cubicBezTo>
                    <a:pt x="2756" y="2249"/>
                    <a:pt x="2883" y="2249"/>
                    <a:pt x="3009" y="2249"/>
                  </a:cubicBezTo>
                  <a:cubicBezTo>
                    <a:pt x="3136" y="2217"/>
                    <a:pt x="3231" y="2090"/>
                    <a:pt x="3231" y="1995"/>
                  </a:cubicBezTo>
                  <a:cubicBezTo>
                    <a:pt x="3199" y="1868"/>
                    <a:pt x="3104" y="1805"/>
                    <a:pt x="3009" y="1805"/>
                  </a:cubicBezTo>
                  <a:cubicBezTo>
                    <a:pt x="2598" y="1805"/>
                    <a:pt x="2218" y="1805"/>
                    <a:pt x="1806" y="1773"/>
                  </a:cubicBezTo>
                  <a:cubicBezTo>
                    <a:pt x="1679" y="1773"/>
                    <a:pt x="1584" y="1773"/>
                    <a:pt x="1458" y="1773"/>
                  </a:cubicBezTo>
                  <a:cubicBezTo>
                    <a:pt x="1553" y="1362"/>
                    <a:pt x="1616" y="982"/>
                    <a:pt x="1679" y="602"/>
                  </a:cubicBezTo>
                  <a:cubicBezTo>
                    <a:pt x="1711" y="443"/>
                    <a:pt x="1711" y="285"/>
                    <a:pt x="1679" y="12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3"/>
            <p:cNvSpPr/>
            <p:nvPr/>
          </p:nvSpPr>
          <p:spPr>
            <a:xfrm>
              <a:off x="3186500" y="1132700"/>
              <a:ext cx="64950" cy="69700"/>
            </a:xfrm>
            <a:custGeom>
              <a:rect b="b" l="l" r="r" t="t"/>
              <a:pathLst>
                <a:path extrusionOk="0" h="2788" w="2598">
                  <a:moveTo>
                    <a:pt x="349" y="793"/>
                  </a:moveTo>
                  <a:cubicBezTo>
                    <a:pt x="539" y="1046"/>
                    <a:pt x="729" y="1331"/>
                    <a:pt x="951" y="1616"/>
                  </a:cubicBezTo>
                  <a:cubicBezTo>
                    <a:pt x="761" y="1774"/>
                    <a:pt x="634" y="1869"/>
                    <a:pt x="507" y="1933"/>
                  </a:cubicBezTo>
                  <a:cubicBezTo>
                    <a:pt x="412" y="2028"/>
                    <a:pt x="317" y="2091"/>
                    <a:pt x="222" y="2154"/>
                  </a:cubicBezTo>
                  <a:cubicBezTo>
                    <a:pt x="127" y="2249"/>
                    <a:pt x="127" y="2376"/>
                    <a:pt x="191" y="2471"/>
                  </a:cubicBezTo>
                  <a:cubicBezTo>
                    <a:pt x="286" y="2566"/>
                    <a:pt x="381" y="2534"/>
                    <a:pt x="476" y="2503"/>
                  </a:cubicBezTo>
                  <a:cubicBezTo>
                    <a:pt x="729" y="2344"/>
                    <a:pt x="982" y="2186"/>
                    <a:pt x="1267" y="2028"/>
                  </a:cubicBezTo>
                  <a:cubicBezTo>
                    <a:pt x="1489" y="2186"/>
                    <a:pt x="1679" y="2408"/>
                    <a:pt x="1869" y="2598"/>
                  </a:cubicBezTo>
                  <a:cubicBezTo>
                    <a:pt x="2027" y="2756"/>
                    <a:pt x="2154" y="2788"/>
                    <a:pt x="2249" y="2724"/>
                  </a:cubicBezTo>
                  <a:cubicBezTo>
                    <a:pt x="2376" y="2629"/>
                    <a:pt x="2376" y="2439"/>
                    <a:pt x="2217" y="2249"/>
                  </a:cubicBezTo>
                  <a:cubicBezTo>
                    <a:pt x="2059" y="2059"/>
                    <a:pt x="1901" y="1901"/>
                    <a:pt x="1742" y="1679"/>
                  </a:cubicBezTo>
                  <a:cubicBezTo>
                    <a:pt x="1806" y="1616"/>
                    <a:pt x="1837" y="1553"/>
                    <a:pt x="1901" y="1489"/>
                  </a:cubicBezTo>
                  <a:cubicBezTo>
                    <a:pt x="2091" y="1363"/>
                    <a:pt x="2249" y="1204"/>
                    <a:pt x="2439" y="1078"/>
                  </a:cubicBezTo>
                  <a:cubicBezTo>
                    <a:pt x="2566" y="983"/>
                    <a:pt x="2597" y="856"/>
                    <a:pt x="2534" y="761"/>
                  </a:cubicBezTo>
                  <a:cubicBezTo>
                    <a:pt x="2439" y="634"/>
                    <a:pt x="2344" y="634"/>
                    <a:pt x="2217" y="698"/>
                  </a:cubicBezTo>
                  <a:cubicBezTo>
                    <a:pt x="2059" y="761"/>
                    <a:pt x="1932" y="856"/>
                    <a:pt x="1774" y="951"/>
                  </a:cubicBezTo>
                  <a:cubicBezTo>
                    <a:pt x="1647" y="1046"/>
                    <a:pt x="1521" y="1173"/>
                    <a:pt x="1362" y="1299"/>
                  </a:cubicBezTo>
                  <a:cubicBezTo>
                    <a:pt x="1236" y="1173"/>
                    <a:pt x="1141" y="1046"/>
                    <a:pt x="1077" y="919"/>
                  </a:cubicBezTo>
                  <a:cubicBezTo>
                    <a:pt x="856" y="666"/>
                    <a:pt x="634" y="381"/>
                    <a:pt x="412" y="96"/>
                  </a:cubicBezTo>
                  <a:cubicBezTo>
                    <a:pt x="349" y="32"/>
                    <a:pt x="254" y="1"/>
                    <a:pt x="159" y="64"/>
                  </a:cubicBezTo>
                  <a:cubicBezTo>
                    <a:pt x="64" y="96"/>
                    <a:pt x="1" y="254"/>
                    <a:pt x="64" y="349"/>
                  </a:cubicBezTo>
                  <a:cubicBezTo>
                    <a:pt x="127" y="508"/>
                    <a:pt x="254" y="634"/>
                    <a:pt x="349" y="793"/>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3"/>
            <p:cNvSpPr/>
            <p:nvPr/>
          </p:nvSpPr>
          <p:spPr>
            <a:xfrm>
              <a:off x="3530900" y="1100250"/>
              <a:ext cx="54650" cy="68900"/>
            </a:xfrm>
            <a:custGeom>
              <a:rect b="b" l="l" r="r" t="t"/>
              <a:pathLst>
                <a:path extrusionOk="0" h="2756" w="2186">
                  <a:moveTo>
                    <a:pt x="317" y="2692"/>
                  </a:moveTo>
                  <a:cubicBezTo>
                    <a:pt x="412" y="2756"/>
                    <a:pt x="539" y="2661"/>
                    <a:pt x="571" y="2534"/>
                  </a:cubicBezTo>
                  <a:cubicBezTo>
                    <a:pt x="634" y="2344"/>
                    <a:pt x="634" y="2154"/>
                    <a:pt x="666" y="1932"/>
                  </a:cubicBezTo>
                  <a:cubicBezTo>
                    <a:pt x="887" y="1869"/>
                    <a:pt x="1077" y="1806"/>
                    <a:pt x="1331" y="1711"/>
                  </a:cubicBezTo>
                  <a:cubicBezTo>
                    <a:pt x="1489" y="1869"/>
                    <a:pt x="1616" y="2027"/>
                    <a:pt x="1742" y="2154"/>
                  </a:cubicBezTo>
                  <a:cubicBezTo>
                    <a:pt x="1837" y="2249"/>
                    <a:pt x="1996" y="2281"/>
                    <a:pt x="2091" y="2186"/>
                  </a:cubicBezTo>
                  <a:cubicBezTo>
                    <a:pt x="2186" y="2059"/>
                    <a:pt x="2186" y="1964"/>
                    <a:pt x="2091" y="1837"/>
                  </a:cubicBezTo>
                  <a:cubicBezTo>
                    <a:pt x="1964" y="1679"/>
                    <a:pt x="1806" y="1521"/>
                    <a:pt x="1837" y="1299"/>
                  </a:cubicBezTo>
                  <a:cubicBezTo>
                    <a:pt x="1837" y="1235"/>
                    <a:pt x="1774" y="1172"/>
                    <a:pt x="1711" y="1172"/>
                  </a:cubicBezTo>
                  <a:cubicBezTo>
                    <a:pt x="1521" y="1109"/>
                    <a:pt x="1426" y="919"/>
                    <a:pt x="1299" y="792"/>
                  </a:cubicBezTo>
                  <a:cubicBezTo>
                    <a:pt x="1172" y="634"/>
                    <a:pt x="1014" y="539"/>
                    <a:pt x="856" y="412"/>
                  </a:cubicBezTo>
                  <a:cubicBezTo>
                    <a:pt x="792" y="349"/>
                    <a:pt x="666" y="317"/>
                    <a:pt x="602" y="254"/>
                  </a:cubicBezTo>
                  <a:cubicBezTo>
                    <a:pt x="507" y="159"/>
                    <a:pt x="444" y="0"/>
                    <a:pt x="286" y="127"/>
                  </a:cubicBezTo>
                  <a:cubicBezTo>
                    <a:pt x="222" y="159"/>
                    <a:pt x="191" y="317"/>
                    <a:pt x="159" y="412"/>
                  </a:cubicBezTo>
                  <a:cubicBezTo>
                    <a:pt x="127" y="539"/>
                    <a:pt x="127" y="697"/>
                    <a:pt x="127" y="824"/>
                  </a:cubicBezTo>
                  <a:cubicBezTo>
                    <a:pt x="127" y="1045"/>
                    <a:pt x="159" y="1299"/>
                    <a:pt x="96" y="1521"/>
                  </a:cubicBezTo>
                  <a:cubicBezTo>
                    <a:pt x="1" y="1869"/>
                    <a:pt x="127" y="2186"/>
                    <a:pt x="127" y="2502"/>
                  </a:cubicBezTo>
                  <a:cubicBezTo>
                    <a:pt x="159" y="2566"/>
                    <a:pt x="254" y="2661"/>
                    <a:pt x="317" y="2692"/>
                  </a:cubicBezTo>
                  <a:close/>
                  <a:moveTo>
                    <a:pt x="666" y="950"/>
                  </a:moveTo>
                  <a:cubicBezTo>
                    <a:pt x="856" y="1045"/>
                    <a:pt x="856" y="1045"/>
                    <a:pt x="982" y="1267"/>
                  </a:cubicBezTo>
                  <a:cubicBezTo>
                    <a:pt x="887" y="1299"/>
                    <a:pt x="824" y="1330"/>
                    <a:pt x="729" y="1394"/>
                  </a:cubicBezTo>
                  <a:cubicBezTo>
                    <a:pt x="571" y="1235"/>
                    <a:pt x="602" y="1109"/>
                    <a:pt x="666" y="95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3"/>
            <p:cNvSpPr/>
            <p:nvPr/>
          </p:nvSpPr>
          <p:spPr>
            <a:xfrm>
              <a:off x="5253700" y="1162800"/>
              <a:ext cx="323050" cy="207450"/>
            </a:xfrm>
            <a:custGeom>
              <a:rect b="b" l="l" r="r" t="t"/>
              <a:pathLst>
                <a:path extrusionOk="0" h="8298" w="12922">
                  <a:moveTo>
                    <a:pt x="317" y="8012"/>
                  </a:moveTo>
                  <a:cubicBezTo>
                    <a:pt x="191" y="8076"/>
                    <a:pt x="127" y="8171"/>
                    <a:pt x="1" y="8266"/>
                  </a:cubicBezTo>
                  <a:lnTo>
                    <a:pt x="32" y="8297"/>
                  </a:lnTo>
                  <a:cubicBezTo>
                    <a:pt x="286" y="8171"/>
                    <a:pt x="507" y="8044"/>
                    <a:pt x="729" y="7917"/>
                  </a:cubicBezTo>
                  <a:cubicBezTo>
                    <a:pt x="4118" y="5732"/>
                    <a:pt x="7506" y="3547"/>
                    <a:pt x="10895" y="1362"/>
                  </a:cubicBezTo>
                  <a:cubicBezTo>
                    <a:pt x="11370" y="1045"/>
                    <a:pt x="11908" y="760"/>
                    <a:pt x="12383" y="444"/>
                  </a:cubicBezTo>
                  <a:cubicBezTo>
                    <a:pt x="12573" y="317"/>
                    <a:pt x="12827" y="254"/>
                    <a:pt x="12922" y="0"/>
                  </a:cubicBezTo>
                  <a:cubicBezTo>
                    <a:pt x="12827" y="32"/>
                    <a:pt x="12700" y="64"/>
                    <a:pt x="12605" y="95"/>
                  </a:cubicBezTo>
                  <a:cubicBezTo>
                    <a:pt x="12320" y="254"/>
                    <a:pt x="12035" y="412"/>
                    <a:pt x="11781" y="602"/>
                  </a:cubicBezTo>
                  <a:cubicBezTo>
                    <a:pt x="7949" y="3072"/>
                    <a:pt x="4118" y="5542"/>
                    <a:pt x="317" y="801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3"/>
            <p:cNvSpPr/>
            <p:nvPr/>
          </p:nvSpPr>
          <p:spPr>
            <a:xfrm>
              <a:off x="4843575" y="3533200"/>
              <a:ext cx="176600" cy="29325"/>
            </a:xfrm>
            <a:custGeom>
              <a:rect b="b" l="l" r="r" t="t"/>
              <a:pathLst>
                <a:path extrusionOk="0" h="1173" w="7064">
                  <a:moveTo>
                    <a:pt x="1" y="539"/>
                  </a:moveTo>
                  <a:cubicBezTo>
                    <a:pt x="128" y="539"/>
                    <a:pt x="223" y="571"/>
                    <a:pt x="318" y="539"/>
                  </a:cubicBezTo>
                  <a:cubicBezTo>
                    <a:pt x="666" y="413"/>
                    <a:pt x="1078" y="444"/>
                    <a:pt x="1458" y="413"/>
                  </a:cubicBezTo>
                  <a:cubicBezTo>
                    <a:pt x="2693" y="413"/>
                    <a:pt x="3896" y="603"/>
                    <a:pt x="5100" y="856"/>
                  </a:cubicBezTo>
                  <a:cubicBezTo>
                    <a:pt x="5511" y="951"/>
                    <a:pt x="5955" y="1046"/>
                    <a:pt x="6398" y="1109"/>
                  </a:cubicBezTo>
                  <a:cubicBezTo>
                    <a:pt x="6556" y="1141"/>
                    <a:pt x="6715" y="1141"/>
                    <a:pt x="6873" y="1173"/>
                  </a:cubicBezTo>
                  <a:cubicBezTo>
                    <a:pt x="6968" y="1173"/>
                    <a:pt x="7063" y="1141"/>
                    <a:pt x="7063" y="1014"/>
                  </a:cubicBezTo>
                  <a:cubicBezTo>
                    <a:pt x="7063" y="951"/>
                    <a:pt x="6968" y="856"/>
                    <a:pt x="6905" y="824"/>
                  </a:cubicBezTo>
                  <a:cubicBezTo>
                    <a:pt x="6778" y="761"/>
                    <a:pt x="6651" y="761"/>
                    <a:pt x="6556" y="729"/>
                  </a:cubicBezTo>
                  <a:cubicBezTo>
                    <a:pt x="5891" y="603"/>
                    <a:pt x="5226" y="476"/>
                    <a:pt x="4561" y="349"/>
                  </a:cubicBezTo>
                  <a:cubicBezTo>
                    <a:pt x="3421" y="128"/>
                    <a:pt x="2281" y="1"/>
                    <a:pt x="1141" y="64"/>
                  </a:cubicBezTo>
                  <a:cubicBezTo>
                    <a:pt x="983" y="96"/>
                    <a:pt x="793" y="96"/>
                    <a:pt x="634" y="128"/>
                  </a:cubicBezTo>
                  <a:cubicBezTo>
                    <a:pt x="381" y="191"/>
                    <a:pt x="128" y="254"/>
                    <a:pt x="1" y="539"/>
                  </a:cubicBezTo>
                  <a:close/>
                </a:path>
              </a:pathLst>
            </a:cu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3"/>
            <p:cNvSpPr/>
            <p:nvPr/>
          </p:nvSpPr>
          <p:spPr>
            <a:xfrm>
              <a:off x="6275025" y="1772425"/>
              <a:ext cx="64150" cy="64150"/>
            </a:xfrm>
            <a:custGeom>
              <a:rect b="b" l="l" r="r" t="t"/>
              <a:pathLst>
                <a:path extrusionOk="0" h="2566" w="2566">
                  <a:moveTo>
                    <a:pt x="856" y="1267"/>
                  </a:moveTo>
                  <a:cubicBezTo>
                    <a:pt x="919" y="1457"/>
                    <a:pt x="1046" y="1552"/>
                    <a:pt x="1236" y="1584"/>
                  </a:cubicBezTo>
                  <a:lnTo>
                    <a:pt x="1806" y="1584"/>
                  </a:lnTo>
                  <a:cubicBezTo>
                    <a:pt x="1806" y="1679"/>
                    <a:pt x="1806" y="1710"/>
                    <a:pt x="1774" y="1742"/>
                  </a:cubicBezTo>
                  <a:cubicBezTo>
                    <a:pt x="1679" y="1869"/>
                    <a:pt x="1584" y="2027"/>
                    <a:pt x="1489" y="2154"/>
                  </a:cubicBezTo>
                  <a:cubicBezTo>
                    <a:pt x="1394" y="2280"/>
                    <a:pt x="1394" y="2407"/>
                    <a:pt x="1457" y="2470"/>
                  </a:cubicBezTo>
                  <a:cubicBezTo>
                    <a:pt x="1584" y="2534"/>
                    <a:pt x="1679" y="2565"/>
                    <a:pt x="1806" y="2502"/>
                  </a:cubicBezTo>
                  <a:cubicBezTo>
                    <a:pt x="1869" y="2470"/>
                    <a:pt x="1932" y="2407"/>
                    <a:pt x="1964" y="2375"/>
                  </a:cubicBezTo>
                  <a:cubicBezTo>
                    <a:pt x="2154" y="2059"/>
                    <a:pt x="2344" y="1774"/>
                    <a:pt x="2503" y="1457"/>
                  </a:cubicBezTo>
                  <a:cubicBezTo>
                    <a:pt x="2566" y="1362"/>
                    <a:pt x="2566" y="1204"/>
                    <a:pt x="2566" y="1077"/>
                  </a:cubicBezTo>
                  <a:cubicBezTo>
                    <a:pt x="2566" y="919"/>
                    <a:pt x="2407" y="792"/>
                    <a:pt x="2249" y="855"/>
                  </a:cubicBezTo>
                  <a:cubicBezTo>
                    <a:pt x="2122" y="887"/>
                    <a:pt x="1996" y="950"/>
                    <a:pt x="1869" y="1014"/>
                  </a:cubicBezTo>
                  <a:cubicBezTo>
                    <a:pt x="1711" y="1109"/>
                    <a:pt x="1521" y="1140"/>
                    <a:pt x="1299" y="1045"/>
                  </a:cubicBezTo>
                  <a:cubicBezTo>
                    <a:pt x="1267" y="824"/>
                    <a:pt x="1236" y="570"/>
                    <a:pt x="1172" y="349"/>
                  </a:cubicBezTo>
                  <a:cubicBezTo>
                    <a:pt x="1109" y="95"/>
                    <a:pt x="887" y="0"/>
                    <a:pt x="697" y="222"/>
                  </a:cubicBezTo>
                  <a:cubicBezTo>
                    <a:pt x="476" y="507"/>
                    <a:pt x="254" y="792"/>
                    <a:pt x="64" y="1109"/>
                  </a:cubicBezTo>
                  <a:cubicBezTo>
                    <a:pt x="1" y="1235"/>
                    <a:pt x="64" y="1330"/>
                    <a:pt x="222" y="1394"/>
                  </a:cubicBezTo>
                  <a:cubicBezTo>
                    <a:pt x="381" y="1267"/>
                    <a:pt x="539" y="1109"/>
                    <a:pt x="761" y="855"/>
                  </a:cubicBezTo>
                  <a:cubicBezTo>
                    <a:pt x="792" y="1045"/>
                    <a:pt x="824" y="1172"/>
                    <a:pt x="856" y="126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3"/>
            <p:cNvSpPr/>
            <p:nvPr/>
          </p:nvSpPr>
          <p:spPr>
            <a:xfrm>
              <a:off x="5266375" y="4480100"/>
              <a:ext cx="117200" cy="83175"/>
            </a:xfrm>
            <a:custGeom>
              <a:rect b="b" l="l" r="r" t="t"/>
              <a:pathLst>
                <a:path extrusionOk="0" h="3327" w="4688">
                  <a:moveTo>
                    <a:pt x="317" y="2946"/>
                  </a:moveTo>
                  <a:cubicBezTo>
                    <a:pt x="190" y="3041"/>
                    <a:pt x="64" y="3136"/>
                    <a:pt x="0" y="3326"/>
                  </a:cubicBezTo>
                  <a:cubicBezTo>
                    <a:pt x="570" y="3263"/>
                    <a:pt x="1362" y="2914"/>
                    <a:pt x="2375" y="2249"/>
                  </a:cubicBezTo>
                  <a:cubicBezTo>
                    <a:pt x="3357" y="1648"/>
                    <a:pt x="4276" y="761"/>
                    <a:pt x="4687" y="33"/>
                  </a:cubicBezTo>
                  <a:cubicBezTo>
                    <a:pt x="4529" y="33"/>
                    <a:pt x="4402" y="1"/>
                    <a:pt x="4339" y="33"/>
                  </a:cubicBezTo>
                  <a:cubicBezTo>
                    <a:pt x="4244" y="96"/>
                    <a:pt x="4149" y="191"/>
                    <a:pt x="4086" y="254"/>
                  </a:cubicBezTo>
                  <a:cubicBezTo>
                    <a:pt x="3199" y="1236"/>
                    <a:pt x="2154" y="1996"/>
                    <a:pt x="982" y="2598"/>
                  </a:cubicBezTo>
                  <a:cubicBezTo>
                    <a:pt x="760" y="2693"/>
                    <a:pt x="539" y="2819"/>
                    <a:pt x="317" y="2946"/>
                  </a:cubicBezTo>
                  <a:close/>
                </a:path>
              </a:pathLst>
            </a:cu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3"/>
            <p:cNvSpPr/>
            <p:nvPr/>
          </p:nvSpPr>
          <p:spPr>
            <a:xfrm>
              <a:off x="6240200" y="1317975"/>
              <a:ext cx="59400" cy="68100"/>
            </a:xfrm>
            <a:custGeom>
              <a:rect b="b" l="l" r="r" t="t"/>
              <a:pathLst>
                <a:path extrusionOk="0" h="2724" w="2376">
                  <a:moveTo>
                    <a:pt x="2312" y="349"/>
                  </a:moveTo>
                  <a:cubicBezTo>
                    <a:pt x="2344" y="285"/>
                    <a:pt x="2375" y="222"/>
                    <a:pt x="2375" y="127"/>
                  </a:cubicBezTo>
                  <a:cubicBezTo>
                    <a:pt x="2375" y="95"/>
                    <a:pt x="2344" y="32"/>
                    <a:pt x="2312" y="32"/>
                  </a:cubicBezTo>
                  <a:cubicBezTo>
                    <a:pt x="2249" y="32"/>
                    <a:pt x="2185" y="0"/>
                    <a:pt x="2154" y="32"/>
                  </a:cubicBezTo>
                  <a:cubicBezTo>
                    <a:pt x="2059" y="127"/>
                    <a:pt x="1964" y="222"/>
                    <a:pt x="1900" y="349"/>
                  </a:cubicBezTo>
                  <a:cubicBezTo>
                    <a:pt x="1774" y="602"/>
                    <a:pt x="1647" y="855"/>
                    <a:pt x="1489" y="1109"/>
                  </a:cubicBezTo>
                  <a:cubicBezTo>
                    <a:pt x="1457" y="1204"/>
                    <a:pt x="1425" y="1330"/>
                    <a:pt x="1267" y="1330"/>
                  </a:cubicBezTo>
                  <a:cubicBezTo>
                    <a:pt x="1077" y="1235"/>
                    <a:pt x="855" y="1109"/>
                    <a:pt x="665" y="982"/>
                  </a:cubicBezTo>
                  <a:cubicBezTo>
                    <a:pt x="507" y="887"/>
                    <a:pt x="317" y="855"/>
                    <a:pt x="127" y="919"/>
                  </a:cubicBezTo>
                  <a:cubicBezTo>
                    <a:pt x="64" y="950"/>
                    <a:pt x="32" y="1045"/>
                    <a:pt x="0" y="1109"/>
                  </a:cubicBezTo>
                  <a:cubicBezTo>
                    <a:pt x="0" y="1140"/>
                    <a:pt x="64" y="1204"/>
                    <a:pt x="95" y="1235"/>
                  </a:cubicBezTo>
                  <a:cubicBezTo>
                    <a:pt x="127" y="1267"/>
                    <a:pt x="222" y="1267"/>
                    <a:pt x="254" y="1267"/>
                  </a:cubicBezTo>
                  <a:cubicBezTo>
                    <a:pt x="602" y="1362"/>
                    <a:pt x="855" y="1552"/>
                    <a:pt x="1077" y="1805"/>
                  </a:cubicBezTo>
                  <a:cubicBezTo>
                    <a:pt x="1045" y="1932"/>
                    <a:pt x="1014" y="2027"/>
                    <a:pt x="982" y="2122"/>
                  </a:cubicBezTo>
                  <a:cubicBezTo>
                    <a:pt x="919" y="2249"/>
                    <a:pt x="792" y="2344"/>
                    <a:pt x="760" y="2471"/>
                  </a:cubicBezTo>
                  <a:cubicBezTo>
                    <a:pt x="729" y="2502"/>
                    <a:pt x="729" y="2629"/>
                    <a:pt x="792" y="2661"/>
                  </a:cubicBezTo>
                  <a:cubicBezTo>
                    <a:pt x="824" y="2692"/>
                    <a:pt x="950" y="2724"/>
                    <a:pt x="982" y="2692"/>
                  </a:cubicBezTo>
                  <a:cubicBezTo>
                    <a:pt x="1109" y="2597"/>
                    <a:pt x="1204" y="2502"/>
                    <a:pt x="1299" y="2376"/>
                  </a:cubicBezTo>
                  <a:cubicBezTo>
                    <a:pt x="1362" y="2281"/>
                    <a:pt x="1425" y="2186"/>
                    <a:pt x="1489" y="2059"/>
                  </a:cubicBezTo>
                  <a:cubicBezTo>
                    <a:pt x="1615" y="2122"/>
                    <a:pt x="1710" y="2186"/>
                    <a:pt x="1805" y="2217"/>
                  </a:cubicBezTo>
                  <a:cubicBezTo>
                    <a:pt x="1900" y="2281"/>
                    <a:pt x="1964" y="2344"/>
                    <a:pt x="2059" y="2376"/>
                  </a:cubicBezTo>
                  <a:cubicBezTo>
                    <a:pt x="2154" y="2439"/>
                    <a:pt x="2249" y="2407"/>
                    <a:pt x="2280" y="2281"/>
                  </a:cubicBezTo>
                  <a:cubicBezTo>
                    <a:pt x="2312" y="2249"/>
                    <a:pt x="2312" y="2122"/>
                    <a:pt x="2280" y="2090"/>
                  </a:cubicBezTo>
                  <a:cubicBezTo>
                    <a:pt x="2122" y="1932"/>
                    <a:pt x="1932" y="1805"/>
                    <a:pt x="1710" y="1647"/>
                  </a:cubicBezTo>
                  <a:cubicBezTo>
                    <a:pt x="1774" y="1520"/>
                    <a:pt x="1805" y="1394"/>
                    <a:pt x="1869" y="1267"/>
                  </a:cubicBezTo>
                  <a:cubicBezTo>
                    <a:pt x="1995" y="982"/>
                    <a:pt x="2185" y="665"/>
                    <a:pt x="2312" y="34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3"/>
            <p:cNvSpPr/>
            <p:nvPr/>
          </p:nvSpPr>
          <p:spPr>
            <a:xfrm>
              <a:off x="6397750" y="1246725"/>
              <a:ext cx="49100" cy="54650"/>
            </a:xfrm>
            <a:custGeom>
              <a:rect b="b" l="l" r="r" t="t"/>
              <a:pathLst>
                <a:path extrusionOk="0" h="2186" w="1964">
                  <a:moveTo>
                    <a:pt x="222" y="2154"/>
                  </a:moveTo>
                  <a:cubicBezTo>
                    <a:pt x="317" y="2185"/>
                    <a:pt x="444" y="2185"/>
                    <a:pt x="507" y="2185"/>
                  </a:cubicBezTo>
                  <a:cubicBezTo>
                    <a:pt x="919" y="2027"/>
                    <a:pt x="1330" y="1869"/>
                    <a:pt x="1710" y="1679"/>
                  </a:cubicBezTo>
                  <a:cubicBezTo>
                    <a:pt x="1964" y="1552"/>
                    <a:pt x="1964" y="1330"/>
                    <a:pt x="1742" y="1109"/>
                  </a:cubicBezTo>
                  <a:cubicBezTo>
                    <a:pt x="1457" y="824"/>
                    <a:pt x="1140" y="539"/>
                    <a:pt x="792" y="253"/>
                  </a:cubicBezTo>
                  <a:cubicBezTo>
                    <a:pt x="665" y="158"/>
                    <a:pt x="507" y="95"/>
                    <a:pt x="317" y="0"/>
                  </a:cubicBezTo>
                  <a:cubicBezTo>
                    <a:pt x="95" y="634"/>
                    <a:pt x="95" y="1299"/>
                    <a:pt x="32" y="1932"/>
                  </a:cubicBezTo>
                  <a:cubicBezTo>
                    <a:pt x="0" y="2059"/>
                    <a:pt x="95" y="2122"/>
                    <a:pt x="222" y="2154"/>
                  </a:cubicBezTo>
                  <a:close/>
                  <a:moveTo>
                    <a:pt x="539" y="697"/>
                  </a:moveTo>
                  <a:cubicBezTo>
                    <a:pt x="950" y="855"/>
                    <a:pt x="1077" y="982"/>
                    <a:pt x="1394" y="1394"/>
                  </a:cubicBezTo>
                  <a:cubicBezTo>
                    <a:pt x="1109" y="1615"/>
                    <a:pt x="824" y="1679"/>
                    <a:pt x="475" y="1774"/>
                  </a:cubicBezTo>
                  <a:cubicBezTo>
                    <a:pt x="412" y="1394"/>
                    <a:pt x="444" y="1045"/>
                    <a:pt x="539" y="69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3"/>
            <p:cNvSpPr/>
            <p:nvPr/>
          </p:nvSpPr>
          <p:spPr>
            <a:xfrm>
              <a:off x="3364650" y="2016275"/>
              <a:ext cx="54650" cy="64950"/>
            </a:xfrm>
            <a:custGeom>
              <a:rect b="b" l="l" r="r" t="t"/>
              <a:pathLst>
                <a:path extrusionOk="0" h="2598" w="2186">
                  <a:moveTo>
                    <a:pt x="1995" y="792"/>
                  </a:moveTo>
                  <a:cubicBezTo>
                    <a:pt x="2059" y="824"/>
                    <a:pt x="2154" y="760"/>
                    <a:pt x="2185" y="697"/>
                  </a:cubicBezTo>
                  <a:cubicBezTo>
                    <a:pt x="2185" y="634"/>
                    <a:pt x="2154" y="570"/>
                    <a:pt x="2154" y="475"/>
                  </a:cubicBezTo>
                  <a:cubicBezTo>
                    <a:pt x="2122" y="444"/>
                    <a:pt x="2090" y="412"/>
                    <a:pt x="2059" y="412"/>
                  </a:cubicBezTo>
                  <a:cubicBezTo>
                    <a:pt x="1679" y="159"/>
                    <a:pt x="1204" y="64"/>
                    <a:pt x="760" y="32"/>
                  </a:cubicBezTo>
                  <a:cubicBezTo>
                    <a:pt x="507" y="0"/>
                    <a:pt x="254" y="222"/>
                    <a:pt x="222" y="475"/>
                  </a:cubicBezTo>
                  <a:cubicBezTo>
                    <a:pt x="127" y="1077"/>
                    <a:pt x="63" y="1647"/>
                    <a:pt x="0" y="2249"/>
                  </a:cubicBezTo>
                  <a:cubicBezTo>
                    <a:pt x="0" y="2344"/>
                    <a:pt x="0" y="2407"/>
                    <a:pt x="32" y="2470"/>
                  </a:cubicBezTo>
                  <a:cubicBezTo>
                    <a:pt x="63" y="2534"/>
                    <a:pt x="159" y="2597"/>
                    <a:pt x="222" y="2597"/>
                  </a:cubicBezTo>
                  <a:cubicBezTo>
                    <a:pt x="285" y="2597"/>
                    <a:pt x="380" y="2534"/>
                    <a:pt x="412" y="2502"/>
                  </a:cubicBezTo>
                  <a:cubicBezTo>
                    <a:pt x="444" y="2375"/>
                    <a:pt x="475" y="2217"/>
                    <a:pt x="475" y="2090"/>
                  </a:cubicBezTo>
                  <a:cubicBezTo>
                    <a:pt x="539" y="1552"/>
                    <a:pt x="602" y="1014"/>
                    <a:pt x="697" y="475"/>
                  </a:cubicBezTo>
                  <a:cubicBezTo>
                    <a:pt x="1077" y="475"/>
                    <a:pt x="1362" y="602"/>
                    <a:pt x="1679" y="697"/>
                  </a:cubicBezTo>
                  <a:cubicBezTo>
                    <a:pt x="1774" y="729"/>
                    <a:pt x="1900" y="792"/>
                    <a:pt x="1995" y="79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3"/>
            <p:cNvSpPr/>
            <p:nvPr/>
          </p:nvSpPr>
          <p:spPr>
            <a:xfrm>
              <a:off x="5032800" y="4044675"/>
              <a:ext cx="117200" cy="22975"/>
            </a:xfrm>
            <a:custGeom>
              <a:rect b="b" l="l" r="r" t="t"/>
              <a:pathLst>
                <a:path extrusionOk="0" h="919" w="4688">
                  <a:moveTo>
                    <a:pt x="571" y="887"/>
                  </a:moveTo>
                  <a:cubicBezTo>
                    <a:pt x="1521" y="823"/>
                    <a:pt x="2471" y="728"/>
                    <a:pt x="3421" y="633"/>
                  </a:cubicBezTo>
                  <a:cubicBezTo>
                    <a:pt x="3738" y="602"/>
                    <a:pt x="4086" y="507"/>
                    <a:pt x="4435" y="443"/>
                  </a:cubicBezTo>
                  <a:cubicBezTo>
                    <a:pt x="4625" y="380"/>
                    <a:pt x="4688" y="253"/>
                    <a:pt x="4656" y="158"/>
                  </a:cubicBezTo>
                  <a:cubicBezTo>
                    <a:pt x="4561" y="32"/>
                    <a:pt x="4466" y="0"/>
                    <a:pt x="4340" y="32"/>
                  </a:cubicBezTo>
                  <a:cubicBezTo>
                    <a:pt x="4308" y="32"/>
                    <a:pt x="4276" y="63"/>
                    <a:pt x="4245" y="63"/>
                  </a:cubicBezTo>
                  <a:cubicBezTo>
                    <a:pt x="3579" y="222"/>
                    <a:pt x="2914" y="317"/>
                    <a:pt x="2218" y="380"/>
                  </a:cubicBezTo>
                  <a:cubicBezTo>
                    <a:pt x="1679" y="412"/>
                    <a:pt x="1141" y="475"/>
                    <a:pt x="603" y="538"/>
                  </a:cubicBezTo>
                  <a:cubicBezTo>
                    <a:pt x="444" y="570"/>
                    <a:pt x="254" y="633"/>
                    <a:pt x="1" y="697"/>
                  </a:cubicBezTo>
                  <a:cubicBezTo>
                    <a:pt x="223" y="918"/>
                    <a:pt x="413" y="887"/>
                    <a:pt x="571" y="887"/>
                  </a:cubicBezTo>
                  <a:close/>
                </a:path>
              </a:pathLst>
            </a:cu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3"/>
            <p:cNvSpPr/>
            <p:nvPr/>
          </p:nvSpPr>
          <p:spPr>
            <a:xfrm>
              <a:off x="4358250" y="3555375"/>
              <a:ext cx="115625" cy="66525"/>
            </a:xfrm>
            <a:custGeom>
              <a:rect b="b" l="l" r="r" t="t"/>
              <a:pathLst>
                <a:path extrusionOk="0" h="2661" w="4625">
                  <a:moveTo>
                    <a:pt x="4625" y="1"/>
                  </a:moveTo>
                  <a:cubicBezTo>
                    <a:pt x="4213" y="1"/>
                    <a:pt x="3959" y="96"/>
                    <a:pt x="3706" y="191"/>
                  </a:cubicBezTo>
                  <a:cubicBezTo>
                    <a:pt x="2471" y="634"/>
                    <a:pt x="1394" y="1299"/>
                    <a:pt x="381" y="2091"/>
                  </a:cubicBezTo>
                  <a:cubicBezTo>
                    <a:pt x="286" y="2122"/>
                    <a:pt x="223" y="2186"/>
                    <a:pt x="159" y="2281"/>
                  </a:cubicBezTo>
                  <a:cubicBezTo>
                    <a:pt x="64" y="2344"/>
                    <a:pt x="1" y="2439"/>
                    <a:pt x="33" y="2566"/>
                  </a:cubicBezTo>
                  <a:cubicBezTo>
                    <a:pt x="64" y="2661"/>
                    <a:pt x="223" y="2661"/>
                    <a:pt x="381" y="2534"/>
                  </a:cubicBezTo>
                  <a:cubicBezTo>
                    <a:pt x="1458" y="1679"/>
                    <a:pt x="2598" y="1014"/>
                    <a:pt x="3833" y="507"/>
                  </a:cubicBezTo>
                  <a:cubicBezTo>
                    <a:pt x="4086" y="381"/>
                    <a:pt x="4308" y="222"/>
                    <a:pt x="4625" y="1"/>
                  </a:cubicBezTo>
                  <a:close/>
                </a:path>
              </a:pathLst>
            </a:cu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3"/>
            <p:cNvSpPr/>
            <p:nvPr/>
          </p:nvSpPr>
          <p:spPr>
            <a:xfrm>
              <a:off x="5444500" y="2185700"/>
              <a:ext cx="99800" cy="22975"/>
            </a:xfrm>
            <a:custGeom>
              <a:rect b="b" l="l" r="r" t="t"/>
              <a:pathLst>
                <a:path extrusionOk="0" h="919" w="3992">
                  <a:moveTo>
                    <a:pt x="1" y="0"/>
                  </a:moveTo>
                  <a:cubicBezTo>
                    <a:pt x="64" y="190"/>
                    <a:pt x="96" y="317"/>
                    <a:pt x="159" y="380"/>
                  </a:cubicBezTo>
                  <a:cubicBezTo>
                    <a:pt x="286" y="475"/>
                    <a:pt x="412" y="539"/>
                    <a:pt x="571" y="602"/>
                  </a:cubicBezTo>
                  <a:cubicBezTo>
                    <a:pt x="1046" y="761"/>
                    <a:pt x="1584" y="856"/>
                    <a:pt x="2091" y="887"/>
                  </a:cubicBezTo>
                  <a:cubicBezTo>
                    <a:pt x="2566" y="919"/>
                    <a:pt x="3009" y="919"/>
                    <a:pt x="3484" y="919"/>
                  </a:cubicBezTo>
                  <a:cubicBezTo>
                    <a:pt x="3706" y="919"/>
                    <a:pt x="3896" y="856"/>
                    <a:pt x="3991" y="570"/>
                  </a:cubicBezTo>
                  <a:cubicBezTo>
                    <a:pt x="3896" y="539"/>
                    <a:pt x="3801" y="507"/>
                    <a:pt x="3706" y="507"/>
                  </a:cubicBezTo>
                  <a:cubicBezTo>
                    <a:pt x="3358" y="475"/>
                    <a:pt x="2978" y="475"/>
                    <a:pt x="2629" y="475"/>
                  </a:cubicBezTo>
                  <a:cubicBezTo>
                    <a:pt x="2091" y="475"/>
                    <a:pt x="1553" y="412"/>
                    <a:pt x="1014" y="285"/>
                  </a:cubicBezTo>
                  <a:cubicBezTo>
                    <a:pt x="729" y="190"/>
                    <a:pt x="412" y="95"/>
                    <a:pt x="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3"/>
            <p:cNvSpPr/>
            <p:nvPr/>
          </p:nvSpPr>
          <p:spPr>
            <a:xfrm>
              <a:off x="5038350" y="4073950"/>
              <a:ext cx="110875" cy="14275"/>
            </a:xfrm>
            <a:custGeom>
              <a:rect b="b" l="l" r="r" t="t"/>
              <a:pathLst>
                <a:path extrusionOk="0" h="571" w="4435">
                  <a:moveTo>
                    <a:pt x="4023" y="32"/>
                  </a:moveTo>
                  <a:cubicBezTo>
                    <a:pt x="3674" y="64"/>
                    <a:pt x="3326" y="96"/>
                    <a:pt x="2977" y="96"/>
                  </a:cubicBezTo>
                  <a:cubicBezTo>
                    <a:pt x="2154" y="159"/>
                    <a:pt x="1331" y="191"/>
                    <a:pt x="539" y="222"/>
                  </a:cubicBezTo>
                  <a:cubicBezTo>
                    <a:pt x="412" y="222"/>
                    <a:pt x="286" y="222"/>
                    <a:pt x="191" y="254"/>
                  </a:cubicBezTo>
                  <a:cubicBezTo>
                    <a:pt x="96" y="254"/>
                    <a:pt x="1" y="317"/>
                    <a:pt x="1" y="412"/>
                  </a:cubicBezTo>
                  <a:cubicBezTo>
                    <a:pt x="32" y="476"/>
                    <a:pt x="127" y="539"/>
                    <a:pt x="191" y="539"/>
                  </a:cubicBezTo>
                  <a:cubicBezTo>
                    <a:pt x="286" y="571"/>
                    <a:pt x="412" y="571"/>
                    <a:pt x="507" y="571"/>
                  </a:cubicBezTo>
                  <a:cubicBezTo>
                    <a:pt x="1267" y="539"/>
                    <a:pt x="1996" y="539"/>
                    <a:pt x="2724" y="507"/>
                  </a:cubicBezTo>
                  <a:cubicBezTo>
                    <a:pt x="3104" y="507"/>
                    <a:pt x="3484" y="476"/>
                    <a:pt x="3896" y="444"/>
                  </a:cubicBezTo>
                  <a:cubicBezTo>
                    <a:pt x="4086" y="412"/>
                    <a:pt x="4276" y="412"/>
                    <a:pt x="4434" y="222"/>
                  </a:cubicBezTo>
                  <a:cubicBezTo>
                    <a:pt x="4339" y="1"/>
                    <a:pt x="4181" y="1"/>
                    <a:pt x="4023" y="32"/>
                  </a:cubicBezTo>
                  <a:close/>
                </a:path>
              </a:pathLst>
            </a:cu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3"/>
            <p:cNvSpPr/>
            <p:nvPr/>
          </p:nvSpPr>
          <p:spPr>
            <a:xfrm>
              <a:off x="5043900" y="4024075"/>
              <a:ext cx="107700" cy="20600"/>
            </a:xfrm>
            <a:custGeom>
              <a:rect b="b" l="l" r="r" t="t"/>
              <a:pathLst>
                <a:path extrusionOk="0" h="824" w="4308">
                  <a:moveTo>
                    <a:pt x="3832" y="64"/>
                  </a:moveTo>
                  <a:cubicBezTo>
                    <a:pt x="2882" y="159"/>
                    <a:pt x="1932" y="254"/>
                    <a:pt x="1014" y="381"/>
                  </a:cubicBezTo>
                  <a:cubicBezTo>
                    <a:pt x="792" y="381"/>
                    <a:pt x="539" y="412"/>
                    <a:pt x="317" y="476"/>
                  </a:cubicBezTo>
                  <a:cubicBezTo>
                    <a:pt x="190" y="507"/>
                    <a:pt x="95" y="539"/>
                    <a:pt x="0" y="666"/>
                  </a:cubicBezTo>
                  <a:cubicBezTo>
                    <a:pt x="222" y="824"/>
                    <a:pt x="444" y="792"/>
                    <a:pt x="634" y="761"/>
                  </a:cubicBezTo>
                  <a:cubicBezTo>
                    <a:pt x="1489" y="697"/>
                    <a:pt x="2312" y="634"/>
                    <a:pt x="3167" y="539"/>
                  </a:cubicBezTo>
                  <a:cubicBezTo>
                    <a:pt x="3452" y="507"/>
                    <a:pt x="3737" y="444"/>
                    <a:pt x="4022" y="381"/>
                  </a:cubicBezTo>
                  <a:cubicBezTo>
                    <a:pt x="4117" y="349"/>
                    <a:pt x="4212" y="286"/>
                    <a:pt x="4307" y="222"/>
                  </a:cubicBezTo>
                  <a:cubicBezTo>
                    <a:pt x="4181" y="1"/>
                    <a:pt x="3991" y="32"/>
                    <a:pt x="3832" y="64"/>
                  </a:cubicBezTo>
                  <a:close/>
                </a:path>
              </a:pathLst>
            </a:cu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3"/>
            <p:cNvSpPr/>
            <p:nvPr/>
          </p:nvSpPr>
          <p:spPr>
            <a:xfrm>
              <a:off x="5947250" y="1558650"/>
              <a:ext cx="49900" cy="68125"/>
            </a:xfrm>
            <a:custGeom>
              <a:rect b="b" l="l" r="r" t="t"/>
              <a:pathLst>
                <a:path extrusionOk="0" h="2725" w="1996">
                  <a:moveTo>
                    <a:pt x="1584" y="2091"/>
                  </a:moveTo>
                  <a:cubicBezTo>
                    <a:pt x="1394" y="2123"/>
                    <a:pt x="1236" y="2249"/>
                    <a:pt x="951" y="2154"/>
                  </a:cubicBezTo>
                  <a:cubicBezTo>
                    <a:pt x="919" y="2059"/>
                    <a:pt x="887" y="1964"/>
                    <a:pt x="856" y="1869"/>
                  </a:cubicBezTo>
                  <a:cubicBezTo>
                    <a:pt x="729" y="1299"/>
                    <a:pt x="444" y="792"/>
                    <a:pt x="412" y="191"/>
                  </a:cubicBezTo>
                  <a:cubicBezTo>
                    <a:pt x="412" y="96"/>
                    <a:pt x="349" y="1"/>
                    <a:pt x="222" y="32"/>
                  </a:cubicBezTo>
                  <a:cubicBezTo>
                    <a:pt x="159" y="32"/>
                    <a:pt x="64" y="127"/>
                    <a:pt x="64" y="159"/>
                  </a:cubicBezTo>
                  <a:cubicBezTo>
                    <a:pt x="32" y="349"/>
                    <a:pt x="1" y="507"/>
                    <a:pt x="64" y="666"/>
                  </a:cubicBezTo>
                  <a:cubicBezTo>
                    <a:pt x="191" y="1267"/>
                    <a:pt x="381" y="1837"/>
                    <a:pt x="571" y="2408"/>
                  </a:cubicBezTo>
                  <a:cubicBezTo>
                    <a:pt x="602" y="2503"/>
                    <a:pt x="697" y="2598"/>
                    <a:pt x="792" y="2629"/>
                  </a:cubicBezTo>
                  <a:cubicBezTo>
                    <a:pt x="1172" y="2724"/>
                    <a:pt x="1552" y="2629"/>
                    <a:pt x="1901" y="2439"/>
                  </a:cubicBezTo>
                  <a:cubicBezTo>
                    <a:pt x="1996" y="2376"/>
                    <a:pt x="1964" y="2186"/>
                    <a:pt x="1869" y="2154"/>
                  </a:cubicBezTo>
                  <a:cubicBezTo>
                    <a:pt x="1774" y="2123"/>
                    <a:pt x="1679" y="2091"/>
                    <a:pt x="1584" y="209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3"/>
            <p:cNvSpPr/>
            <p:nvPr/>
          </p:nvSpPr>
          <p:spPr>
            <a:xfrm>
              <a:off x="4404175" y="3610800"/>
              <a:ext cx="102150" cy="53850"/>
            </a:xfrm>
            <a:custGeom>
              <a:rect b="b" l="l" r="r" t="t"/>
              <a:pathLst>
                <a:path extrusionOk="0" h="2154" w="4086">
                  <a:moveTo>
                    <a:pt x="159" y="2122"/>
                  </a:moveTo>
                  <a:cubicBezTo>
                    <a:pt x="286" y="2091"/>
                    <a:pt x="381" y="2027"/>
                    <a:pt x="476" y="1964"/>
                  </a:cubicBezTo>
                  <a:cubicBezTo>
                    <a:pt x="1457" y="1362"/>
                    <a:pt x="2407" y="792"/>
                    <a:pt x="3516" y="412"/>
                  </a:cubicBezTo>
                  <a:cubicBezTo>
                    <a:pt x="3706" y="349"/>
                    <a:pt x="3896" y="254"/>
                    <a:pt x="4086" y="159"/>
                  </a:cubicBezTo>
                  <a:cubicBezTo>
                    <a:pt x="3738" y="0"/>
                    <a:pt x="3453" y="95"/>
                    <a:pt x="3136" y="190"/>
                  </a:cubicBezTo>
                  <a:cubicBezTo>
                    <a:pt x="2091" y="539"/>
                    <a:pt x="1141" y="1109"/>
                    <a:pt x="222" y="1711"/>
                  </a:cubicBezTo>
                  <a:cubicBezTo>
                    <a:pt x="127" y="1742"/>
                    <a:pt x="64" y="1837"/>
                    <a:pt x="32" y="1901"/>
                  </a:cubicBezTo>
                  <a:cubicBezTo>
                    <a:pt x="1" y="1964"/>
                    <a:pt x="1" y="2027"/>
                    <a:pt x="32" y="2059"/>
                  </a:cubicBezTo>
                  <a:cubicBezTo>
                    <a:pt x="64" y="2122"/>
                    <a:pt x="127" y="2154"/>
                    <a:pt x="159" y="2122"/>
                  </a:cubicBezTo>
                  <a:close/>
                </a:path>
              </a:pathLst>
            </a:cu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3"/>
            <p:cNvSpPr/>
            <p:nvPr/>
          </p:nvSpPr>
          <p:spPr>
            <a:xfrm>
              <a:off x="5036775" y="4102450"/>
              <a:ext cx="106900" cy="9525"/>
            </a:xfrm>
            <a:custGeom>
              <a:rect b="b" l="l" r="r" t="t"/>
              <a:pathLst>
                <a:path extrusionOk="0" h="381" w="4276">
                  <a:moveTo>
                    <a:pt x="4244" y="191"/>
                  </a:moveTo>
                  <a:cubicBezTo>
                    <a:pt x="4276" y="64"/>
                    <a:pt x="4149" y="33"/>
                    <a:pt x="4054" y="1"/>
                  </a:cubicBezTo>
                  <a:cubicBezTo>
                    <a:pt x="3991" y="1"/>
                    <a:pt x="3896" y="1"/>
                    <a:pt x="3832" y="1"/>
                  </a:cubicBezTo>
                  <a:cubicBezTo>
                    <a:pt x="2787" y="1"/>
                    <a:pt x="1774" y="1"/>
                    <a:pt x="760" y="1"/>
                  </a:cubicBezTo>
                  <a:cubicBezTo>
                    <a:pt x="507" y="1"/>
                    <a:pt x="254" y="64"/>
                    <a:pt x="0" y="191"/>
                  </a:cubicBezTo>
                  <a:cubicBezTo>
                    <a:pt x="222" y="349"/>
                    <a:pt x="475" y="349"/>
                    <a:pt x="729" y="381"/>
                  </a:cubicBezTo>
                  <a:cubicBezTo>
                    <a:pt x="1647" y="381"/>
                    <a:pt x="2534" y="381"/>
                    <a:pt x="3452" y="381"/>
                  </a:cubicBezTo>
                  <a:cubicBezTo>
                    <a:pt x="3642" y="381"/>
                    <a:pt x="3864" y="381"/>
                    <a:pt x="4022" y="349"/>
                  </a:cubicBezTo>
                  <a:cubicBezTo>
                    <a:pt x="4117" y="349"/>
                    <a:pt x="4212" y="254"/>
                    <a:pt x="4244" y="191"/>
                  </a:cubicBezTo>
                  <a:close/>
                </a:path>
              </a:pathLst>
            </a:cu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3"/>
            <p:cNvSpPr/>
            <p:nvPr/>
          </p:nvSpPr>
          <p:spPr>
            <a:xfrm>
              <a:off x="5061300" y="3975000"/>
              <a:ext cx="92675" cy="19025"/>
            </a:xfrm>
            <a:custGeom>
              <a:rect b="b" l="l" r="r" t="t"/>
              <a:pathLst>
                <a:path extrusionOk="0" h="761" w="3707">
                  <a:moveTo>
                    <a:pt x="3611" y="0"/>
                  </a:moveTo>
                  <a:cubicBezTo>
                    <a:pt x="3548" y="0"/>
                    <a:pt x="3453" y="32"/>
                    <a:pt x="3390" y="32"/>
                  </a:cubicBezTo>
                  <a:cubicBezTo>
                    <a:pt x="2661" y="222"/>
                    <a:pt x="1933" y="349"/>
                    <a:pt x="1173" y="349"/>
                  </a:cubicBezTo>
                  <a:cubicBezTo>
                    <a:pt x="888" y="380"/>
                    <a:pt x="634" y="380"/>
                    <a:pt x="349" y="444"/>
                  </a:cubicBezTo>
                  <a:cubicBezTo>
                    <a:pt x="254" y="444"/>
                    <a:pt x="159" y="539"/>
                    <a:pt x="1" y="602"/>
                  </a:cubicBezTo>
                  <a:cubicBezTo>
                    <a:pt x="223" y="665"/>
                    <a:pt x="349" y="729"/>
                    <a:pt x="476" y="760"/>
                  </a:cubicBezTo>
                  <a:cubicBezTo>
                    <a:pt x="603" y="760"/>
                    <a:pt x="761" y="760"/>
                    <a:pt x="919" y="760"/>
                  </a:cubicBezTo>
                  <a:cubicBezTo>
                    <a:pt x="1648" y="760"/>
                    <a:pt x="2344" y="697"/>
                    <a:pt x="3041" y="539"/>
                  </a:cubicBezTo>
                  <a:cubicBezTo>
                    <a:pt x="3231" y="475"/>
                    <a:pt x="3421" y="412"/>
                    <a:pt x="3611" y="349"/>
                  </a:cubicBezTo>
                  <a:cubicBezTo>
                    <a:pt x="3706" y="285"/>
                    <a:pt x="3706" y="190"/>
                    <a:pt x="3611" y="0"/>
                  </a:cubicBezTo>
                  <a:close/>
                </a:path>
              </a:pathLst>
            </a:cu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3"/>
            <p:cNvSpPr/>
            <p:nvPr/>
          </p:nvSpPr>
          <p:spPr>
            <a:xfrm>
              <a:off x="4852300" y="3513425"/>
              <a:ext cx="115625" cy="19025"/>
            </a:xfrm>
            <a:custGeom>
              <a:rect b="b" l="l" r="r" t="t"/>
              <a:pathLst>
                <a:path extrusionOk="0" h="761" w="4625">
                  <a:moveTo>
                    <a:pt x="4244" y="729"/>
                  </a:moveTo>
                  <a:cubicBezTo>
                    <a:pt x="4339" y="760"/>
                    <a:pt x="4466" y="760"/>
                    <a:pt x="4561" y="760"/>
                  </a:cubicBezTo>
                  <a:cubicBezTo>
                    <a:pt x="4624" y="570"/>
                    <a:pt x="4561" y="475"/>
                    <a:pt x="4434" y="444"/>
                  </a:cubicBezTo>
                  <a:cubicBezTo>
                    <a:pt x="4086" y="349"/>
                    <a:pt x="3769" y="222"/>
                    <a:pt x="3421" y="190"/>
                  </a:cubicBezTo>
                  <a:cubicBezTo>
                    <a:pt x="2344" y="32"/>
                    <a:pt x="1267" y="0"/>
                    <a:pt x="190" y="64"/>
                  </a:cubicBezTo>
                  <a:cubicBezTo>
                    <a:pt x="127" y="64"/>
                    <a:pt x="64" y="95"/>
                    <a:pt x="0" y="95"/>
                  </a:cubicBezTo>
                  <a:cubicBezTo>
                    <a:pt x="729" y="254"/>
                    <a:pt x="1425" y="349"/>
                    <a:pt x="2122" y="412"/>
                  </a:cubicBezTo>
                  <a:cubicBezTo>
                    <a:pt x="2851" y="507"/>
                    <a:pt x="3547" y="539"/>
                    <a:pt x="4244" y="729"/>
                  </a:cubicBezTo>
                  <a:close/>
                </a:path>
              </a:pathLst>
            </a:cu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3"/>
            <p:cNvSpPr/>
            <p:nvPr/>
          </p:nvSpPr>
          <p:spPr>
            <a:xfrm>
              <a:off x="4382800" y="3591000"/>
              <a:ext cx="96625" cy="53875"/>
            </a:xfrm>
            <a:custGeom>
              <a:rect b="b" l="l" r="r" t="t"/>
              <a:pathLst>
                <a:path extrusionOk="0" h="2155" w="3865">
                  <a:moveTo>
                    <a:pt x="412" y="2028"/>
                  </a:moveTo>
                  <a:cubicBezTo>
                    <a:pt x="856" y="1648"/>
                    <a:pt x="1362" y="1362"/>
                    <a:pt x="1901" y="1109"/>
                  </a:cubicBezTo>
                  <a:cubicBezTo>
                    <a:pt x="2312" y="919"/>
                    <a:pt x="2724" y="729"/>
                    <a:pt x="3167" y="539"/>
                  </a:cubicBezTo>
                  <a:cubicBezTo>
                    <a:pt x="3421" y="412"/>
                    <a:pt x="3674" y="286"/>
                    <a:pt x="3864" y="1"/>
                  </a:cubicBezTo>
                  <a:cubicBezTo>
                    <a:pt x="3643" y="64"/>
                    <a:pt x="3421" y="96"/>
                    <a:pt x="3199" y="191"/>
                  </a:cubicBezTo>
                  <a:cubicBezTo>
                    <a:pt x="2439" y="476"/>
                    <a:pt x="1647" y="792"/>
                    <a:pt x="951" y="1204"/>
                  </a:cubicBezTo>
                  <a:cubicBezTo>
                    <a:pt x="666" y="1362"/>
                    <a:pt x="412" y="1553"/>
                    <a:pt x="191" y="1743"/>
                  </a:cubicBezTo>
                  <a:cubicBezTo>
                    <a:pt x="96" y="1806"/>
                    <a:pt x="64" y="1933"/>
                    <a:pt x="1" y="2028"/>
                  </a:cubicBezTo>
                  <a:cubicBezTo>
                    <a:pt x="159" y="2154"/>
                    <a:pt x="286" y="2091"/>
                    <a:pt x="412" y="2028"/>
                  </a:cubicBezTo>
                  <a:close/>
                </a:path>
              </a:pathLst>
            </a:cu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3"/>
            <p:cNvSpPr/>
            <p:nvPr/>
          </p:nvSpPr>
          <p:spPr>
            <a:xfrm>
              <a:off x="4419225" y="3639300"/>
              <a:ext cx="95025" cy="45950"/>
            </a:xfrm>
            <a:custGeom>
              <a:rect b="b" l="l" r="r" t="t"/>
              <a:pathLst>
                <a:path extrusionOk="0" h="1838" w="3801">
                  <a:moveTo>
                    <a:pt x="2851" y="191"/>
                  </a:moveTo>
                  <a:cubicBezTo>
                    <a:pt x="2312" y="412"/>
                    <a:pt x="1774" y="602"/>
                    <a:pt x="1267" y="856"/>
                  </a:cubicBezTo>
                  <a:cubicBezTo>
                    <a:pt x="855" y="1046"/>
                    <a:pt x="475" y="1299"/>
                    <a:pt x="95" y="1521"/>
                  </a:cubicBezTo>
                  <a:cubicBezTo>
                    <a:pt x="32" y="1552"/>
                    <a:pt x="0" y="1647"/>
                    <a:pt x="0" y="1711"/>
                  </a:cubicBezTo>
                  <a:cubicBezTo>
                    <a:pt x="0" y="1774"/>
                    <a:pt x="127" y="1837"/>
                    <a:pt x="222" y="1806"/>
                  </a:cubicBezTo>
                  <a:cubicBezTo>
                    <a:pt x="349" y="1742"/>
                    <a:pt x="475" y="1679"/>
                    <a:pt x="602" y="1616"/>
                  </a:cubicBezTo>
                  <a:cubicBezTo>
                    <a:pt x="1330" y="1172"/>
                    <a:pt x="2091" y="824"/>
                    <a:pt x="2882" y="539"/>
                  </a:cubicBezTo>
                  <a:cubicBezTo>
                    <a:pt x="3199" y="412"/>
                    <a:pt x="3484" y="254"/>
                    <a:pt x="3801" y="1"/>
                  </a:cubicBezTo>
                  <a:cubicBezTo>
                    <a:pt x="3421" y="1"/>
                    <a:pt x="3136" y="64"/>
                    <a:pt x="2851" y="191"/>
                  </a:cubicBezTo>
                  <a:close/>
                </a:path>
              </a:pathLst>
            </a:cu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3"/>
            <p:cNvSpPr/>
            <p:nvPr/>
          </p:nvSpPr>
          <p:spPr>
            <a:xfrm>
              <a:off x="5302000" y="4449225"/>
              <a:ext cx="79200" cy="62575"/>
            </a:xfrm>
            <a:custGeom>
              <a:rect b="b" l="l" r="r" t="t"/>
              <a:pathLst>
                <a:path extrusionOk="0" h="2503" w="3168">
                  <a:moveTo>
                    <a:pt x="0" y="2503"/>
                  </a:moveTo>
                  <a:cubicBezTo>
                    <a:pt x="222" y="2439"/>
                    <a:pt x="349" y="2408"/>
                    <a:pt x="444" y="2344"/>
                  </a:cubicBezTo>
                  <a:cubicBezTo>
                    <a:pt x="1425" y="1806"/>
                    <a:pt x="2344" y="1141"/>
                    <a:pt x="3136" y="286"/>
                  </a:cubicBezTo>
                  <a:cubicBezTo>
                    <a:pt x="3167" y="254"/>
                    <a:pt x="3167" y="191"/>
                    <a:pt x="3167" y="159"/>
                  </a:cubicBezTo>
                  <a:cubicBezTo>
                    <a:pt x="3041" y="1"/>
                    <a:pt x="2914" y="64"/>
                    <a:pt x="2787" y="159"/>
                  </a:cubicBezTo>
                  <a:cubicBezTo>
                    <a:pt x="2597" y="317"/>
                    <a:pt x="2407" y="508"/>
                    <a:pt x="2186" y="698"/>
                  </a:cubicBezTo>
                  <a:cubicBezTo>
                    <a:pt x="1647" y="1078"/>
                    <a:pt x="1109" y="1489"/>
                    <a:pt x="570" y="1901"/>
                  </a:cubicBezTo>
                  <a:cubicBezTo>
                    <a:pt x="380" y="2028"/>
                    <a:pt x="127" y="2154"/>
                    <a:pt x="0" y="2503"/>
                  </a:cubicBezTo>
                  <a:close/>
                </a:path>
              </a:pathLst>
            </a:cu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3"/>
            <p:cNvSpPr/>
            <p:nvPr/>
          </p:nvSpPr>
          <p:spPr>
            <a:xfrm>
              <a:off x="4799250" y="3000375"/>
              <a:ext cx="34075" cy="40400"/>
            </a:xfrm>
            <a:custGeom>
              <a:rect b="b" l="l" r="r" t="t"/>
              <a:pathLst>
                <a:path extrusionOk="0" h="1616" w="1363">
                  <a:moveTo>
                    <a:pt x="729" y="1553"/>
                  </a:moveTo>
                  <a:cubicBezTo>
                    <a:pt x="982" y="1616"/>
                    <a:pt x="1204" y="1521"/>
                    <a:pt x="1267" y="1267"/>
                  </a:cubicBezTo>
                  <a:cubicBezTo>
                    <a:pt x="1331" y="1141"/>
                    <a:pt x="1331" y="982"/>
                    <a:pt x="1362" y="856"/>
                  </a:cubicBezTo>
                  <a:cubicBezTo>
                    <a:pt x="1331" y="729"/>
                    <a:pt x="1331" y="602"/>
                    <a:pt x="1331" y="539"/>
                  </a:cubicBezTo>
                  <a:cubicBezTo>
                    <a:pt x="1204" y="127"/>
                    <a:pt x="697" y="1"/>
                    <a:pt x="444" y="286"/>
                  </a:cubicBezTo>
                  <a:cubicBezTo>
                    <a:pt x="1" y="666"/>
                    <a:pt x="159" y="1363"/>
                    <a:pt x="729" y="1553"/>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3"/>
            <p:cNvSpPr/>
            <p:nvPr/>
          </p:nvSpPr>
          <p:spPr>
            <a:xfrm>
              <a:off x="4940175" y="3566450"/>
              <a:ext cx="106125" cy="19825"/>
            </a:xfrm>
            <a:custGeom>
              <a:rect b="b" l="l" r="r" t="t"/>
              <a:pathLst>
                <a:path extrusionOk="0" h="793" w="4245">
                  <a:moveTo>
                    <a:pt x="4023" y="444"/>
                  </a:moveTo>
                  <a:cubicBezTo>
                    <a:pt x="3896" y="413"/>
                    <a:pt x="3801" y="381"/>
                    <a:pt x="3674" y="381"/>
                  </a:cubicBezTo>
                  <a:cubicBezTo>
                    <a:pt x="3168" y="286"/>
                    <a:pt x="2692" y="223"/>
                    <a:pt x="2186" y="128"/>
                  </a:cubicBezTo>
                  <a:cubicBezTo>
                    <a:pt x="1552" y="33"/>
                    <a:pt x="919" y="1"/>
                    <a:pt x="286" y="33"/>
                  </a:cubicBezTo>
                  <a:cubicBezTo>
                    <a:pt x="222" y="33"/>
                    <a:pt x="159" y="64"/>
                    <a:pt x="1" y="96"/>
                  </a:cubicBezTo>
                  <a:cubicBezTo>
                    <a:pt x="127" y="128"/>
                    <a:pt x="191" y="159"/>
                    <a:pt x="222" y="159"/>
                  </a:cubicBezTo>
                  <a:cubicBezTo>
                    <a:pt x="887" y="286"/>
                    <a:pt x="1521" y="413"/>
                    <a:pt x="2186" y="508"/>
                  </a:cubicBezTo>
                  <a:cubicBezTo>
                    <a:pt x="2756" y="603"/>
                    <a:pt x="3358" y="698"/>
                    <a:pt x="3959" y="761"/>
                  </a:cubicBezTo>
                  <a:cubicBezTo>
                    <a:pt x="4023" y="793"/>
                    <a:pt x="4149" y="793"/>
                    <a:pt x="4213" y="698"/>
                  </a:cubicBezTo>
                  <a:cubicBezTo>
                    <a:pt x="4244" y="603"/>
                    <a:pt x="4149" y="476"/>
                    <a:pt x="4023" y="444"/>
                  </a:cubicBezTo>
                  <a:close/>
                </a:path>
              </a:pathLst>
            </a:cu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3"/>
            <p:cNvSpPr/>
            <p:nvPr/>
          </p:nvSpPr>
          <p:spPr>
            <a:xfrm>
              <a:off x="5085075" y="3817450"/>
              <a:ext cx="83925" cy="12675"/>
            </a:xfrm>
            <a:custGeom>
              <a:rect b="b" l="l" r="r" t="t"/>
              <a:pathLst>
                <a:path extrusionOk="0" h="507" w="3357">
                  <a:moveTo>
                    <a:pt x="3325" y="253"/>
                  </a:moveTo>
                  <a:cubicBezTo>
                    <a:pt x="3262" y="190"/>
                    <a:pt x="3199" y="158"/>
                    <a:pt x="3104" y="95"/>
                  </a:cubicBezTo>
                  <a:cubicBezTo>
                    <a:pt x="3040" y="95"/>
                    <a:pt x="2977" y="95"/>
                    <a:pt x="2945" y="95"/>
                  </a:cubicBezTo>
                  <a:cubicBezTo>
                    <a:pt x="2407" y="63"/>
                    <a:pt x="1900" y="32"/>
                    <a:pt x="1362" y="0"/>
                  </a:cubicBezTo>
                  <a:cubicBezTo>
                    <a:pt x="1013" y="0"/>
                    <a:pt x="633" y="32"/>
                    <a:pt x="285" y="63"/>
                  </a:cubicBezTo>
                  <a:cubicBezTo>
                    <a:pt x="158" y="63"/>
                    <a:pt x="32" y="63"/>
                    <a:pt x="0" y="253"/>
                  </a:cubicBezTo>
                  <a:cubicBezTo>
                    <a:pt x="222" y="348"/>
                    <a:pt x="443" y="348"/>
                    <a:pt x="665" y="380"/>
                  </a:cubicBezTo>
                  <a:cubicBezTo>
                    <a:pt x="1330" y="412"/>
                    <a:pt x="2027" y="443"/>
                    <a:pt x="2692" y="475"/>
                  </a:cubicBezTo>
                  <a:cubicBezTo>
                    <a:pt x="2819" y="507"/>
                    <a:pt x="2945" y="475"/>
                    <a:pt x="3104" y="475"/>
                  </a:cubicBezTo>
                  <a:cubicBezTo>
                    <a:pt x="3230" y="443"/>
                    <a:pt x="3357" y="348"/>
                    <a:pt x="3325" y="253"/>
                  </a:cubicBezTo>
                  <a:close/>
                </a:path>
              </a:pathLst>
            </a:cu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3"/>
            <p:cNvSpPr/>
            <p:nvPr/>
          </p:nvSpPr>
          <p:spPr>
            <a:xfrm>
              <a:off x="3885600" y="1718575"/>
              <a:ext cx="19025" cy="77625"/>
            </a:xfrm>
            <a:custGeom>
              <a:rect b="b" l="l" r="r" t="t"/>
              <a:pathLst>
                <a:path extrusionOk="0" h="3105" w="761">
                  <a:moveTo>
                    <a:pt x="570" y="1"/>
                  </a:moveTo>
                  <a:cubicBezTo>
                    <a:pt x="539" y="1"/>
                    <a:pt x="475" y="32"/>
                    <a:pt x="444" y="96"/>
                  </a:cubicBezTo>
                  <a:cubicBezTo>
                    <a:pt x="412" y="317"/>
                    <a:pt x="349" y="571"/>
                    <a:pt x="317" y="824"/>
                  </a:cubicBezTo>
                  <a:cubicBezTo>
                    <a:pt x="254" y="1394"/>
                    <a:pt x="190" y="1964"/>
                    <a:pt x="127" y="2566"/>
                  </a:cubicBezTo>
                  <a:cubicBezTo>
                    <a:pt x="95" y="2724"/>
                    <a:pt x="0" y="2914"/>
                    <a:pt x="222" y="3009"/>
                  </a:cubicBezTo>
                  <a:cubicBezTo>
                    <a:pt x="349" y="3104"/>
                    <a:pt x="507" y="2946"/>
                    <a:pt x="539" y="2629"/>
                  </a:cubicBezTo>
                  <a:cubicBezTo>
                    <a:pt x="634" y="2028"/>
                    <a:pt x="697" y="1394"/>
                    <a:pt x="760" y="856"/>
                  </a:cubicBezTo>
                  <a:cubicBezTo>
                    <a:pt x="760" y="539"/>
                    <a:pt x="729" y="317"/>
                    <a:pt x="697" y="96"/>
                  </a:cubicBezTo>
                  <a:cubicBezTo>
                    <a:pt x="697" y="64"/>
                    <a:pt x="634" y="1"/>
                    <a:pt x="57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3"/>
            <p:cNvSpPr/>
            <p:nvPr/>
          </p:nvSpPr>
          <p:spPr>
            <a:xfrm>
              <a:off x="5077950" y="3954400"/>
              <a:ext cx="67300" cy="10325"/>
            </a:xfrm>
            <a:custGeom>
              <a:rect b="b" l="l" r="r" t="t"/>
              <a:pathLst>
                <a:path extrusionOk="0" h="413" w="2692">
                  <a:moveTo>
                    <a:pt x="2502" y="1"/>
                  </a:moveTo>
                  <a:cubicBezTo>
                    <a:pt x="1773" y="1"/>
                    <a:pt x="1013" y="32"/>
                    <a:pt x="285" y="32"/>
                  </a:cubicBezTo>
                  <a:cubicBezTo>
                    <a:pt x="190" y="32"/>
                    <a:pt x="95" y="127"/>
                    <a:pt x="0" y="159"/>
                  </a:cubicBezTo>
                  <a:cubicBezTo>
                    <a:pt x="0" y="191"/>
                    <a:pt x="0" y="222"/>
                    <a:pt x="0" y="286"/>
                  </a:cubicBezTo>
                  <a:cubicBezTo>
                    <a:pt x="127" y="317"/>
                    <a:pt x="222" y="381"/>
                    <a:pt x="317" y="381"/>
                  </a:cubicBezTo>
                  <a:cubicBezTo>
                    <a:pt x="1013" y="381"/>
                    <a:pt x="1678" y="412"/>
                    <a:pt x="2344" y="412"/>
                  </a:cubicBezTo>
                  <a:cubicBezTo>
                    <a:pt x="2439" y="412"/>
                    <a:pt x="2534" y="349"/>
                    <a:pt x="2629" y="317"/>
                  </a:cubicBezTo>
                  <a:cubicBezTo>
                    <a:pt x="2660" y="286"/>
                    <a:pt x="2692" y="222"/>
                    <a:pt x="2692" y="159"/>
                  </a:cubicBezTo>
                  <a:cubicBezTo>
                    <a:pt x="2692" y="127"/>
                    <a:pt x="2629" y="64"/>
                    <a:pt x="2597" y="32"/>
                  </a:cubicBezTo>
                  <a:cubicBezTo>
                    <a:pt x="2565" y="32"/>
                    <a:pt x="2534" y="1"/>
                    <a:pt x="2502" y="1"/>
                  </a:cubicBezTo>
                  <a:close/>
                </a:path>
              </a:pathLst>
            </a:cu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3"/>
            <p:cNvSpPr/>
            <p:nvPr/>
          </p:nvSpPr>
          <p:spPr>
            <a:xfrm>
              <a:off x="5082700" y="3880775"/>
              <a:ext cx="76025" cy="13475"/>
            </a:xfrm>
            <a:custGeom>
              <a:rect b="b" l="l" r="r" t="t"/>
              <a:pathLst>
                <a:path extrusionOk="0" h="539" w="3041">
                  <a:moveTo>
                    <a:pt x="3040" y="286"/>
                  </a:moveTo>
                  <a:cubicBezTo>
                    <a:pt x="3040" y="254"/>
                    <a:pt x="2945" y="191"/>
                    <a:pt x="2914" y="127"/>
                  </a:cubicBezTo>
                  <a:cubicBezTo>
                    <a:pt x="2882" y="127"/>
                    <a:pt x="2819" y="127"/>
                    <a:pt x="2787" y="127"/>
                  </a:cubicBezTo>
                  <a:cubicBezTo>
                    <a:pt x="2280" y="96"/>
                    <a:pt x="1742" y="32"/>
                    <a:pt x="1235" y="1"/>
                  </a:cubicBezTo>
                  <a:cubicBezTo>
                    <a:pt x="950" y="1"/>
                    <a:pt x="697" y="1"/>
                    <a:pt x="412" y="1"/>
                  </a:cubicBezTo>
                  <a:cubicBezTo>
                    <a:pt x="317" y="1"/>
                    <a:pt x="190" y="96"/>
                    <a:pt x="0" y="159"/>
                  </a:cubicBezTo>
                  <a:cubicBezTo>
                    <a:pt x="158" y="254"/>
                    <a:pt x="222" y="317"/>
                    <a:pt x="317" y="317"/>
                  </a:cubicBezTo>
                  <a:cubicBezTo>
                    <a:pt x="507" y="349"/>
                    <a:pt x="697" y="381"/>
                    <a:pt x="887" y="381"/>
                  </a:cubicBezTo>
                  <a:cubicBezTo>
                    <a:pt x="1393" y="444"/>
                    <a:pt x="1869" y="476"/>
                    <a:pt x="2344" y="507"/>
                  </a:cubicBezTo>
                  <a:cubicBezTo>
                    <a:pt x="2534" y="539"/>
                    <a:pt x="2724" y="507"/>
                    <a:pt x="2914" y="476"/>
                  </a:cubicBezTo>
                  <a:cubicBezTo>
                    <a:pt x="2945" y="476"/>
                    <a:pt x="3040" y="349"/>
                    <a:pt x="3040" y="286"/>
                  </a:cubicBezTo>
                  <a:close/>
                </a:path>
              </a:pathLst>
            </a:cu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3"/>
            <p:cNvSpPr/>
            <p:nvPr/>
          </p:nvSpPr>
          <p:spPr>
            <a:xfrm>
              <a:off x="4963925" y="3590225"/>
              <a:ext cx="86325" cy="19025"/>
            </a:xfrm>
            <a:custGeom>
              <a:rect b="b" l="l" r="r" t="t"/>
              <a:pathLst>
                <a:path extrusionOk="0" h="761" w="3453">
                  <a:moveTo>
                    <a:pt x="3104" y="412"/>
                  </a:moveTo>
                  <a:cubicBezTo>
                    <a:pt x="2408" y="285"/>
                    <a:pt x="1679" y="158"/>
                    <a:pt x="951" y="63"/>
                  </a:cubicBezTo>
                  <a:cubicBezTo>
                    <a:pt x="666" y="0"/>
                    <a:pt x="349" y="32"/>
                    <a:pt x="1" y="190"/>
                  </a:cubicBezTo>
                  <a:cubicBezTo>
                    <a:pt x="222" y="285"/>
                    <a:pt x="349" y="317"/>
                    <a:pt x="507" y="348"/>
                  </a:cubicBezTo>
                  <a:cubicBezTo>
                    <a:pt x="1362" y="475"/>
                    <a:pt x="2218" y="602"/>
                    <a:pt x="3073" y="728"/>
                  </a:cubicBezTo>
                  <a:cubicBezTo>
                    <a:pt x="3168" y="760"/>
                    <a:pt x="3263" y="728"/>
                    <a:pt x="3358" y="728"/>
                  </a:cubicBezTo>
                  <a:cubicBezTo>
                    <a:pt x="3389" y="728"/>
                    <a:pt x="3421" y="697"/>
                    <a:pt x="3421" y="665"/>
                  </a:cubicBezTo>
                  <a:cubicBezTo>
                    <a:pt x="3453" y="633"/>
                    <a:pt x="3453" y="570"/>
                    <a:pt x="3421" y="570"/>
                  </a:cubicBezTo>
                  <a:cubicBezTo>
                    <a:pt x="3326" y="507"/>
                    <a:pt x="3231" y="412"/>
                    <a:pt x="3104" y="412"/>
                  </a:cubicBezTo>
                  <a:close/>
                </a:path>
              </a:pathLst>
            </a:cu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3"/>
            <p:cNvSpPr/>
            <p:nvPr/>
          </p:nvSpPr>
          <p:spPr>
            <a:xfrm>
              <a:off x="5074775" y="3921950"/>
              <a:ext cx="69700" cy="9525"/>
            </a:xfrm>
            <a:custGeom>
              <a:rect b="b" l="l" r="r" t="t"/>
              <a:pathLst>
                <a:path extrusionOk="0" h="381" w="2788">
                  <a:moveTo>
                    <a:pt x="2724" y="64"/>
                  </a:moveTo>
                  <a:cubicBezTo>
                    <a:pt x="2629" y="32"/>
                    <a:pt x="2534" y="0"/>
                    <a:pt x="2439" y="0"/>
                  </a:cubicBezTo>
                  <a:cubicBezTo>
                    <a:pt x="1805" y="0"/>
                    <a:pt x="1172" y="0"/>
                    <a:pt x="539" y="0"/>
                  </a:cubicBezTo>
                  <a:cubicBezTo>
                    <a:pt x="349" y="0"/>
                    <a:pt x="190" y="32"/>
                    <a:pt x="0" y="222"/>
                  </a:cubicBezTo>
                  <a:cubicBezTo>
                    <a:pt x="127" y="285"/>
                    <a:pt x="190" y="317"/>
                    <a:pt x="254" y="317"/>
                  </a:cubicBezTo>
                  <a:cubicBezTo>
                    <a:pt x="1014" y="349"/>
                    <a:pt x="1774" y="380"/>
                    <a:pt x="2566" y="380"/>
                  </a:cubicBezTo>
                  <a:cubicBezTo>
                    <a:pt x="2597" y="380"/>
                    <a:pt x="2661" y="380"/>
                    <a:pt x="2724" y="349"/>
                  </a:cubicBezTo>
                  <a:cubicBezTo>
                    <a:pt x="2756" y="317"/>
                    <a:pt x="2787" y="254"/>
                    <a:pt x="2787" y="190"/>
                  </a:cubicBezTo>
                  <a:cubicBezTo>
                    <a:pt x="2787" y="159"/>
                    <a:pt x="2756" y="95"/>
                    <a:pt x="2724" y="64"/>
                  </a:cubicBezTo>
                  <a:close/>
                </a:path>
              </a:pathLst>
            </a:cu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3"/>
            <p:cNvSpPr/>
            <p:nvPr/>
          </p:nvSpPr>
          <p:spPr>
            <a:xfrm>
              <a:off x="5330500" y="4347900"/>
              <a:ext cx="57025" cy="49100"/>
            </a:xfrm>
            <a:custGeom>
              <a:rect b="b" l="l" r="r" t="t"/>
              <a:pathLst>
                <a:path extrusionOk="0" h="1964" w="2281">
                  <a:moveTo>
                    <a:pt x="0" y="1964"/>
                  </a:moveTo>
                  <a:cubicBezTo>
                    <a:pt x="95" y="1964"/>
                    <a:pt x="190" y="1964"/>
                    <a:pt x="254" y="1932"/>
                  </a:cubicBezTo>
                  <a:cubicBezTo>
                    <a:pt x="951" y="1552"/>
                    <a:pt x="1584" y="1077"/>
                    <a:pt x="2122" y="475"/>
                  </a:cubicBezTo>
                  <a:cubicBezTo>
                    <a:pt x="2186" y="412"/>
                    <a:pt x="2217" y="285"/>
                    <a:pt x="2281" y="190"/>
                  </a:cubicBezTo>
                  <a:cubicBezTo>
                    <a:pt x="2281" y="159"/>
                    <a:pt x="2249" y="64"/>
                    <a:pt x="2217" y="32"/>
                  </a:cubicBezTo>
                  <a:cubicBezTo>
                    <a:pt x="2186" y="0"/>
                    <a:pt x="2091" y="0"/>
                    <a:pt x="2059" y="32"/>
                  </a:cubicBezTo>
                  <a:cubicBezTo>
                    <a:pt x="1964" y="64"/>
                    <a:pt x="1901" y="159"/>
                    <a:pt x="1837" y="222"/>
                  </a:cubicBezTo>
                  <a:cubicBezTo>
                    <a:pt x="1552" y="475"/>
                    <a:pt x="1267" y="729"/>
                    <a:pt x="982" y="982"/>
                  </a:cubicBezTo>
                  <a:cubicBezTo>
                    <a:pt x="761" y="1172"/>
                    <a:pt x="507" y="1362"/>
                    <a:pt x="254" y="1552"/>
                  </a:cubicBezTo>
                  <a:cubicBezTo>
                    <a:pt x="127" y="1647"/>
                    <a:pt x="0" y="1710"/>
                    <a:pt x="0" y="1964"/>
                  </a:cubicBezTo>
                  <a:close/>
                </a:path>
              </a:pathLst>
            </a:cu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3"/>
            <p:cNvSpPr/>
            <p:nvPr/>
          </p:nvSpPr>
          <p:spPr>
            <a:xfrm>
              <a:off x="5017775" y="3662250"/>
              <a:ext cx="68100" cy="22200"/>
            </a:xfrm>
            <a:custGeom>
              <a:rect b="b" l="l" r="r" t="t"/>
              <a:pathLst>
                <a:path extrusionOk="0" h="888" w="2724">
                  <a:moveTo>
                    <a:pt x="2534" y="476"/>
                  </a:moveTo>
                  <a:cubicBezTo>
                    <a:pt x="1837" y="191"/>
                    <a:pt x="1109" y="33"/>
                    <a:pt x="349" y="1"/>
                  </a:cubicBezTo>
                  <a:cubicBezTo>
                    <a:pt x="222" y="1"/>
                    <a:pt x="95" y="1"/>
                    <a:pt x="0" y="191"/>
                  </a:cubicBezTo>
                  <a:cubicBezTo>
                    <a:pt x="95" y="223"/>
                    <a:pt x="159" y="286"/>
                    <a:pt x="254" y="318"/>
                  </a:cubicBezTo>
                  <a:cubicBezTo>
                    <a:pt x="982" y="444"/>
                    <a:pt x="1710" y="603"/>
                    <a:pt x="2439" y="856"/>
                  </a:cubicBezTo>
                  <a:cubicBezTo>
                    <a:pt x="2470" y="888"/>
                    <a:pt x="2534" y="888"/>
                    <a:pt x="2597" y="856"/>
                  </a:cubicBezTo>
                  <a:cubicBezTo>
                    <a:pt x="2629" y="824"/>
                    <a:pt x="2692" y="793"/>
                    <a:pt x="2692" y="729"/>
                  </a:cubicBezTo>
                  <a:cubicBezTo>
                    <a:pt x="2724" y="698"/>
                    <a:pt x="2692" y="634"/>
                    <a:pt x="2660" y="603"/>
                  </a:cubicBezTo>
                  <a:cubicBezTo>
                    <a:pt x="2660" y="539"/>
                    <a:pt x="2597" y="508"/>
                    <a:pt x="2534" y="476"/>
                  </a:cubicBezTo>
                  <a:close/>
                </a:path>
              </a:pathLst>
            </a:cu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3"/>
            <p:cNvSpPr/>
            <p:nvPr/>
          </p:nvSpPr>
          <p:spPr>
            <a:xfrm>
              <a:off x="4805575" y="1101050"/>
              <a:ext cx="32500" cy="31675"/>
            </a:xfrm>
            <a:custGeom>
              <a:rect b="b" l="l" r="r" t="t"/>
              <a:pathLst>
                <a:path extrusionOk="0" h="1267" w="1300">
                  <a:moveTo>
                    <a:pt x="603" y="1203"/>
                  </a:moveTo>
                  <a:cubicBezTo>
                    <a:pt x="888" y="1140"/>
                    <a:pt x="1109" y="950"/>
                    <a:pt x="1236" y="665"/>
                  </a:cubicBezTo>
                  <a:cubicBezTo>
                    <a:pt x="1299" y="538"/>
                    <a:pt x="1268" y="380"/>
                    <a:pt x="1173" y="285"/>
                  </a:cubicBezTo>
                  <a:cubicBezTo>
                    <a:pt x="1046" y="158"/>
                    <a:pt x="856" y="95"/>
                    <a:pt x="729" y="0"/>
                  </a:cubicBezTo>
                  <a:cubicBezTo>
                    <a:pt x="634" y="32"/>
                    <a:pt x="571" y="32"/>
                    <a:pt x="508" y="63"/>
                  </a:cubicBezTo>
                  <a:cubicBezTo>
                    <a:pt x="191" y="190"/>
                    <a:pt x="1" y="665"/>
                    <a:pt x="128" y="982"/>
                  </a:cubicBezTo>
                  <a:cubicBezTo>
                    <a:pt x="191" y="1140"/>
                    <a:pt x="413" y="1267"/>
                    <a:pt x="603" y="1203"/>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3"/>
            <p:cNvSpPr/>
            <p:nvPr/>
          </p:nvSpPr>
          <p:spPr>
            <a:xfrm>
              <a:off x="5332075" y="4412825"/>
              <a:ext cx="56250" cy="50675"/>
            </a:xfrm>
            <a:custGeom>
              <a:rect b="b" l="l" r="r" t="t"/>
              <a:pathLst>
                <a:path extrusionOk="0" h="2027" w="2250">
                  <a:moveTo>
                    <a:pt x="2059" y="32"/>
                  </a:moveTo>
                  <a:cubicBezTo>
                    <a:pt x="1996" y="63"/>
                    <a:pt x="1933" y="95"/>
                    <a:pt x="1869" y="158"/>
                  </a:cubicBezTo>
                  <a:cubicBezTo>
                    <a:pt x="1458" y="697"/>
                    <a:pt x="919" y="1140"/>
                    <a:pt x="349" y="1552"/>
                  </a:cubicBezTo>
                  <a:cubicBezTo>
                    <a:pt x="191" y="1647"/>
                    <a:pt x="64" y="1773"/>
                    <a:pt x="1" y="2027"/>
                  </a:cubicBezTo>
                  <a:cubicBezTo>
                    <a:pt x="127" y="1995"/>
                    <a:pt x="222" y="1995"/>
                    <a:pt x="286" y="1964"/>
                  </a:cubicBezTo>
                  <a:cubicBezTo>
                    <a:pt x="1078" y="1552"/>
                    <a:pt x="1711" y="1013"/>
                    <a:pt x="2218" y="317"/>
                  </a:cubicBezTo>
                  <a:cubicBezTo>
                    <a:pt x="2218" y="285"/>
                    <a:pt x="2249" y="222"/>
                    <a:pt x="2249" y="190"/>
                  </a:cubicBezTo>
                  <a:cubicBezTo>
                    <a:pt x="2249" y="158"/>
                    <a:pt x="2249" y="95"/>
                    <a:pt x="2218" y="63"/>
                  </a:cubicBezTo>
                  <a:cubicBezTo>
                    <a:pt x="2186" y="32"/>
                    <a:pt x="2123" y="0"/>
                    <a:pt x="2059" y="32"/>
                  </a:cubicBezTo>
                  <a:close/>
                </a:path>
              </a:pathLst>
            </a:cu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3"/>
            <p:cNvSpPr/>
            <p:nvPr/>
          </p:nvSpPr>
          <p:spPr>
            <a:xfrm>
              <a:off x="5077950" y="4002700"/>
              <a:ext cx="72850" cy="13475"/>
            </a:xfrm>
            <a:custGeom>
              <a:rect b="b" l="l" r="r" t="t"/>
              <a:pathLst>
                <a:path extrusionOk="0" h="539" w="2914">
                  <a:moveTo>
                    <a:pt x="2660" y="349"/>
                  </a:moveTo>
                  <a:cubicBezTo>
                    <a:pt x="2724" y="349"/>
                    <a:pt x="2787" y="317"/>
                    <a:pt x="2819" y="286"/>
                  </a:cubicBezTo>
                  <a:cubicBezTo>
                    <a:pt x="2850" y="254"/>
                    <a:pt x="2914" y="191"/>
                    <a:pt x="2882" y="159"/>
                  </a:cubicBezTo>
                  <a:cubicBezTo>
                    <a:pt x="2882" y="96"/>
                    <a:pt x="2850" y="64"/>
                    <a:pt x="2787" y="32"/>
                  </a:cubicBezTo>
                  <a:cubicBezTo>
                    <a:pt x="2755" y="1"/>
                    <a:pt x="2692" y="1"/>
                    <a:pt x="2629" y="1"/>
                  </a:cubicBezTo>
                  <a:cubicBezTo>
                    <a:pt x="1837" y="64"/>
                    <a:pt x="1045" y="127"/>
                    <a:pt x="253" y="191"/>
                  </a:cubicBezTo>
                  <a:cubicBezTo>
                    <a:pt x="158" y="191"/>
                    <a:pt x="95" y="286"/>
                    <a:pt x="0" y="349"/>
                  </a:cubicBezTo>
                  <a:cubicBezTo>
                    <a:pt x="0" y="381"/>
                    <a:pt x="0" y="412"/>
                    <a:pt x="32" y="444"/>
                  </a:cubicBezTo>
                  <a:cubicBezTo>
                    <a:pt x="127" y="476"/>
                    <a:pt x="253" y="507"/>
                    <a:pt x="348" y="507"/>
                  </a:cubicBezTo>
                  <a:cubicBezTo>
                    <a:pt x="1140" y="539"/>
                    <a:pt x="1900" y="444"/>
                    <a:pt x="2660" y="349"/>
                  </a:cubicBezTo>
                  <a:close/>
                </a:path>
              </a:pathLst>
            </a:cu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3"/>
            <p:cNvSpPr/>
            <p:nvPr/>
          </p:nvSpPr>
          <p:spPr>
            <a:xfrm>
              <a:off x="6469000" y="1154075"/>
              <a:ext cx="68900" cy="28525"/>
            </a:xfrm>
            <a:custGeom>
              <a:rect b="b" l="l" r="r" t="t"/>
              <a:pathLst>
                <a:path extrusionOk="0" h="1141" w="2756">
                  <a:moveTo>
                    <a:pt x="602" y="1078"/>
                  </a:moveTo>
                  <a:cubicBezTo>
                    <a:pt x="1236" y="856"/>
                    <a:pt x="1869" y="634"/>
                    <a:pt x="2502" y="413"/>
                  </a:cubicBezTo>
                  <a:cubicBezTo>
                    <a:pt x="2661" y="349"/>
                    <a:pt x="2756" y="223"/>
                    <a:pt x="2692" y="96"/>
                  </a:cubicBezTo>
                  <a:cubicBezTo>
                    <a:pt x="2597" y="1"/>
                    <a:pt x="2502" y="1"/>
                    <a:pt x="2376" y="64"/>
                  </a:cubicBezTo>
                  <a:cubicBezTo>
                    <a:pt x="1647" y="318"/>
                    <a:pt x="887" y="571"/>
                    <a:pt x="159" y="856"/>
                  </a:cubicBezTo>
                  <a:cubicBezTo>
                    <a:pt x="96" y="856"/>
                    <a:pt x="64" y="919"/>
                    <a:pt x="1" y="983"/>
                  </a:cubicBezTo>
                  <a:cubicBezTo>
                    <a:pt x="96" y="1046"/>
                    <a:pt x="191" y="1109"/>
                    <a:pt x="254" y="1109"/>
                  </a:cubicBezTo>
                  <a:cubicBezTo>
                    <a:pt x="381" y="1141"/>
                    <a:pt x="476" y="1109"/>
                    <a:pt x="602" y="1078"/>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3"/>
            <p:cNvSpPr/>
            <p:nvPr/>
          </p:nvSpPr>
          <p:spPr>
            <a:xfrm>
              <a:off x="5334450" y="4199050"/>
              <a:ext cx="57025" cy="45150"/>
            </a:xfrm>
            <a:custGeom>
              <a:rect b="b" l="l" r="r" t="t"/>
              <a:pathLst>
                <a:path extrusionOk="0" h="1806" w="2281">
                  <a:moveTo>
                    <a:pt x="476" y="1616"/>
                  </a:moveTo>
                  <a:cubicBezTo>
                    <a:pt x="888" y="1362"/>
                    <a:pt x="1299" y="1109"/>
                    <a:pt x="1679" y="824"/>
                  </a:cubicBezTo>
                  <a:cubicBezTo>
                    <a:pt x="1869" y="697"/>
                    <a:pt x="2028" y="507"/>
                    <a:pt x="2186" y="349"/>
                  </a:cubicBezTo>
                  <a:cubicBezTo>
                    <a:pt x="2218" y="285"/>
                    <a:pt x="2249" y="222"/>
                    <a:pt x="2281" y="127"/>
                  </a:cubicBezTo>
                  <a:cubicBezTo>
                    <a:pt x="2281" y="127"/>
                    <a:pt x="2249" y="64"/>
                    <a:pt x="2218" y="32"/>
                  </a:cubicBezTo>
                  <a:cubicBezTo>
                    <a:pt x="2218" y="32"/>
                    <a:pt x="2154" y="0"/>
                    <a:pt x="2123" y="0"/>
                  </a:cubicBezTo>
                  <a:cubicBezTo>
                    <a:pt x="2059" y="32"/>
                    <a:pt x="1964" y="64"/>
                    <a:pt x="1933" y="95"/>
                  </a:cubicBezTo>
                  <a:cubicBezTo>
                    <a:pt x="1489" y="570"/>
                    <a:pt x="951" y="919"/>
                    <a:pt x="412" y="1236"/>
                  </a:cubicBezTo>
                  <a:cubicBezTo>
                    <a:pt x="222" y="1362"/>
                    <a:pt x="32" y="1457"/>
                    <a:pt x="1" y="1711"/>
                  </a:cubicBezTo>
                  <a:cubicBezTo>
                    <a:pt x="159" y="1806"/>
                    <a:pt x="317" y="1679"/>
                    <a:pt x="476" y="1616"/>
                  </a:cubicBezTo>
                  <a:close/>
                </a:path>
              </a:pathLst>
            </a:cu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3"/>
            <p:cNvSpPr/>
            <p:nvPr/>
          </p:nvSpPr>
          <p:spPr>
            <a:xfrm>
              <a:off x="5502300" y="2165900"/>
              <a:ext cx="57025" cy="25375"/>
            </a:xfrm>
            <a:custGeom>
              <a:rect b="b" l="l" r="r" t="t"/>
              <a:pathLst>
                <a:path extrusionOk="0" h="1015" w="2281">
                  <a:moveTo>
                    <a:pt x="127" y="507"/>
                  </a:moveTo>
                  <a:cubicBezTo>
                    <a:pt x="191" y="571"/>
                    <a:pt x="222" y="602"/>
                    <a:pt x="286" y="666"/>
                  </a:cubicBezTo>
                  <a:cubicBezTo>
                    <a:pt x="792" y="951"/>
                    <a:pt x="1299" y="1014"/>
                    <a:pt x="1869" y="951"/>
                  </a:cubicBezTo>
                  <a:cubicBezTo>
                    <a:pt x="1964" y="919"/>
                    <a:pt x="2059" y="887"/>
                    <a:pt x="2122" y="824"/>
                  </a:cubicBezTo>
                  <a:cubicBezTo>
                    <a:pt x="2186" y="761"/>
                    <a:pt x="2217" y="666"/>
                    <a:pt x="2281" y="507"/>
                  </a:cubicBezTo>
                  <a:cubicBezTo>
                    <a:pt x="1489" y="539"/>
                    <a:pt x="761" y="602"/>
                    <a:pt x="254" y="1"/>
                  </a:cubicBezTo>
                  <a:cubicBezTo>
                    <a:pt x="32" y="222"/>
                    <a:pt x="1" y="349"/>
                    <a:pt x="127" y="50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3"/>
            <p:cNvSpPr/>
            <p:nvPr/>
          </p:nvSpPr>
          <p:spPr>
            <a:xfrm>
              <a:off x="5335250" y="4377975"/>
              <a:ext cx="53075" cy="45950"/>
            </a:xfrm>
            <a:custGeom>
              <a:rect b="b" l="l" r="r" t="t"/>
              <a:pathLst>
                <a:path extrusionOk="0" h="1838" w="2123">
                  <a:moveTo>
                    <a:pt x="1774" y="159"/>
                  </a:moveTo>
                  <a:cubicBezTo>
                    <a:pt x="1331" y="634"/>
                    <a:pt x="824" y="982"/>
                    <a:pt x="317" y="1331"/>
                  </a:cubicBezTo>
                  <a:cubicBezTo>
                    <a:pt x="190" y="1457"/>
                    <a:pt x="0" y="1552"/>
                    <a:pt x="0" y="1837"/>
                  </a:cubicBezTo>
                  <a:cubicBezTo>
                    <a:pt x="507" y="1679"/>
                    <a:pt x="1204" y="1267"/>
                    <a:pt x="1774" y="697"/>
                  </a:cubicBezTo>
                  <a:cubicBezTo>
                    <a:pt x="1932" y="539"/>
                    <a:pt x="2122" y="412"/>
                    <a:pt x="2122" y="159"/>
                  </a:cubicBezTo>
                  <a:cubicBezTo>
                    <a:pt x="1996" y="1"/>
                    <a:pt x="1869" y="64"/>
                    <a:pt x="1774" y="159"/>
                  </a:cubicBezTo>
                  <a:close/>
                </a:path>
              </a:pathLst>
            </a:cu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3"/>
            <p:cNvSpPr/>
            <p:nvPr/>
          </p:nvSpPr>
          <p:spPr>
            <a:xfrm>
              <a:off x="4446925" y="3660675"/>
              <a:ext cx="67325" cy="31700"/>
            </a:xfrm>
            <a:custGeom>
              <a:rect b="b" l="l" r="r" t="t"/>
              <a:pathLst>
                <a:path extrusionOk="0" h="1268" w="2693">
                  <a:moveTo>
                    <a:pt x="159" y="919"/>
                  </a:moveTo>
                  <a:cubicBezTo>
                    <a:pt x="64" y="951"/>
                    <a:pt x="1" y="982"/>
                    <a:pt x="1" y="1109"/>
                  </a:cubicBezTo>
                  <a:cubicBezTo>
                    <a:pt x="1" y="1204"/>
                    <a:pt x="127" y="1267"/>
                    <a:pt x="286" y="1204"/>
                  </a:cubicBezTo>
                  <a:cubicBezTo>
                    <a:pt x="349" y="1204"/>
                    <a:pt x="381" y="1172"/>
                    <a:pt x="444" y="1172"/>
                  </a:cubicBezTo>
                  <a:lnTo>
                    <a:pt x="2186" y="412"/>
                  </a:lnTo>
                  <a:cubicBezTo>
                    <a:pt x="2376" y="349"/>
                    <a:pt x="2566" y="286"/>
                    <a:pt x="2693" y="64"/>
                  </a:cubicBezTo>
                  <a:cubicBezTo>
                    <a:pt x="2376" y="1"/>
                    <a:pt x="2154" y="64"/>
                    <a:pt x="1933" y="159"/>
                  </a:cubicBezTo>
                  <a:cubicBezTo>
                    <a:pt x="1331" y="381"/>
                    <a:pt x="729" y="666"/>
                    <a:pt x="159" y="919"/>
                  </a:cubicBezTo>
                  <a:close/>
                </a:path>
              </a:pathLst>
            </a:cu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3"/>
            <p:cNvSpPr/>
            <p:nvPr/>
          </p:nvSpPr>
          <p:spPr>
            <a:xfrm>
              <a:off x="5335250" y="4130175"/>
              <a:ext cx="60200" cy="48325"/>
            </a:xfrm>
            <a:custGeom>
              <a:rect b="b" l="l" r="r" t="t"/>
              <a:pathLst>
                <a:path extrusionOk="0" h="1933" w="2408">
                  <a:moveTo>
                    <a:pt x="2027" y="159"/>
                  </a:moveTo>
                  <a:cubicBezTo>
                    <a:pt x="1584" y="665"/>
                    <a:pt x="1046" y="1045"/>
                    <a:pt x="507" y="1425"/>
                  </a:cubicBezTo>
                  <a:cubicBezTo>
                    <a:pt x="317" y="1552"/>
                    <a:pt x="159" y="1679"/>
                    <a:pt x="0" y="1932"/>
                  </a:cubicBezTo>
                  <a:cubicBezTo>
                    <a:pt x="697" y="1805"/>
                    <a:pt x="1172" y="1425"/>
                    <a:pt x="1647" y="1045"/>
                  </a:cubicBezTo>
                  <a:cubicBezTo>
                    <a:pt x="1932" y="792"/>
                    <a:pt x="2281" y="539"/>
                    <a:pt x="2407" y="127"/>
                  </a:cubicBezTo>
                  <a:cubicBezTo>
                    <a:pt x="2217" y="0"/>
                    <a:pt x="2122" y="64"/>
                    <a:pt x="2027" y="159"/>
                  </a:cubicBezTo>
                  <a:close/>
                </a:path>
              </a:pathLst>
            </a:cu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3"/>
            <p:cNvSpPr/>
            <p:nvPr/>
          </p:nvSpPr>
          <p:spPr>
            <a:xfrm>
              <a:off x="5019350" y="3620300"/>
              <a:ext cx="61000" cy="18225"/>
            </a:xfrm>
            <a:custGeom>
              <a:rect b="b" l="l" r="r" t="t"/>
              <a:pathLst>
                <a:path extrusionOk="0" h="729" w="2440">
                  <a:moveTo>
                    <a:pt x="2122" y="286"/>
                  </a:moveTo>
                  <a:cubicBezTo>
                    <a:pt x="1584" y="127"/>
                    <a:pt x="1014" y="32"/>
                    <a:pt x="412" y="32"/>
                  </a:cubicBezTo>
                  <a:cubicBezTo>
                    <a:pt x="254" y="0"/>
                    <a:pt x="96" y="0"/>
                    <a:pt x="1" y="159"/>
                  </a:cubicBezTo>
                  <a:cubicBezTo>
                    <a:pt x="96" y="286"/>
                    <a:pt x="222" y="317"/>
                    <a:pt x="381" y="349"/>
                  </a:cubicBezTo>
                  <a:cubicBezTo>
                    <a:pt x="951" y="476"/>
                    <a:pt x="1521" y="571"/>
                    <a:pt x="2091" y="697"/>
                  </a:cubicBezTo>
                  <a:cubicBezTo>
                    <a:pt x="2154" y="729"/>
                    <a:pt x="2249" y="729"/>
                    <a:pt x="2312" y="697"/>
                  </a:cubicBezTo>
                  <a:cubicBezTo>
                    <a:pt x="2344" y="697"/>
                    <a:pt x="2407" y="634"/>
                    <a:pt x="2407" y="602"/>
                  </a:cubicBezTo>
                  <a:cubicBezTo>
                    <a:pt x="2439" y="539"/>
                    <a:pt x="2407" y="476"/>
                    <a:pt x="2376" y="444"/>
                  </a:cubicBezTo>
                  <a:cubicBezTo>
                    <a:pt x="2312" y="381"/>
                    <a:pt x="2217" y="317"/>
                    <a:pt x="2122" y="286"/>
                  </a:cubicBezTo>
                  <a:close/>
                </a:path>
              </a:pathLst>
            </a:cu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3"/>
            <p:cNvSpPr/>
            <p:nvPr/>
          </p:nvSpPr>
          <p:spPr>
            <a:xfrm>
              <a:off x="5085850" y="3758850"/>
              <a:ext cx="61775" cy="16650"/>
            </a:xfrm>
            <a:custGeom>
              <a:rect b="b" l="l" r="r" t="t"/>
              <a:pathLst>
                <a:path extrusionOk="0" h="666" w="2471">
                  <a:moveTo>
                    <a:pt x="2186" y="254"/>
                  </a:moveTo>
                  <a:cubicBezTo>
                    <a:pt x="1648" y="96"/>
                    <a:pt x="1046" y="32"/>
                    <a:pt x="476" y="1"/>
                  </a:cubicBezTo>
                  <a:cubicBezTo>
                    <a:pt x="317" y="1"/>
                    <a:pt x="159" y="1"/>
                    <a:pt x="1" y="254"/>
                  </a:cubicBezTo>
                  <a:cubicBezTo>
                    <a:pt x="222" y="317"/>
                    <a:pt x="349" y="381"/>
                    <a:pt x="507" y="381"/>
                  </a:cubicBezTo>
                  <a:cubicBezTo>
                    <a:pt x="1046" y="412"/>
                    <a:pt x="1616" y="507"/>
                    <a:pt x="2154" y="634"/>
                  </a:cubicBezTo>
                  <a:cubicBezTo>
                    <a:pt x="2218" y="666"/>
                    <a:pt x="2313" y="666"/>
                    <a:pt x="2376" y="634"/>
                  </a:cubicBezTo>
                  <a:cubicBezTo>
                    <a:pt x="2408" y="634"/>
                    <a:pt x="2471" y="602"/>
                    <a:pt x="2471" y="571"/>
                  </a:cubicBezTo>
                  <a:cubicBezTo>
                    <a:pt x="2471" y="507"/>
                    <a:pt x="2471" y="444"/>
                    <a:pt x="2439" y="412"/>
                  </a:cubicBezTo>
                  <a:cubicBezTo>
                    <a:pt x="2376" y="349"/>
                    <a:pt x="2281" y="286"/>
                    <a:pt x="2186" y="254"/>
                  </a:cubicBezTo>
                  <a:close/>
                </a:path>
              </a:pathLst>
            </a:cu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3"/>
            <p:cNvSpPr/>
            <p:nvPr/>
          </p:nvSpPr>
          <p:spPr>
            <a:xfrm>
              <a:off x="5344750" y="4270300"/>
              <a:ext cx="45950" cy="38825"/>
            </a:xfrm>
            <a:custGeom>
              <a:rect b="b" l="l" r="r" t="t"/>
              <a:pathLst>
                <a:path extrusionOk="0" h="1553" w="1838">
                  <a:moveTo>
                    <a:pt x="1837" y="127"/>
                  </a:moveTo>
                  <a:cubicBezTo>
                    <a:pt x="1774" y="64"/>
                    <a:pt x="1711" y="1"/>
                    <a:pt x="1647" y="1"/>
                  </a:cubicBezTo>
                  <a:cubicBezTo>
                    <a:pt x="1584" y="1"/>
                    <a:pt x="1489" y="64"/>
                    <a:pt x="1426" y="96"/>
                  </a:cubicBezTo>
                  <a:cubicBezTo>
                    <a:pt x="1046" y="444"/>
                    <a:pt x="634" y="761"/>
                    <a:pt x="254" y="1109"/>
                  </a:cubicBezTo>
                  <a:cubicBezTo>
                    <a:pt x="159" y="1172"/>
                    <a:pt x="96" y="1236"/>
                    <a:pt x="32" y="1299"/>
                  </a:cubicBezTo>
                  <a:cubicBezTo>
                    <a:pt x="0" y="1362"/>
                    <a:pt x="32" y="1426"/>
                    <a:pt x="32" y="1489"/>
                  </a:cubicBezTo>
                  <a:cubicBezTo>
                    <a:pt x="32" y="1521"/>
                    <a:pt x="159" y="1552"/>
                    <a:pt x="191" y="1521"/>
                  </a:cubicBezTo>
                  <a:cubicBezTo>
                    <a:pt x="824" y="1236"/>
                    <a:pt x="1362" y="824"/>
                    <a:pt x="1806" y="254"/>
                  </a:cubicBezTo>
                  <a:cubicBezTo>
                    <a:pt x="1837" y="222"/>
                    <a:pt x="1837" y="191"/>
                    <a:pt x="1837" y="127"/>
                  </a:cubicBezTo>
                  <a:close/>
                </a:path>
              </a:pathLst>
            </a:cu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3"/>
            <p:cNvSpPr/>
            <p:nvPr/>
          </p:nvSpPr>
          <p:spPr>
            <a:xfrm>
              <a:off x="5092200" y="3848325"/>
              <a:ext cx="63350" cy="11100"/>
            </a:xfrm>
            <a:custGeom>
              <a:rect b="b" l="l" r="r" t="t"/>
              <a:pathLst>
                <a:path extrusionOk="0" h="444" w="2534">
                  <a:moveTo>
                    <a:pt x="2217" y="443"/>
                  </a:moveTo>
                  <a:cubicBezTo>
                    <a:pt x="2280" y="443"/>
                    <a:pt x="2344" y="443"/>
                    <a:pt x="2375" y="412"/>
                  </a:cubicBezTo>
                  <a:cubicBezTo>
                    <a:pt x="2439" y="380"/>
                    <a:pt x="2502" y="317"/>
                    <a:pt x="2534" y="253"/>
                  </a:cubicBezTo>
                  <a:cubicBezTo>
                    <a:pt x="2534" y="222"/>
                    <a:pt x="2470" y="127"/>
                    <a:pt x="2439" y="95"/>
                  </a:cubicBezTo>
                  <a:cubicBezTo>
                    <a:pt x="2312" y="63"/>
                    <a:pt x="2185" y="0"/>
                    <a:pt x="2059" y="0"/>
                  </a:cubicBezTo>
                  <a:cubicBezTo>
                    <a:pt x="1552" y="0"/>
                    <a:pt x="1077" y="0"/>
                    <a:pt x="570" y="0"/>
                  </a:cubicBezTo>
                  <a:cubicBezTo>
                    <a:pt x="412" y="0"/>
                    <a:pt x="253" y="95"/>
                    <a:pt x="0" y="158"/>
                  </a:cubicBezTo>
                  <a:cubicBezTo>
                    <a:pt x="222" y="380"/>
                    <a:pt x="412" y="348"/>
                    <a:pt x="602" y="348"/>
                  </a:cubicBezTo>
                  <a:cubicBezTo>
                    <a:pt x="1140" y="380"/>
                    <a:pt x="1679" y="412"/>
                    <a:pt x="2217" y="443"/>
                  </a:cubicBezTo>
                  <a:close/>
                </a:path>
              </a:pathLst>
            </a:cu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3"/>
            <p:cNvSpPr/>
            <p:nvPr/>
          </p:nvSpPr>
          <p:spPr>
            <a:xfrm>
              <a:off x="5336825" y="4241000"/>
              <a:ext cx="47525" cy="37250"/>
            </a:xfrm>
            <a:custGeom>
              <a:rect b="b" l="l" r="r" t="t"/>
              <a:pathLst>
                <a:path extrusionOk="0" h="1490" w="1901">
                  <a:moveTo>
                    <a:pt x="1869" y="191"/>
                  </a:moveTo>
                  <a:cubicBezTo>
                    <a:pt x="1901" y="159"/>
                    <a:pt x="1901" y="64"/>
                    <a:pt x="1869" y="33"/>
                  </a:cubicBezTo>
                  <a:cubicBezTo>
                    <a:pt x="1806" y="1"/>
                    <a:pt x="1743" y="1"/>
                    <a:pt x="1648" y="1"/>
                  </a:cubicBezTo>
                  <a:cubicBezTo>
                    <a:pt x="1616" y="33"/>
                    <a:pt x="1553" y="64"/>
                    <a:pt x="1521" y="96"/>
                  </a:cubicBezTo>
                  <a:cubicBezTo>
                    <a:pt x="1204" y="444"/>
                    <a:pt x="793" y="666"/>
                    <a:pt x="413" y="919"/>
                  </a:cubicBezTo>
                  <a:cubicBezTo>
                    <a:pt x="254" y="1014"/>
                    <a:pt x="159" y="1141"/>
                    <a:pt x="32" y="1268"/>
                  </a:cubicBezTo>
                  <a:cubicBezTo>
                    <a:pt x="1" y="1299"/>
                    <a:pt x="1" y="1363"/>
                    <a:pt x="1" y="1489"/>
                  </a:cubicBezTo>
                  <a:cubicBezTo>
                    <a:pt x="698" y="1236"/>
                    <a:pt x="1268" y="888"/>
                    <a:pt x="1711" y="444"/>
                  </a:cubicBezTo>
                  <a:cubicBezTo>
                    <a:pt x="1806" y="381"/>
                    <a:pt x="1838" y="286"/>
                    <a:pt x="1869" y="191"/>
                  </a:cubicBezTo>
                  <a:close/>
                </a:path>
              </a:pathLst>
            </a:cu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3"/>
            <p:cNvSpPr/>
            <p:nvPr/>
          </p:nvSpPr>
          <p:spPr>
            <a:xfrm>
              <a:off x="5098525" y="3788150"/>
              <a:ext cx="60975" cy="13475"/>
            </a:xfrm>
            <a:custGeom>
              <a:rect b="b" l="l" r="r" t="t"/>
              <a:pathLst>
                <a:path extrusionOk="0" h="539" w="2439">
                  <a:moveTo>
                    <a:pt x="2186" y="159"/>
                  </a:moveTo>
                  <a:cubicBezTo>
                    <a:pt x="1552" y="0"/>
                    <a:pt x="950" y="32"/>
                    <a:pt x="317" y="95"/>
                  </a:cubicBezTo>
                  <a:cubicBezTo>
                    <a:pt x="254" y="95"/>
                    <a:pt x="190" y="159"/>
                    <a:pt x="0" y="254"/>
                  </a:cubicBezTo>
                  <a:cubicBezTo>
                    <a:pt x="222" y="349"/>
                    <a:pt x="349" y="412"/>
                    <a:pt x="475" y="412"/>
                  </a:cubicBezTo>
                  <a:cubicBezTo>
                    <a:pt x="1014" y="475"/>
                    <a:pt x="1552" y="507"/>
                    <a:pt x="2122" y="539"/>
                  </a:cubicBezTo>
                  <a:cubicBezTo>
                    <a:pt x="2281" y="539"/>
                    <a:pt x="2439" y="475"/>
                    <a:pt x="2439" y="380"/>
                  </a:cubicBezTo>
                  <a:cubicBezTo>
                    <a:pt x="2407" y="254"/>
                    <a:pt x="2281" y="190"/>
                    <a:pt x="2186" y="159"/>
                  </a:cubicBezTo>
                  <a:close/>
                </a:path>
              </a:pathLst>
            </a:cu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3"/>
            <p:cNvSpPr/>
            <p:nvPr/>
          </p:nvSpPr>
          <p:spPr>
            <a:xfrm>
              <a:off x="5336050" y="4312275"/>
              <a:ext cx="49100" cy="34850"/>
            </a:xfrm>
            <a:custGeom>
              <a:rect b="b" l="l" r="r" t="t"/>
              <a:pathLst>
                <a:path extrusionOk="0" h="1394" w="1964">
                  <a:moveTo>
                    <a:pt x="63" y="1394"/>
                  </a:moveTo>
                  <a:cubicBezTo>
                    <a:pt x="127" y="1394"/>
                    <a:pt x="190" y="1394"/>
                    <a:pt x="253" y="1394"/>
                  </a:cubicBezTo>
                  <a:cubicBezTo>
                    <a:pt x="855" y="1140"/>
                    <a:pt x="1394" y="792"/>
                    <a:pt x="1869" y="317"/>
                  </a:cubicBezTo>
                  <a:cubicBezTo>
                    <a:pt x="1900" y="285"/>
                    <a:pt x="1932" y="222"/>
                    <a:pt x="1964" y="158"/>
                  </a:cubicBezTo>
                  <a:cubicBezTo>
                    <a:pt x="1964" y="127"/>
                    <a:pt x="1964" y="95"/>
                    <a:pt x="1932" y="63"/>
                  </a:cubicBezTo>
                  <a:cubicBezTo>
                    <a:pt x="1932" y="32"/>
                    <a:pt x="1869" y="0"/>
                    <a:pt x="1837" y="32"/>
                  </a:cubicBezTo>
                  <a:cubicBezTo>
                    <a:pt x="1742" y="63"/>
                    <a:pt x="1615" y="95"/>
                    <a:pt x="1520" y="158"/>
                  </a:cubicBezTo>
                  <a:cubicBezTo>
                    <a:pt x="1299" y="317"/>
                    <a:pt x="1077" y="507"/>
                    <a:pt x="824" y="633"/>
                  </a:cubicBezTo>
                  <a:cubicBezTo>
                    <a:pt x="602" y="792"/>
                    <a:pt x="380" y="887"/>
                    <a:pt x="190" y="1045"/>
                  </a:cubicBezTo>
                  <a:cubicBezTo>
                    <a:pt x="127" y="1077"/>
                    <a:pt x="63" y="1172"/>
                    <a:pt x="0" y="1235"/>
                  </a:cubicBezTo>
                  <a:cubicBezTo>
                    <a:pt x="0" y="1267"/>
                    <a:pt x="32" y="1330"/>
                    <a:pt x="63" y="1394"/>
                  </a:cubicBezTo>
                  <a:close/>
                </a:path>
              </a:pathLst>
            </a:cu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3"/>
            <p:cNvSpPr/>
            <p:nvPr/>
          </p:nvSpPr>
          <p:spPr>
            <a:xfrm>
              <a:off x="3903800" y="1728875"/>
              <a:ext cx="14275" cy="61775"/>
            </a:xfrm>
            <a:custGeom>
              <a:rect b="b" l="l" r="r" t="t"/>
              <a:pathLst>
                <a:path extrusionOk="0" h="2471" w="571">
                  <a:moveTo>
                    <a:pt x="317" y="2376"/>
                  </a:moveTo>
                  <a:cubicBezTo>
                    <a:pt x="349" y="2312"/>
                    <a:pt x="381" y="2249"/>
                    <a:pt x="412" y="2186"/>
                  </a:cubicBezTo>
                  <a:cubicBezTo>
                    <a:pt x="444" y="1932"/>
                    <a:pt x="476" y="1679"/>
                    <a:pt x="507" y="1426"/>
                  </a:cubicBezTo>
                  <a:cubicBezTo>
                    <a:pt x="539" y="951"/>
                    <a:pt x="571" y="476"/>
                    <a:pt x="444" y="1"/>
                  </a:cubicBezTo>
                  <a:cubicBezTo>
                    <a:pt x="159" y="666"/>
                    <a:pt x="64" y="1362"/>
                    <a:pt x="1" y="2091"/>
                  </a:cubicBezTo>
                  <a:cubicBezTo>
                    <a:pt x="1" y="2186"/>
                    <a:pt x="32" y="2281"/>
                    <a:pt x="64" y="2376"/>
                  </a:cubicBezTo>
                  <a:cubicBezTo>
                    <a:pt x="96" y="2471"/>
                    <a:pt x="286" y="2471"/>
                    <a:pt x="317" y="2376"/>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3"/>
            <p:cNvSpPr/>
            <p:nvPr/>
          </p:nvSpPr>
          <p:spPr>
            <a:xfrm>
              <a:off x="5466675" y="2226875"/>
              <a:ext cx="49100" cy="18225"/>
            </a:xfrm>
            <a:custGeom>
              <a:rect b="b" l="l" r="r" t="t"/>
              <a:pathLst>
                <a:path extrusionOk="0" h="729" w="1964">
                  <a:moveTo>
                    <a:pt x="191" y="0"/>
                  </a:moveTo>
                  <a:cubicBezTo>
                    <a:pt x="159" y="0"/>
                    <a:pt x="64" y="32"/>
                    <a:pt x="32" y="64"/>
                  </a:cubicBezTo>
                  <a:cubicBezTo>
                    <a:pt x="1" y="95"/>
                    <a:pt x="1" y="190"/>
                    <a:pt x="1" y="222"/>
                  </a:cubicBezTo>
                  <a:cubicBezTo>
                    <a:pt x="64" y="317"/>
                    <a:pt x="159" y="444"/>
                    <a:pt x="254" y="475"/>
                  </a:cubicBezTo>
                  <a:cubicBezTo>
                    <a:pt x="729" y="665"/>
                    <a:pt x="1204" y="729"/>
                    <a:pt x="1711" y="539"/>
                  </a:cubicBezTo>
                  <a:cubicBezTo>
                    <a:pt x="1774" y="507"/>
                    <a:pt x="1837" y="412"/>
                    <a:pt x="1964" y="317"/>
                  </a:cubicBezTo>
                  <a:cubicBezTo>
                    <a:pt x="1837" y="285"/>
                    <a:pt x="1774" y="254"/>
                    <a:pt x="1711" y="254"/>
                  </a:cubicBezTo>
                  <a:cubicBezTo>
                    <a:pt x="1204" y="190"/>
                    <a:pt x="666" y="254"/>
                    <a:pt x="19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3"/>
            <p:cNvSpPr/>
            <p:nvPr/>
          </p:nvSpPr>
          <p:spPr>
            <a:xfrm>
              <a:off x="5084275" y="3733525"/>
              <a:ext cx="54650" cy="15850"/>
            </a:xfrm>
            <a:custGeom>
              <a:rect b="b" l="l" r="r" t="t"/>
              <a:pathLst>
                <a:path extrusionOk="0" h="634" w="2186">
                  <a:moveTo>
                    <a:pt x="2059" y="380"/>
                  </a:moveTo>
                  <a:cubicBezTo>
                    <a:pt x="1520" y="95"/>
                    <a:pt x="950" y="0"/>
                    <a:pt x="380" y="95"/>
                  </a:cubicBezTo>
                  <a:cubicBezTo>
                    <a:pt x="285" y="95"/>
                    <a:pt x="190" y="158"/>
                    <a:pt x="0" y="285"/>
                  </a:cubicBezTo>
                  <a:cubicBezTo>
                    <a:pt x="634" y="539"/>
                    <a:pt x="1172" y="412"/>
                    <a:pt x="1647" y="602"/>
                  </a:cubicBezTo>
                  <a:cubicBezTo>
                    <a:pt x="1774" y="634"/>
                    <a:pt x="1932" y="634"/>
                    <a:pt x="2059" y="634"/>
                  </a:cubicBezTo>
                  <a:cubicBezTo>
                    <a:pt x="2091" y="634"/>
                    <a:pt x="2122" y="602"/>
                    <a:pt x="2186" y="570"/>
                  </a:cubicBezTo>
                  <a:cubicBezTo>
                    <a:pt x="2154" y="507"/>
                    <a:pt x="2122" y="412"/>
                    <a:pt x="2059" y="380"/>
                  </a:cubicBezTo>
                  <a:close/>
                </a:path>
              </a:pathLst>
            </a:cu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3"/>
            <p:cNvSpPr/>
            <p:nvPr/>
          </p:nvSpPr>
          <p:spPr>
            <a:xfrm>
              <a:off x="5346325" y="4168975"/>
              <a:ext cx="45950" cy="38800"/>
            </a:xfrm>
            <a:custGeom>
              <a:rect b="b" l="l" r="r" t="t"/>
              <a:pathLst>
                <a:path extrusionOk="0" h="1552" w="1838">
                  <a:moveTo>
                    <a:pt x="381" y="1013"/>
                  </a:moveTo>
                  <a:cubicBezTo>
                    <a:pt x="286" y="1108"/>
                    <a:pt x="191" y="1172"/>
                    <a:pt x="128" y="1267"/>
                  </a:cubicBezTo>
                  <a:cubicBezTo>
                    <a:pt x="64" y="1330"/>
                    <a:pt x="1" y="1425"/>
                    <a:pt x="96" y="1552"/>
                  </a:cubicBezTo>
                  <a:cubicBezTo>
                    <a:pt x="698" y="1330"/>
                    <a:pt x="1141" y="887"/>
                    <a:pt x="1584" y="475"/>
                  </a:cubicBezTo>
                  <a:cubicBezTo>
                    <a:pt x="1711" y="380"/>
                    <a:pt x="1838" y="285"/>
                    <a:pt x="1774" y="0"/>
                  </a:cubicBezTo>
                  <a:cubicBezTo>
                    <a:pt x="1648" y="63"/>
                    <a:pt x="1521" y="63"/>
                    <a:pt x="1426" y="127"/>
                  </a:cubicBezTo>
                  <a:cubicBezTo>
                    <a:pt x="1078" y="412"/>
                    <a:pt x="729" y="728"/>
                    <a:pt x="381" y="1013"/>
                  </a:cubicBezTo>
                  <a:close/>
                </a:path>
              </a:pathLst>
            </a:cu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3"/>
            <p:cNvSpPr/>
            <p:nvPr/>
          </p:nvSpPr>
          <p:spPr>
            <a:xfrm>
              <a:off x="5530025" y="2147700"/>
              <a:ext cx="38800" cy="15850"/>
            </a:xfrm>
            <a:custGeom>
              <a:rect b="b" l="l" r="r" t="t"/>
              <a:pathLst>
                <a:path extrusionOk="0" h="634" w="1552">
                  <a:moveTo>
                    <a:pt x="285" y="444"/>
                  </a:moveTo>
                  <a:cubicBezTo>
                    <a:pt x="538" y="539"/>
                    <a:pt x="792" y="570"/>
                    <a:pt x="1013" y="634"/>
                  </a:cubicBezTo>
                  <a:cubicBezTo>
                    <a:pt x="1172" y="602"/>
                    <a:pt x="1298" y="602"/>
                    <a:pt x="1393" y="570"/>
                  </a:cubicBezTo>
                  <a:cubicBezTo>
                    <a:pt x="1457" y="539"/>
                    <a:pt x="1552" y="475"/>
                    <a:pt x="1552" y="412"/>
                  </a:cubicBezTo>
                  <a:cubicBezTo>
                    <a:pt x="1552" y="349"/>
                    <a:pt x="1489" y="254"/>
                    <a:pt x="1425" y="254"/>
                  </a:cubicBezTo>
                  <a:cubicBezTo>
                    <a:pt x="1013" y="159"/>
                    <a:pt x="602" y="64"/>
                    <a:pt x="190" y="0"/>
                  </a:cubicBezTo>
                  <a:cubicBezTo>
                    <a:pt x="127" y="0"/>
                    <a:pt x="63" y="32"/>
                    <a:pt x="32" y="64"/>
                  </a:cubicBezTo>
                  <a:cubicBezTo>
                    <a:pt x="32" y="127"/>
                    <a:pt x="0" y="222"/>
                    <a:pt x="63" y="285"/>
                  </a:cubicBezTo>
                  <a:cubicBezTo>
                    <a:pt x="95" y="349"/>
                    <a:pt x="190" y="444"/>
                    <a:pt x="285" y="44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3"/>
            <p:cNvSpPr/>
            <p:nvPr/>
          </p:nvSpPr>
          <p:spPr>
            <a:xfrm>
              <a:off x="3382850" y="2047150"/>
              <a:ext cx="38025" cy="15075"/>
            </a:xfrm>
            <a:custGeom>
              <a:rect b="b" l="l" r="r" t="t"/>
              <a:pathLst>
                <a:path extrusionOk="0" h="603" w="1521">
                  <a:moveTo>
                    <a:pt x="191" y="412"/>
                  </a:moveTo>
                  <a:cubicBezTo>
                    <a:pt x="571" y="475"/>
                    <a:pt x="951" y="539"/>
                    <a:pt x="1331" y="602"/>
                  </a:cubicBezTo>
                  <a:cubicBezTo>
                    <a:pt x="1394" y="602"/>
                    <a:pt x="1489" y="507"/>
                    <a:pt x="1489" y="475"/>
                  </a:cubicBezTo>
                  <a:cubicBezTo>
                    <a:pt x="1521" y="412"/>
                    <a:pt x="1489" y="317"/>
                    <a:pt x="1426" y="254"/>
                  </a:cubicBezTo>
                  <a:cubicBezTo>
                    <a:pt x="1331" y="190"/>
                    <a:pt x="1236" y="127"/>
                    <a:pt x="1141" y="95"/>
                  </a:cubicBezTo>
                  <a:cubicBezTo>
                    <a:pt x="887" y="64"/>
                    <a:pt x="634" y="32"/>
                    <a:pt x="381" y="0"/>
                  </a:cubicBezTo>
                  <a:cubicBezTo>
                    <a:pt x="286" y="0"/>
                    <a:pt x="191" y="32"/>
                    <a:pt x="127" y="64"/>
                  </a:cubicBezTo>
                  <a:cubicBezTo>
                    <a:pt x="32" y="64"/>
                    <a:pt x="1" y="222"/>
                    <a:pt x="64" y="285"/>
                  </a:cubicBezTo>
                  <a:cubicBezTo>
                    <a:pt x="96" y="349"/>
                    <a:pt x="159" y="412"/>
                    <a:pt x="191" y="41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3"/>
            <p:cNvSpPr/>
            <p:nvPr/>
          </p:nvSpPr>
          <p:spPr>
            <a:xfrm>
              <a:off x="6245725" y="1723325"/>
              <a:ext cx="825" cy="825"/>
            </a:xfrm>
            <a:custGeom>
              <a:rect b="b" l="l" r="r" t="t"/>
              <a:pathLst>
                <a:path extrusionOk="0" h="33" w="33">
                  <a:moveTo>
                    <a:pt x="1" y="32"/>
                  </a:moveTo>
                  <a:lnTo>
                    <a:pt x="33" y="1"/>
                  </a:lnTo>
                  <a:cubicBezTo>
                    <a:pt x="1" y="1"/>
                    <a:pt x="1" y="1"/>
                    <a:pt x="1" y="1"/>
                  </a:cubicBezTo>
                  <a:cubicBezTo>
                    <a:pt x="1" y="32"/>
                    <a:pt x="1" y="32"/>
                    <a:pt x="1" y="3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3"/>
            <p:cNvSpPr/>
            <p:nvPr/>
          </p:nvSpPr>
          <p:spPr>
            <a:xfrm>
              <a:off x="6041475" y="1796975"/>
              <a:ext cx="25" cy="25"/>
            </a:xfrm>
            <a:custGeom>
              <a:rect b="b" l="l" r="r" t="t"/>
              <a:pathLst>
                <a:path extrusionOk="0" h="1" w="1">
                  <a:moveTo>
                    <a:pt x="0" y="0"/>
                  </a:moveTo>
                  <a:cubicBezTo>
                    <a:pt x="0" y="0"/>
                    <a:pt x="0" y="0"/>
                    <a:pt x="0" y="0"/>
                  </a:cubicBezTo>
                  <a:lnTo>
                    <a:pt x="0" y="0"/>
                  </a:lnTo>
                  <a:lnTo>
                    <a:pt x="0" y="0"/>
                  </a:lnTo>
                  <a:lnTo>
                    <a:pt x="0" y="0"/>
                  </a:lnTo>
                  <a:lnTo>
                    <a:pt x="0" y="0"/>
                  </a:lnTo>
                  <a:cubicBezTo>
                    <a:pt x="0" y="0"/>
                    <a:pt x="0" y="0"/>
                    <a:pt x="0" y="0"/>
                  </a:cubicBezTo>
                  <a:cubicBezTo>
                    <a:pt x="0" y="0"/>
                    <a:pt x="0" y="0"/>
                    <a:pt x="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3"/>
            <p:cNvSpPr/>
            <p:nvPr/>
          </p:nvSpPr>
          <p:spPr>
            <a:xfrm>
              <a:off x="4881600" y="2433500"/>
              <a:ext cx="800" cy="25"/>
            </a:xfrm>
            <a:custGeom>
              <a:rect b="b" l="l" r="r" t="t"/>
              <a:pathLst>
                <a:path extrusionOk="0" h="1" w="32">
                  <a:moveTo>
                    <a:pt x="0" y="1"/>
                  </a:moveTo>
                  <a:cubicBezTo>
                    <a:pt x="0" y="1"/>
                    <a:pt x="32" y="1"/>
                    <a:pt x="32" y="1"/>
                  </a:cubicBezTo>
                  <a:lnTo>
                    <a:pt x="32" y="1"/>
                  </a:lnTo>
                  <a:lnTo>
                    <a:pt x="32" y="1"/>
                  </a:lnTo>
                  <a:cubicBezTo>
                    <a:pt x="32" y="1"/>
                    <a:pt x="0" y="1"/>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3"/>
            <p:cNvSpPr/>
            <p:nvPr/>
          </p:nvSpPr>
          <p:spPr>
            <a:xfrm>
              <a:off x="4804800" y="2433500"/>
              <a:ext cx="76825" cy="21400"/>
            </a:xfrm>
            <a:custGeom>
              <a:rect b="b" l="l" r="r" t="t"/>
              <a:pathLst>
                <a:path extrusionOk="0" h="856" w="3073">
                  <a:moveTo>
                    <a:pt x="2977" y="1"/>
                  </a:moveTo>
                  <a:cubicBezTo>
                    <a:pt x="2249" y="222"/>
                    <a:pt x="1520" y="413"/>
                    <a:pt x="760" y="634"/>
                  </a:cubicBezTo>
                  <a:cubicBezTo>
                    <a:pt x="507" y="603"/>
                    <a:pt x="254" y="539"/>
                    <a:pt x="0" y="508"/>
                  </a:cubicBezTo>
                  <a:cubicBezTo>
                    <a:pt x="127" y="666"/>
                    <a:pt x="317" y="729"/>
                    <a:pt x="539" y="824"/>
                  </a:cubicBezTo>
                  <a:cubicBezTo>
                    <a:pt x="634" y="856"/>
                    <a:pt x="760" y="856"/>
                    <a:pt x="855" y="824"/>
                  </a:cubicBezTo>
                  <a:cubicBezTo>
                    <a:pt x="1330" y="571"/>
                    <a:pt x="1869" y="476"/>
                    <a:pt x="2375" y="318"/>
                  </a:cubicBezTo>
                  <a:cubicBezTo>
                    <a:pt x="2629" y="254"/>
                    <a:pt x="2914" y="222"/>
                    <a:pt x="3072" y="1"/>
                  </a:cubicBezTo>
                  <a:cubicBezTo>
                    <a:pt x="3040" y="1"/>
                    <a:pt x="3009" y="1"/>
                    <a:pt x="297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3"/>
            <p:cNvSpPr/>
            <p:nvPr/>
          </p:nvSpPr>
          <p:spPr>
            <a:xfrm>
              <a:off x="4948100" y="1762125"/>
              <a:ext cx="22975" cy="16650"/>
            </a:xfrm>
            <a:custGeom>
              <a:rect b="b" l="l" r="r" t="t"/>
              <a:pathLst>
                <a:path extrusionOk="0" h="666" w="919">
                  <a:moveTo>
                    <a:pt x="634" y="666"/>
                  </a:moveTo>
                  <a:cubicBezTo>
                    <a:pt x="792" y="634"/>
                    <a:pt x="919" y="412"/>
                    <a:pt x="919" y="286"/>
                  </a:cubicBezTo>
                  <a:cubicBezTo>
                    <a:pt x="919" y="127"/>
                    <a:pt x="760" y="1"/>
                    <a:pt x="539" y="1"/>
                  </a:cubicBezTo>
                  <a:cubicBezTo>
                    <a:pt x="539" y="1"/>
                    <a:pt x="507" y="1"/>
                    <a:pt x="475" y="1"/>
                  </a:cubicBezTo>
                  <a:lnTo>
                    <a:pt x="380" y="1"/>
                  </a:lnTo>
                  <a:cubicBezTo>
                    <a:pt x="159" y="1"/>
                    <a:pt x="64" y="96"/>
                    <a:pt x="32" y="222"/>
                  </a:cubicBezTo>
                  <a:cubicBezTo>
                    <a:pt x="0" y="412"/>
                    <a:pt x="95" y="571"/>
                    <a:pt x="285" y="634"/>
                  </a:cubicBezTo>
                  <a:cubicBezTo>
                    <a:pt x="380" y="666"/>
                    <a:pt x="507" y="666"/>
                    <a:pt x="634" y="666"/>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3"/>
            <p:cNvSpPr/>
            <p:nvPr/>
          </p:nvSpPr>
          <p:spPr>
            <a:xfrm>
              <a:off x="4728775" y="2434300"/>
              <a:ext cx="74450" cy="11100"/>
            </a:xfrm>
            <a:custGeom>
              <a:rect b="b" l="l" r="r" t="t"/>
              <a:pathLst>
                <a:path extrusionOk="0" h="444" w="2978">
                  <a:moveTo>
                    <a:pt x="2915" y="381"/>
                  </a:moveTo>
                  <a:cubicBezTo>
                    <a:pt x="2091" y="127"/>
                    <a:pt x="1268" y="0"/>
                    <a:pt x="413" y="222"/>
                  </a:cubicBezTo>
                  <a:cubicBezTo>
                    <a:pt x="254" y="254"/>
                    <a:pt x="128" y="349"/>
                    <a:pt x="1" y="444"/>
                  </a:cubicBezTo>
                  <a:cubicBezTo>
                    <a:pt x="159" y="412"/>
                    <a:pt x="286" y="444"/>
                    <a:pt x="413" y="412"/>
                  </a:cubicBezTo>
                  <a:cubicBezTo>
                    <a:pt x="1109" y="286"/>
                    <a:pt x="1806" y="286"/>
                    <a:pt x="2503" y="381"/>
                  </a:cubicBezTo>
                  <a:cubicBezTo>
                    <a:pt x="2661" y="412"/>
                    <a:pt x="2820" y="412"/>
                    <a:pt x="2978" y="444"/>
                  </a:cubicBezTo>
                  <a:cubicBezTo>
                    <a:pt x="2946" y="412"/>
                    <a:pt x="2946" y="381"/>
                    <a:pt x="2915" y="38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3"/>
            <p:cNvSpPr/>
            <p:nvPr/>
          </p:nvSpPr>
          <p:spPr>
            <a:xfrm>
              <a:off x="4803200" y="2445375"/>
              <a:ext cx="1625" cy="825"/>
            </a:xfrm>
            <a:custGeom>
              <a:rect b="b" l="l" r="r" t="t"/>
              <a:pathLst>
                <a:path extrusionOk="0" h="33" w="65">
                  <a:moveTo>
                    <a:pt x="1" y="1"/>
                  </a:moveTo>
                  <a:cubicBezTo>
                    <a:pt x="1" y="1"/>
                    <a:pt x="1" y="1"/>
                    <a:pt x="1" y="1"/>
                  </a:cubicBezTo>
                  <a:cubicBezTo>
                    <a:pt x="33" y="1"/>
                    <a:pt x="33" y="1"/>
                    <a:pt x="64" y="33"/>
                  </a:cubicBezTo>
                  <a:lnTo>
                    <a:pt x="33" y="1"/>
                  </a:lnTo>
                  <a:cubicBezTo>
                    <a:pt x="33" y="1"/>
                    <a:pt x="1" y="1"/>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3"/>
            <p:cNvSpPr/>
            <p:nvPr/>
          </p:nvSpPr>
          <p:spPr>
            <a:xfrm>
              <a:off x="4439800" y="1310850"/>
              <a:ext cx="22200" cy="22200"/>
            </a:xfrm>
            <a:custGeom>
              <a:rect b="b" l="l" r="r" t="t"/>
              <a:pathLst>
                <a:path extrusionOk="0" h="888" w="888">
                  <a:moveTo>
                    <a:pt x="412" y="824"/>
                  </a:moveTo>
                  <a:cubicBezTo>
                    <a:pt x="602" y="729"/>
                    <a:pt x="761" y="570"/>
                    <a:pt x="824" y="380"/>
                  </a:cubicBezTo>
                  <a:cubicBezTo>
                    <a:pt x="887" y="190"/>
                    <a:pt x="761" y="0"/>
                    <a:pt x="571" y="0"/>
                  </a:cubicBezTo>
                  <a:cubicBezTo>
                    <a:pt x="349" y="0"/>
                    <a:pt x="64" y="285"/>
                    <a:pt x="32" y="507"/>
                  </a:cubicBezTo>
                  <a:cubicBezTo>
                    <a:pt x="1" y="697"/>
                    <a:pt x="222" y="887"/>
                    <a:pt x="412" y="82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3"/>
            <p:cNvSpPr/>
            <p:nvPr/>
          </p:nvSpPr>
          <p:spPr>
            <a:xfrm>
              <a:off x="4097000" y="1125575"/>
              <a:ext cx="20600" cy="19025"/>
            </a:xfrm>
            <a:custGeom>
              <a:rect b="b" l="l" r="r" t="t"/>
              <a:pathLst>
                <a:path extrusionOk="0" h="761" w="824">
                  <a:moveTo>
                    <a:pt x="63" y="603"/>
                  </a:moveTo>
                  <a:cubicBezTo>
                    <a:pt x="190" y="729"/>
                    <a:pt x="443" y="761"/>
                    <a:pt x="570" y="634"/>
                  </a:cubicBezTo>
                  <a:cubicBezTo>
                    <a:pt x="665" y="571"/>
                    <a:pt x="728" y="444"/>
                    <a:pt x="823" y="317"/>
                  </a:cubicBezTo>
                  <a:cubicBezTo>
                    <a:pt x="728" y="222"/>
                    <a:pt x="697" y="127"/>
                    <a:pt x="602" y="96"/>
                  </a:cubicBezTo>
                  <a:cubicBezTo>
                    <a:pt x="412" y="1"/>
                    <a:pt x="127" y="64"/>
                    <a:pt x="32" y="222"/>
                  </a:cubicBezTo>
                  <a:cubicBezTo>
                    <a:pt x="0" y="286"/>
                    <a:pt x="0" y="413"/>
                    <a:pt x="0" y="508"/>
                  </a:cubicBezTo>
                  <a:cubicBezTo>
                    <a:pt x="0" y="539"/>
                    <a:pt x="32" y="571"/>
                    <a:pt x="63" y="603"/>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3"/>
            <p:cNvSpPr/>
            <p:nvPr/>
          </p:nvSpPr>
          <p:spPr>
            <a:xfrm>
              <a:off x="5422350" y="2318700"/>
              <a:ext cx="33275" cy="11125"/>
            </a:xfrm>
            <a:custGeom>
              <a:rect b="b" l="l" r="r" t="t"/>
              <a:pathLst>
                <a:path extrusionOk="0" h="445" w="1331">
                  <a:moveTo>
                    <a:pt x="0" y="64"/>
                  </a:moveTo>
                  <a:cubicBezTo>
                    <a:pt x="32" y="128"/>
                    <a:pt x="63" y="191"/>
                    <a:pt x="95" y="254"/>
                  </a:cubicBezTo>
                  <a:cubicBezTo>
                    <a:pt x="253" y="413"/>
                    <a:pt x="475" y="444"/>
                    <a:pt x="697" y="444"/>
                  </a:cubicBezTo>
                  <a:cubicBezTo>
                    <a:pt x="918" y="444"/>
                    <a:pt x="1140" y="444"/>
                    <a:pt x="1330" y="254"/>
                  </a:cubicBezTo>
                  <a:cubicBezTo>
                    <a:pt x="918" y="64"/>
                    <a:pt x="602" y="1"/>
                    <a:pt x="0" y="6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3"/>
            <p:cNvSpPr/>
            <p:nvPr/>
          </p:nvSpPr>
          <p:spPr>
            <a:xfrm>
              <a:off x="3857875" y="1503225"/>
              <a:ext cx="15875" cy="19025"/>
            </a:xfrm>
            <a:custGeom>
              <a:rect b="b" l="l" r="r" t="t"/>
              <a:pathLst>
                <a:path extrusionOk="0" h="761" w="635">
                  <a:moveTo>
                    <a:pt x="413" y="729"/>
                  </a:moveTo>
                  <a:cubicBezTo>
                    <a:pt x="539" y="698"/>
                    <a:pt x="634" y="571"/>
                    <a:pt x="603" y="349"/>
                  </a:cubicBezTo>
                  <a:cubicBezTo>
                    <a:pt x="603" y="318"/>
                    <a:pt x="603" y="254"/>
                    <a:pt x="571" y="191"/>
                  </a:cubicBezTo>
                  <a:cubicBezTo>
                    <a:pt x="508" y="64"/>
                    <a:pt x="349" y="1"/>
                    <a:pt x="223" y="33"/>
                  </a:cubicBezTo>
                  <a:cubicBezTo>
                    <a:pt x="96" y="64"/>
                    <a:pt x="1" y="191"/>
                    <a:pt x="1" y="349"/>
                  </a:cubicBezTo>
                  <a:cubicBezTo>
                    <a:pt x="33" y="413"/>
                    <a:pt x="33" y="508"/>
                    <a:pt x="64" y="571"/>
                  </a:cubicBezTo>
                  <a:cubicBezTo>
                    <a:pt x="128" y="698"/>
                    <a:pt x="286" y="761"/>
                    <a:pt x="413" y="72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3"/>
            <p:cNvSpPr/>
            <p:nvPr/>
          </p:nvSpPr>
          <p:spPr>
            <a:xfrm>
              <a:off x="5110400" y="4172925"/>
              <a:ext cx="15075" cy="22200"/>
            </a:xfrm>
            <a:custGeom>
              <a:rect b="b" l="l" r="r" t="t"/>
              <a:pathLst>
                <a:path extrusionOk="0" h="888" w="603">
                  <a:moveTo>
                    <a:pt x="380" y="887"/>
                  </a:moveTo>
                  <a:cubicBezTo>
                    <a:pt x="602" y="602"/>
                    <a:pt x="602" y="285"/>
                    <a:pt x="380" y="64"/>
                  </a:cubicBezTo>
                  <a:cubicBezTo>
                    <a:pt x="349" y="32"/>
                    <a:pt x="222" y="0"/>
                    <a:pt x="190" y="32"/>
                  </a:cubicBezTo>
                  <a:cubicBezTo>
                    <a:pt x="127" y="64"/>
                    <a:pt x="64" y="127"/>
                    <a:pt x="32" y="190"/>
                  </a:cubicBezTo>
                  <a:cubicBezTo>
                    <a:pt x="0" y="507"/>
                    <a:pt x="95" y="729"/>
                    <a:pt x="380" y="88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3"/>
            <p:cNvSpPr/>
            <p:nvPr/>
          </p:nvSpPr>
          <p:spPr>
            <a:xfrm>
              <a:off x="4858625" y="3026500"/>
              <a:ext cx="17450" cy="14275"/>
            </a:xfrm>
            <a:custGeom>
              <a:rect b="b" l="l" r="r" t="t"/>
              <a:pathLst>
                <a:path extrusionOk="0" h="571" w="698">
                  <a:moveTo>
                    <a:pt x="444" y="571"/>
                  </a:moveTo>
                  <a:cubicBezTo>
                    <a:pt x="571" y="571"/>
                    <a:pt x="697" y="413"/>
                    <a:pt x="666" y="286"/>
                  </a:cubicBezTo>
                  <a:cubicBezTo>
                    <a:pt x="666" y="254"/>
                    <a:pt x="634" y="191"/>
                    <a:pt x="602" y="159"/>
                  </a:cubicBezTo>
                  <a:cubicBezTo>
                    <a:pt x="507" y="96"/>
                    <a:pt x="381" y="32"/>
                    <a:pt x="286" y="32"/>
                  </a:cubicBezTo>
                  <a:cubicBezTo>
                    <a:pt x="222" y="1"/>
                    <a:pt x="96" y="64"/>
                    <a:pt x="32" y="96"/>
                  </a:cubicBezTo>
                  <a:cubicBezTo>
                    <a:pt x="1" y="159"/>
                    <a:pt x="1" y="286"/>
                    <a:pt x="64" y="381"/>
                  </a:cubicBezTo>
                  <a:cubicBezTo>
                    <a:pt x="127" y="508"/>
                    <a:pt x="286" y="571"/>
                    <a:pt x="444" y="57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3"/>
            <p:cNvSpPr/>
            <p:nvPr/>
          </p:nvSpPr>
          <p:spPr>
            <a:xfrm>
              <a:off x="3287050" y="1722550"/>
              <a:ext cx="14275" cy="14275"/>
            </a:xfrm>
            <a:custGeom>
              <a:rect b="b" l="l" r="r" t="t"/>
              <a:pathLst>
                <a:path extrusionOk="0" h="571" w="571">
                  <a:moveTo>
                    <a:pt x="1" y="285"/>
                  </a:moveTo>
                  <a:cubicBezTo>
                    <a:pt x="1" y="444"/>
                    <a:pt x="127" y="570"/>
                    <a:pt x="286" y="570"/>
                  </a:cubicBezTo>
                  <a:cubicBezTo>
                    <a:pt x="444" y="570"/>
                    <a:pt x="571" y="444"/>
                    <a:pt x="539" y="285"/>
                  </a:cubicBezTo>
                  <a:cubicBezTo>
                    <a:pt x="539" y="127"/>
                    <a:pt x="444" y="32"/>
                    <a:pt x="286" y="32"/>
                  </a:cubicBezTo>
                  <a:cubicBezTo>
                    <a:pt x="127" y="0"/>
                    <a:pt x="1" y="127"/>
                    <a:pt x="1" y="285"/>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3"/>
            <p:cNvSpPr/>
            <p:nvPr/>
          </p:nvSpPr>
          <p:spPr>
            <a:xfrm>
              <a:off x="3557025" y="1473150"/>
              <a:ext cx="11125" cy="9525"/>
            </a:xfrm>
            <a:custGeom>
              <a:rect b="b" l="l" r="r" t="t"/>
              <a:pathLst>
                <a:path extrusionOk="0" h="381" w="445">
                  <a:moveTo>
                    <a:pt x="412" y="190"/>
                  </a:moveTo>
                  <a:cubicBezTo>
                    <a:pt x="412" y="95"/>
                    <a:pt x="286" y="0"/>
                    <a:pt x="127" y="32"/>
                  </a:cubicBezTo>
                  <a:cubicBezTo>
                    <a:pt x="96" y="64"/>
                    <a:pt x="32" y="95"/>
                    <a:pt x="32" y="159"/>
                  </a:cubicBezTo>
                  <a:cubicBezTo>
                    <a:pt x="1" y="285"/>
                    <a:pt x="127" y="380"/>
                    <a:pt x="254" y="380"/>
                  </a:cubicBezTo>
                  <a:cubicBezTo>
                    <a:pt x="349" y="380"/>
                    <a:pt x="444" y="285"/>
                    <a:pt x="412" y="19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3"/>
            <p:cNvSpPr/>
            <p:nvPr/>
          </p:nvSpPr>
          <p:spPr>
            <a:xfrm>
              <a:off x="5245775" y="1369425"/>
              <a:ext cx="8750" cy="6375"/>
            </a:xfrm>
            <a:custGeom>
              <a:rect b="b" l="l" r="r" t="t"/>
              <a:pathLst>
                <a:path extrusionOk="0" h="255" w="350">
                  <a:moveTo>
                    <a:pt x="349" y="32"/>
                  </a:moveTo>
                  <a:lnTo>
                    <a:pt x="318" y="1"/>
                  </a:lnTo>
                  <a:cubicBezTo>
                    <a:pt x="191" y="32"/>
                    <a:pt x="33" y="64"/>
                    <a:pt x="1" y="254"/>
                  </a:cubicBezTo>
                  <a:cubicBezTo>
                    <a:pt x="159" y="254"/>
                    <a:pt x="286" y="191"/>
                    <a:pt x="349" y="3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3"/>
            <p:cNvSpPr/>
            <p:nvPr/>
          </p:nvSpPr>
          <p:spPr>
            <a:xfrm>
              <a:off x="5245775" y="1375775"/>
              <a:ext cx="25" cy="25"/>
            </a:xfrm>
            <a:custGeom>
              <a:rect b="b" l="l" r="r" t="t"/>
              <a:pathLst>
                <a:path extrusionOk="0" h="1" w="1">
                  <a:moveTo>
                    <a:pt x="1" y="0"/>
                  </a:moveTo>
                  <a:lnTo>
                    <a:pt x="1" y="0"/>
                  </a:lnTo>
                  <a:cubicBezTo>
                    <a:pt x="1" y="0"/>
                    <a:pt x="1" y="0"/>
                    <a:pt x="1" y="0"/>
                  </a:cubicBezTo>
                  <a:lnTo>
                    <a:pt x="1" y="0"/>
                  </a:lnTo>
                  <a:cubicBezTo>
                    <a:pt x="1" y="0"/>
                    <a:pt x="1" y="0"/>
                    <a:pt x="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3"/>
            <p:cNvSpPr/>
            <p:nvPr/>
          </p:nvSpPr>
          <p:spPr>
            <a:xfrm>
              <a:off x="4723250" y="2446175"/>
              <a:ext cx="3975" cy="1600"/>
            </a:xfrm>
            <a:custGeom>
              <a:rect b="b" l="l" r="r" t="t"/>
              <a:pathLst>
                <a:path extrusionOk="0" h="64" w="159">
                  <a:moveTo>
                    <a:pt x="159" y="1"/>
                  </a:moveTo>
                  <a:cubicBezTo>
                    <a:pt x="127" y="32"/>
                    <a:pt x="64" y="64"/>
                    <a:pt x="0" y="64"/>
                  </a:cubicBezTo>
                  <a:cubicBezTo>
                    <a:pt x="64" y="64"/>
                    <a:pt x="127" y="64"/>
                    <a:pt x="15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3"/>
            <p:cNvSpPr/>
            <p:nvPr/>
          </p:nvSpPr>
          <p:spPr>
            <a:xfrm>
              <a:off x="4727200" y="2445375"/>
              <a:ext cx="1600" cy="825"/>
            </a:xfrm>
            <a:custGeom>
              <a:rect b="b" l="l" r="r" t="t"/>
              <a:pathLst>
                <a:path extrusionOk="0" h="33" w="64">
                  <a:moveTo>
                    <a:pt x="1" y="33"/>
                  </a:moveTo>
                  <a:cubicBezTo>
                    <a:pt x="32" y="33"/>
                    <a:pt x="32" y="1"/>
                    <a:pt x="32" y="1"/>
                  </a:cubicBezTo>
                  <a:cubicBezTo>
                    <a:pt x="64" y="1"/>
                    <a:pt x="64" y="1"/>
                    <a:pt x="64" y="1"/>
                  </a:cubicBezTo>
                  <a:lnTo>
                    <a:pt x="32" y="1"/>
                  </a:lnTo>
                  <a:cubicBezTo>
                    <a:pt x="32" y="1"/>
                    <a:pt x="1" y="1"/>
                    <a:pt x="1" y="33"/>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3"/>
            <p:cNvSpPr/>
            <p:nvPr/>
          </p:nvSpPr>
          <p:spPr>
            <a:xfrm>
              <a:off x="4241875" y="3138150"/>
              <a:ext cx="825" cy="25"/>
            </a:xfrm>
            <a:custGeom>
              <a:rect b="b" l="l" r="r" t="t"/>
              <a:pathLst>
                <a:path extrusionOk="0" h="1" w="33">
                  <a:moveTo>
                    <a:pt x="32" y="0"/>
                  </a:moveTo>
                  <a:cubicBezTo>
                    <a:pt x="32" y="0"/>
                    <a:pt x="32" y="0"/>
                    <a:pt x="32" y="0"/>
                  </a:cubicBezTo>
                  <a:cubicBezTo>
                    <a:pt x="32" y="0"/>
                    <a:pt x="0" y="0"/>
                    <a:pt x="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3"/>
            <p:cNvSpPr/>
            <p:nvPr/>
          </p:nvSpPr>
          <p:spPr>
            <a:xfrm>
              <a:off x="7113475" y="1772425"/>
              <a:ext cx="26925" cy="40400"/>
            </a:xfrm>
            <a:custGeom>
              <a:rect b="b" l="l" r="r" t="t"/>
              <a:pathLst>
                <a:path extrusionOk="0" h="1616" w="1077">
                  <a:moveTo>
                    <a:pt x="444" y="729"/>
                  </a:moveTo>
                  <a:cubicBezTo>
                    <a:pt x="317" y="919"/>
                    <a:pt x="190" y="1140"/>
                    <a:pt x="64" y="1362"/>
                  </a:cubicBezTo>
                  <a:cubicBezTo>
                    <a:pt x="32" y="1425"/>
                    <a:pt x="32" y="1489"/>
                    <a:pt x="0" y="1615"/>
                  </a:cubicBezTo>
                  <a:cubicBezTo>
                    <a:pt x="412" y="1235"/>
                    <a:pt x="982" y="380"/>
                    <a:pt x="1077" y="0"/>
                  </a:cubicBezTo>
                  <a:cubicBezTo>
                    <a:pt x="982" y="32"/>
                    <a:pt x="919" y="32"/>
                    <a:pt x="855" y="64"/>
                  </a:cubicBezTo>
                  <a:cubicBezTo>
                    <a:pt x="824" y="64"/>
                    <a:pt x="792" y="95"/>
                    <a:pt x="760" y="95"/>
                  </a:cubicBezTo>
                  <a:cubicBezTo>
                    <a:pt x="665" y="317"/>
                    <a:pt x="570" y="507"/>
                    <a:pt x="444" y="72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3"/>
            <p:cNvSpPr/>
            <p:nvPr/>
          </p:nvSpPr>
          <p:spPr>
            <a:xfrm>
              <a:off x="5065275" y="2633025"/>
              <a:ext cx="41975" cy="18225"/>
            </a:xfrm>
            <a:custGeom>
              <a:rect b="b" l="l" r="r" t="t"/>
              <a:pathLst>
                <a:path extrusionOk="0" h="729" w="1679">
                  <a:moveTo>
                    <a:pt x="475" y="64"/>
                  </a:moveTo>
                  <a:cubicBezTo>
                    <a:pt x="412" y="32"/>
                    <a:pt x="349" y="0"/>
                    <a:pt x="285" y="0"/>
                  </a:cubicBezTo>
                  <a:cubicBezTo>
                    <a:pt x="222" y="0"/>
                    <a:pt x="127" y="0"/>
                    <a:pt x="64" y="64"/>
                  </a:cubicBezTo>
                  <a:cubicBezTo>
                    <a:pt x="0" y="127"/>
                    <a:pt x="32" y="254"/>
                    <a:pt x="95" y="317"/>
                  </a:cubicBezTo>
                  <a:cubicBezTo>
                    <a:pt x="412" y="570"/>
                    <a:pt x="760" y="697"/>
                    <a:pt x="1235" y="729"/>
                  </a:cubicBezTo>
                  <a:cubicBezTo>
                    <a:pt x="1299" y="729"/>
                    <a:pt x="1457" y="697"/>
                    <a:pt x="1584" y="634"/>
                  </a:cubicBezTo>
                  <a:cubicBezTo>
                    <a:pt x="1679" y="602"/>
                    <a:pt x="1647" y="412"/>
                    <a:pt x="1584" y="380"/>
                  </a:cubicBezTo>
                  <a:cubicBezTo>
                    <a:pt x="1489" y="349"/>
                    <a:pt x="1394" y="317"/>
                    <a:pt x="1299" y="317"/>
                  </a:cubicBezTo>
                  <a:cubicBezTo>
                    <a:pt x="1014" y="285"/>
                    <a:pt x="760" y="222"/>
                    <a:pt x="475" y="6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3"/>
            <p:cNvSpPr/>
            <p:nvPr/>
          </p:nvSpPr>
          <p:spPr>
            <a:xfrm>
              <a:off x="5091400" y="2615600"/>
              <a:ext cx="41200" cy="13500"/>
            </a:xfrm>
            <a:custGeom>
              <a:rect b="b" l="l" r="r" t="t"/>
              <a:pathLst>
                <a:path extrusionOk="0" h="540" w="1648">
                  <a:moveTo>
                    <a:pt x="1489" y="381"/>
                  </a:moveTo>
                  <a:cubicBezTo>
                    <a:pt x="1552" y="381"/>
                    <a:pt x="1584" y="317"/>
                    <a:pt x="1647" y="254"/>
                  </a:cubicBezTo>
                  <a:cubicBezTo>
                    <a:pt x="1552" y="191"/>
                    <a:pt x="1457" y="96"/>
                    <a:pt x="1362" y="96"/>
                  </a:cubicBezTo>
                  <a:cubicBezTo>
                    <a:pt x="1014" y="32"/>
                    <a:pt x="665" y="32"/>
                    <a:pt x="317" y="1"/>
                  </a:cubicBezTo>
                  <a:cubicBezTo>
                    <a:pt x="254" y="1"/>
                    <a:pt x="159" y="32"/>
                    <a:pt x="95" y="64"/>
                  </a:cubicBezTo>
                  <a:cubicBezTo>
                    <a:pt x="32" y="64"/>
                    <a:pt x="0" y="222"/>
                    <a:pt x="64" y="254"/>
                  </a:cubicBezTo>
                  <a:cubicBezTo>
                    <a:pt x="95" y="286"/>
                    <a:pt x="127" y="349"/>
                    <a:pt x="190" y="349"/>
                  </a:cubicBezTo>
                  <a:cubicBezTo>
                    <a:pt x="634" y="507"/>
                    <a:pt x="1045" y="539"/>
                    <a:pt x="1489" y="38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3"/>
            <p:cNvSpPr/>
            <p:nvPr/>
          </p:nvSpPr>
          <p:spPr>
            <a:xfrm>
              <a:off x="5256075" y="2471500"/>
              <a:ext cx="34075" cy="11900"/>
            </a:xfrm>
            <a:custGeom>
              <a:rect b="b" l="l" r="r" t="t"/>
              <a:pathLst>
                <a:path extrusionOk="0" h="476" w="1363">
                  <a:moveTo>
                    <a:pt x="1362" y="318"/>
                  </a:moveTo>
                  <a:cubicBezTo>
                    <a:pt x="1299" y="254"/>
                    <a:pt x="1267" y="191"/>
                    <a:pt x="1236" y="159"/>
                  </a:cubicBezTo>
                  <a:cubicBezTo>
                    <a:pt x="887" y="128"/>
                    <a:pt x="571" y="64"/>
                    <a:pt x="222" y="33"/>
                  </a:cubicBezTo>
                  <a:cubicBezTo>
                    <a:pt x="127" y="1"/>
                    <a:pt x="1" y="96"/>
                    <a:pt x="32" y="191"/>
                  </a:cubicBezTo>
                  <a:cubicBezTo>
                    <a:pt x="32" y="254"/>
                    <a:pt x="127" y="381"/>
                    <a:pt x="191" y="381"/>
                  </a:cubicBezTo>
                  <a:cubicBezTo>
                    <a:pt x="507" y="444"/>
                    <a:pt x="792" y="476"/>
                    <a:pt x="1109" y="476"/>
                  </a:cubicBezTo>
                  <a:cubicBezTo>
                    <a:pt x="1172" y="476"/>
                    <a:pt x="1267" y="381"/>
                    <a:pt x="1362" y="318"/>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3"/>
            <p:cNvSpPr/>
            <p:nvPr/>
          </p:nvSpPr>
          <p:spPr>
            <a:xfrm>
              <a:off x="5230750" y="2496050"/>
              <a:ext cx="35650" cy="14275"/>
            </a:xfrm>
            <a:custGeom>
              <a:rect b="b" l="l" r="r" t="t"/>
              <a:pathLst>
                <a:path extrusionOk="0" h="571" w="1426">
                  <a:moveTo>
                    <a:pt x="254" y="1"/>
                  </a:moveTo>
                  <a:cubicBezTo>
                    <a:pt x="222" y="1"/>
                    <a:pt x="190" y="1"/>
                    <a:pt x="158" y="32"/>
                  </a:cubicBezTo>
                  <a:cubicBezTo>
                    <a:pt x="63" y="32"/>
                    <a:pt x="0" y="191"/>
                    <a:pt x="63" y="254"/>
                  </a:cubicBezTo>
                  <a:cubicBezTo>
                    <a:pt x="95" y="286"/>
                    <a:pt x="127" y="349"/>
                    <a:pt x="190" y="381"/>
                  </a:cubicBezTo>
                  <a:cubicBezTo>
                    <a:pt x="570" y="507"/>
                    <a:pt x="919" y="571"/>
                    <a:pt x="1299" y="381"/>
                  </a:cubicBezTo>
                  <a:cubicBezTo>
                    <a:pt x="1362" y="349"/>
                    <a:pt x="1362" y="254"/>
                    <a:pt x="1425" y="159"/>
                  </a:cubicBezTo>
                  <a:cubicBezTo>
                    <a:pt x="1330" y="127"/>
                    <a:pt x="1235" y="96"/>
                    <a:pt x="1172" y="96"/>
                  </a:cubicBezTo>
                  <a:cubicBezTo>
                    <a:pt x="887" y="64"/>
                    <a:pt x="570" y="32"/>
                    <a:pt x="25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3"/>
            <p:cNvSpPr/>
            <p:nvPr/>
          </p:nvSpPr>
          <p:spPr>
            <a:xfrm>
              <a:off x="5363750" y="2374925"/>
              <a:ext cx="21400" cy="13475"/>
            </a:xfrm>
            <a:custGeom>
              <a:rect b="b" l="l" r="r" t="t"/>
              <a:pathLst>
                <a:path extrusionOk="0" h="539" w="856">
                  <a:moveTo>
                    <a:pt x="634" y="507"/>
                  </a:moveTo>
                  <a:cubicBezTo>
                    <a:pt x="729" y="507"/>
                    <a:pt x="856" y="475"/>
                    <a:pt x="856" y="349"/>
                  </a:cubicBezTo>
                  <a:cubicBezTo>
                    <a:pt x="856" y="285"/>
                    <a:pt x="792" y="190"/>
                    <a:pt x="761" y="159"/>
                  </a:cubicBezTo>
                  <a:cubicBezTo>
                    <a:pt x="539" y="95"/>
                    <a:pt x="349" y="32"/>
                    <a:pt x="159" y="0"/>
                  </a:cubicBezTo>
                  <a:cubicBezTo>
                    <a:pt x="96" y="0"/>
                    <a:pt x="1" y="95"/>
                    <a:pt x="1" y="127"/>
                  </a:cubicBezTo>
                  <a:cubicBezTo>
                    <a:pt x="1" y="190"/>
                    <a:pt x="1" y="317"/>
                    <a:pt x="64" y="349"/>
                  </a:cubicBezTo>
                  <a:cubicBezTo>
                    <a:pt x="222" y="412"/>
                    <a:pt x="412" y="475"/>
                    <a:pt x="507" y="539"/>
                  </a:cubicBezTo>
                  <a:cubicBezTo>
                    <a:pt x="602" y="507"/>
                    <a:pt x="634" y="507"/>
                    <a:pt x="634" y="50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3"/>
            <p:cNvSpPr/>
            <p:nvPr/>
          </p:nvSpPr>
          <p:spPr>
            <a:xfrm>
              <a:off x="3522975" y="2515050"/>
              <a:ext cx="25" cy="25"/>
            </a:xfrm>
            <a:custGeom>
              <a:rect b="b" l="l" r="r" t="t"/>
              <a:pathLst>
                <a:path extrusionOk="0" h="1" w="1">
                  <a:moveTo>
                    <a:pt x="1" y="1"/>
                  </a:moveTo>
                  <a:lnTo>
                    <a:pt x="1" y="1"/>
                  </a:lnTo>
                  <a:lnTo>
                    <a:pt x="1" y="1"/>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3"/>
            <p:cNvSpPr/>
            <p:nvPr/>
          </p:nvSpPr>
          <p:spPr>
            <a:xfrm>
              <a:off x="3513475" y="2469925"/>
              <a:ext cx="10325" cy="45150"/>
            </a:xfrm>
            <a:custGeom>
              <a:rect b="b" l="l" r="r" t="t"/>
              <a:pathLst>
                <a:path extrusionOk="0" h="1806" w="413">
                  <a:moveTo>
                    <a:pt x="413" y="349"/>
                  </a:moveTo>
                  <a:cubicBezTo>
                    <a:pt x="381" y="286"/>
                    <a:pt x="381" y="222"/>
                    <a:pt x="349" y="191"/>
                  </a:cubicBezTo>
                  <a:cubicBezTo>
                    <a:pt x="318" y="96"/>
                    <a:pt x="254" y="1"/>
                    <a:pt x="159" y="32"/>
                  </a:cubicBezTo>
                  <a:cubicBezTo>
                    <a:pt x="96" y="32"/>
                    <a:pt x="33" y="127"/>
                    <a:pt x="33" y="191"/>
                  </a:cubicBezTo>
                  <a:cubicBezTo>
                    <a:pt x="1" y="634"/>
                    <a:pt x="33" y="1046"/>
                    <a:pt x="33" y="1489"/>
                  </a:cubicBezTo>
                  <a:cubicBezTo>
                    <a:pt x="33" y="1679"/>
                    <a:pt x="191" y="1774"/>
                    <a:pt x="381" y="1806"/>
                  </a:cubicBezTo>
                  <a:cubicBezTo>
                    <a:pt x="381" y="1362"/>
                    <a:pt x="413" y="951"/>
                    <a:pt x="413" y="507"/>
                  </a:cubicBezTo>
                  <a:cubicBezTo>
                    <a:pt x="413" y="476"/>
                    <a:pt x="413" y="412"/>
                    <a:pt x="413" y="34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3"/>
            <p:cNvSpPr/>
            <p:nvPr/>
          </p:nvSpPr>
          <p:spPr>
            <a:xfrm>
              <a:off x="5280625" y="3794475"/>
              <a:ext cx="45950" cy="11100"/>
            </a:xfrm>
            <a:custGeom>
              <a:rect b="b" l="l" r="r" t="t"/>
              <a:pathLst>
                <a:path extrusionOk="0" h="444" w="1838">
                  <a:moveTo>
                    <a:pt x="1837" y="191"/>
                  </a:moveTo>
                  <a:cubicBezTo>
                    <a:pt x="1837" y="159"/>
                    <a:pt x="1837" y="96"/>
                    <a:pt x="1805" y="64"/>
                  </a:cubicBezTo>
                  <a:cubicBezTo>
                    <a:pt x="1647" y="32"/>
                    <a:pt x="1489" y="1"/>
                    <a:pt x="1299" y="32"/>
                  </a:cubicBezTo>
                  <a:cubicBezTo>
                    <a:pt x="950" y="32"/>
                    <a:pt x="570" y="64"/>
                    <a:pt x="222" y="96"/>
                  </a:cubicBezTo>
                  <a:cubicBezTo>
                    <a:pt x="95" y="96"/>
                    <a:pt x="0" y="159"/>
                    <a:pt x="32" y="286"/>
                  </a:cubicBezTo>
                  <a:cubicBezTo>
                    <a:pt x="32" y="381"/>
                    <a:pt x="127" y="412"/>
                    <a:pt x="222" y="444"/>
                  </a:cubicBezTo>
                  <a:cubicBezTo>
                    <a:pt x="254" y="444"/>
                    <a:pt x="254" y="444"/>
                    <a:pt x="285" y="444"/>
                  </a:cubicBezTo>
                  <a:cubicBezTo>
                    <a:pt x="760" y="412"/>
                    <a:pt x="1204" y="349"/>
                    <a:pt x="1679" y="317"/>
                  </a:cubicBezTo>
                  <a:cubicBezTo>
                    <a:pt x="1742" y="317"/>
                    <a:pt x="1774" y="222"/>
                    <a:pt x="1837" y="191"/>
                  </a:cubicBezTo>
                  <a:close/>
                </a:path>
              </a:pathLst>
            </a:cu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3"/>
            <p:cNvSpPr/>
            <p:nvPr/>
          </p:nvSpPr>
          <p:spPr>
            <a:xfrm>
              <a:off x="5293300" y="3822975"/>
              <a:ext cx="35650" cy="13500"/>
            </a:xfrm>
            <a:custGeom>
              <a:rect b="b" l="l" r="r" t="t"/>
              <a:pathLst>
                <a:path extrusionOk="0" h="540" w="1426">
                  <a:moveTo>
                    <a:pt x="32" y="317"/>
                  </a:moveTo>
                  <a:cubicBezTo>
                    <a:pt x="32" y="317"/>
                    <a:pt x="0" y="412"/>
                    <a:pt x="0" y="444"/>
                  </a:cubicBezTo>
                  <a:cubicBezTo>
                    <a:pt x="32" y="507"/>
                    <a:pt x="95" y="539"/>
                    <a:pt x="127" y="539"/>
                  </a:cubicBezTo>
                  <a:cubicBezTo>
                    <a:pt x="538" y="507"/>
                    <a:pt x="950" y="476"/>
                    <a:pt x="1330" y="412"/>
                  </a:cubicBezTo>
                  <a:cubicBezTo>
                    <a:pt x="1362" y="412"/>
                    <a:pt x="1393" y="317"/>
                    <a:pt x="1425" y="286"/>
                  </a:cubicBezTo>
                  <a:cubicBezTo>
                    <a:pt x="1425" y="254"/>
                    <a:pt x="1425" y="254"/>
                    <a:pt x="1425" y="222"/>
                  </a:cubicBezTo>
                  <a:cubicBezTo>
                    <a:pt x="950" y="1"/>
                    <a:pt x="475" y="127"/>
                    <a:pt x="32" y="317"/>
                  </a:cubicBezTo>
                  <a:close/>
                </a:path>
              </a:pathLst>
            </a:cu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3"/>
            <p:cNvSpPr/>
            <p:nvPr/>
          </p:nvSpPr>
          <p:spPr>
            <a:xfrm>
              <a:off x="5287750" y="3755675"/>
              <a:ext cx="36450" cy="13500"/>
            </a:xfrm>
            <a:custGeom>
              <a:rect b="b" l="l" r="r" t="t"/>
              <a:pathLst>
                <a:path extrusionOk="0" h="540" w="1458">
                  <a:moveTo>
                    <a:pt x="32" y="286"/>
                  </a:moveTo>
                  <a:cubicBezTo>
                    <a:pt x="0" y="286"/>
                    <a:pt x="0" y="381"/>
                    <a:pt x="0" y="413"/>
                  </a:cubicBezTo>
                  <a:cubicBezTo>
                    <a:pt x="0" y="444"/>
                    <a:pt x="32" y="508"/>
                    <a:pt x="64" y="508"/>
                  </a:cubicBezTo>
                  <a:cubicBezTo>
                    <a:pt x="95" y="539"/>
                    <a:pt x="127" y="539"/>
                    <a:pt x="159" y="539"/>
                  </a:cubicBezTo>
                  <a:cubicBezTo>
                    <a:pt x="539" y="476"/>
                    <a:pt x="919" y="444"/>
                    <a:pt x="1299" y="381"/>
                  </a:cubicBezTo>
                  <a:cubicBezTo>
                    <a:pt x="1362" y="381"/>
                    <a:pt x="1394" y="318"/>
                    <a:pt x="1457" y="254"/>
                  </a:cubicBezTo>
                  <a:cubicBezTo>
                    <a:pt x="1425" y="223"/>
                    <a:pt x="1394" y="191"/>
                    <a:pt x="1394" y="191"/>
                  </a:cubicBezTo>
                  <a:cubicBezTo>
                    <a:pt x="919" y="1"/>
                    <a:pt x="475" y="128"/>
                    <a:pt x="32" y="286"/>
                  </a:cubicBezTo>
                  <a:close/>
                </a:path>
              </a:pathLst>
            </a:cu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3"/>
            <p:cNvSpPr/>
            <p:nvPr/>
          </p:nvSpPr>
          <p:spPr>
            <a:xfrm>
              <a:off x="5297250" y="3694725"/>
              <a:ext cx="32475" cy="11900"/>
            </a:xfrm>
            <a:custGeom>
              <a:rect b="b" l="l" r="r" t="t"/>
              <a:pathLst>
                <a:path extrusionOk="0" h="476" w="1299">
                  <a:moveTo>
                    <a:pt x="64" y="159"/>
                  </a:moveTo>
                  <a:cubicBezTo>
                    <a:pt x="32" y="190"/>
                    <a:pt x="0" y="222"/>
                    <a:pt x="0" y="254"/>
                  </a:cubicBezTo>
                  <a:cubicBezTo>
                    <a:pt x="0" y="317"/>
                    <a:pt x="32" y="380"/>
                    <a:pt x="64" y="412"/>
                  </a:cubicBezTo>
                  <a:cubicBezTo>
                    <a:pt x="127" y="444"/>
                    <a:pt x="190" y="475"/>
                    <a:pt x="254" y="475"/>
                  </a:cubicBezTo>
                  <a:cubicBezTo>
                    <a:pt x="539" y="475"/>
                    <a:pt x="792" y="444"/>
                    <a:pt x="1077" y="380"/>
                  </a:cubicBezTo>
                  <a:cubicBezTo>
                    <a:pt x="1140" y="380"/>
                    <a:pt x="1235" y="285"/>
                    <a:pt x="1299" y="254"/>
                  </a:cubicBezTo>
                  <a:cubicBezTo>
                    <a:pt x="1267" y="190"/>
                    <a:pt x="1267" y="159"/>
                    <a:pt x="1235" y="127"/>
                  </a:cubicBezTo>
                  <a:cubicBezTo>
                    <a:pt x="824" y="0"/>
                    <a:pt x="444" y="64"/>
                    <a:pt x="64" y="159"/>
                  </a:cubicBezTo>
                  <a:close/>
                </a:path>
              </a:pathLst>
            </a:cu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3"/>
            <p:cNvSpPr/>
            <p:nvPr/>
          </p:nvSpPr>
          <p:spPr>
            <a:xfrm>
              <a:off x="5296450" y="4029625"/>
              <a:ext cx="32500" cy="17425"/>
            </a:xfrm>
            <a:custGeom>
              <a:rect b="b" l="l" r="r" t="t"/>
              <a:pathLst>
                <a:path extrusionOk="0" h="697" w="1300">
                  <a:moveTo>
                    <a:pt x="64" y="602"/>
                  </a:moveTo>
                  <a:cubicBezTo>
                    <a:pt x="127" y="634"/>
                    <a:pt x="254" y="697"/>
                    <a:pt x="317" y="665"/>
                  </a:cubicBezTo>
                  <a:cubicBezTo>
                    <a:pt x="602" y="539"/>
                    <a:pt x="887" y="412"/>
                    <a:pt x="1141" y="254"/>
                  </a:cubicBezTo>
                  <a:cubicBezTo>
                    <a:pt x="1204" y="222"/>
                    <a:pt x="1236" y="127"/>
                    <a:pt x="1299" y="0"/>
                  </a:cubicBezTo>
                  <a:cubicBezTo>
                    <a:pt x="761" y="0"/>
                    <a:pt x="412" y="222"/>
                    <a:pt x="1" y="412"/>
                  </a:cubicBezTo>
                  <a:cubicBezTo>
                    <a:pt x="32" y="507"/>
                    <a:pt x="32" y="570"/>
                    <a:pt x="64" y="602"/>
                  </a:cubicBezTo>
                  <a:close/>
                </a:path>
              </a:pathLst>
            </a:cu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3"/>
            <p:cNvSpPr/>
            <p:nvPr/>
          </p:nvSpPr>
          <p:spPr>
            <a:xfrm>
              <a:off x="5298825" y="3661475"/>
              <a:ext cx="32500" cy="11100"/>
            </a:xfrm>
            <a:custGeom>
              <a:rect b="b" l="l" r="r" t="t"/>
              <a:pathLst>
                <a:path extrusionOk="0" h="444" w="1300">
                  <a:moveTo>
                    <a:pt x="64" y="95"/>
                  </a:moveTo>
                  <a:cubicBezTo>
                    <a:pt x="32" y="95"/>
                    <a:pt x="1" y="159"/>
                    <a:pt x="1" y="190"/>
                  </a:cubicBezTo>
                  <a:cubicBezTo>
                    <a:pt x="1" y="222"/>
                    <a:pt x="1" y="285"/>
                    <a:pt x="32" y="317"/>
                  </a:cubicBezTo>
                  <a:cubicBezTo>
                    <a:pt x="96" y="380"/>
                    <a:pt x="159" y="412"/>
                    <a:pt x="254" y="412"/>
                  </a:cubicBezTo>
                  <a:cubicBezTo>
                    <a:pt x="507" y="444"/>
                    <a:pt x="761" y="444"/>
                    <a:pt x="1046" y="412"/>
                  </a:cubicBezTo>
                  <a:cubicBezTo>
                    <a:pt x="1141" y="412"/>
                    <a:pt x="1204" y="349"/>
                    <a:pt x="1299" y="285"/>
                  </a:cubicBezTo>
                  <a:cubicBezTo>
                    <a:pt x="1267" y="254"/>
                    <a:pt x="1267" y="190"/>
                    <a:pt x="1236" y="190"/>
                  </a:cubicBezTo>
                  <a:cubicBezTo>
                    <a:pt x="856" y="0"/>
                    <a:pt x="444" y="32"/>
                    <a:pt x="64" y="95"/>
                  </a:cubicBezTo>
                  <a:close/>
                </a:path>
              </a:pathLst>
            </a:cu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3"/>
            <p:cNvSpPr/>
            <p:nvPr/>
          </p:nvSpPr>
          <p:spPr>
            <a:xfrm>
              <a:off x="5295675" y="3940150"/>
              <a:ext cx="30100" cy="13500"/>
            </a:xfrm>
            <a:custGeom>
              <a:rect b="b" l="l" r="r" t="t"/>
              <a:pathLst>
                <a:path extrusionOk="0" h="540" w="1204">
                  <a:moveTo>
                    <a:pt x="127" y="539"/>
                  </a:moveTo>
                  <a:cubicBezTo>
                    <a:pt x="507" y="539"/>
                    <a:pt x="855" y="444"/>
                    <a:pt x="1203" y="222"/>
                  </a:cubicBezTo>
                  <a:cubicBezTo>
                    <a:pt x="1172" y="191"/>
                    <a:pt x="1140" y="127"/>
                    <a:pt x="1108" y="127"/>
                  </a:cubicBezTo>
                  <a:cubicBezTo>
                    <a:pt x="728" y="1"/>
                    <a:pt x="412" y="96"/>
                    <a:pt x="63" y="254"/>
                  </a:cubicBezTo>
                  <a:cubicBezTo>
                    <a:pt x="32" y="286"/>
                    <a:pt x="0" y="381"/>
                    <a:pt x="0" y="412"/>
                  </a:cubicBezTo>
                  <a:cubicBezTo>
                    <a:pt x="32" y="476"/>
                    <a:pt x="95" y="539"/>
                    <a:pt x="127" y="539"/>
                  </a:cubicBezTo>
                  <a:close/>
                </a:path>
              </a:pathLst>
            </a:cu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3"/>
            <p:cNvSpPr/>
            <p:nvPr/>
          </p:nvSpPr>
          <p:spPr>
            <a:xfrm>
              <a:off x="5289325" y="3883150"/>
              <a:ext cx="30900" cy="17450"/>
            </a:xfrm>
            <a:custGeom>
              <a:rect b="b" l="l" r="r" t="t"/>
              <a:pathLst>
                <a:path extrusionOk="0" h="698" w="1236">
                  <a:moveTo>
                    <a:pt x="1141" y="412"/>
                  </a:moveTo>
                  <a:cubicBezTo>
                    <a:pt x="1172" y="381"/>
                    <a:pt x="1204" y="349"/>
                    <a:pt x="1236" y="286"/>
                  </a:cubicBezTo>
                  <a:cubicBezTo>
                    <a:pt x="792" y="1"/>
                    <a:pt x="412" y="222"/>
                    <a:pt x="32" y="412"/>
                  </a:cubicBezTo>
                  <a:cubicBezTo>
                    <a:pt x="1" y="602"/>
                    <a:pt x="96" y="697"/>
                    <a:pt x="222" y="666"/>
                  </a:cubicBezTo>
                  <a:cubicBezTo>
                    <a:pt x="539" y="602"/>
                    <a:pt x="824" y="507"/>
                    <a:pt x="1141" y="412"/>
                  </a:cubicBezTo>
                  <a:close/>
                </a:path>
              </a:pathLst>
            </a:cu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3"/>
            <p:cNvSpPr/>
            <p:nvPr/>
          </p:nvSpPr>
          <p:spPr>
            <a:xfrm>
              <a:off x="5298825" y="4005075"/>
              <a:ext cx="29325" cy="12700"/>
            </a:xfrm>
            <a:custGeom>
              <a:rect b="b" l="l" r="r" t="t"/>
              <a:pathLst>
                <a:path extrusionOk="0" h="508" w="1173">
                  <a:moveTo>
                    <a:pt x="1" y="381"/>
                  </a:moveTo>
                  <a:cubicBezTo>
                    <a:pt x="1" y="444"/>
                    <a:pt x="96" y="507"/>
                    <a:pt x="159" y="507"/>
                  </a:cubicBezTo>
                  <a:cubicBezTo>
                    <a:pt x="476" y="444"/>
                    <a:pt x="761" y="412"/>
                    <a:pt x="1077" y="349"/>
                  </a:cubicBezTo>
                  <a:cubicBezTo>
                    <a:pt x="1109" y="349"/>
                    <a:pt x="1109" y="286"/>
                    <a:pt x="1172" y="191"/>
                  </a:cubicBezTo>
                  <a:cubicBezTo>
                    <a:pt x="792" y="32"/>
                    <a:pt x="444" y="1"/>
                    <a:pt x="96" y="191"/>
                  </a:cubicBezTo>
                  <a:cubicBezTo>
                    <a:pt x="32" y="222"/>
                    <a:pt x="1" y="317"/>
                    <a:pt x="1" y="381"/>
                  </a:cubicBezTo>
                  <a:close/>
                </a:path>
              </a:pathLst>
            </a:cu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3"/>
            <p:cNvSpPr/>
            <p:nvPr/>
          </p:nvSpPr>
          <p:spPr>
            <a:xfrm>
              <a:off x="5294075" y="3853850"/>
              <a:ext cx="26950" cy="10325"/>
            </a:xfrm>
            <a:custGeom>
              <a:rect b="b" l="l" r="r" t="t"/>
              <a:pathLst>
                <a:path extrusionOk="0" h="413" w="1078">
                  <a:moveTo>
                    <a:pt x="381" y="412"/>
                  </a:moveTo>
                  <a:cubicBezTo>
                    <a:pt x="539" y="349"/>
                    <a:pt x="761" y="317"/>
                    <a:pt x="982" y="254"/>
                  </a:cubicBezTo>
                  <a:cubicBezTo>
                    <a:pt x="1014" y="254"/>
                    <a:pt x="1077" y="191"/>
                    <a:pt x="1077" y="127"/>
                  </a:cubicBezTo>
                  <a:cubicBezTo>
                    <a:pt x="1077" y="96"/>
                    <a:pt x="1014" y="1"/>
                    <a:pt x="982" y="32"/>
                  </a:cubicBezTo>
                  <a:cubicBezTo>
                    <a:pt x="697" y="32"/>
                    <a:pt x="381" y="64"/>
                    <a:pt x="96" y="96"/>
                  </a:cubicBezTo>
                  <a:cubicBezTo>
                    <a:pt x="64" y="96"/>
                    <a:pt x="1" y="191"/>
                    <a:pt x="1" y="222"/>
                  </a:cubicBezTo>
                  <a:cubicBezTo>
                    <a:pt x="32" y="254"/>
                    <a:pt x="64" y="317"/>
                    <a:pt x="96" y="349"/>
                  </a:cubicBezTo>
                  <a:cubicBezTo>
                    <a:pt x="159" y="381"/>
                    <a:pt x="254" y="381"/>
                    <a:pt x="381" y="412"/>
                  </a:cubicBezTo>
                  <a:close/>
                </a:path>
              </a:pathLst>
            </a:cu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3"/>
            <p:cNvSpPr/>
            <p:nvPr/>
          </p:nvSpPr>
          <p:spPr>
            <a:xfrm>
              <a:off x="5292500" y="3724025"/>
              <a:ext cx="30100" cy="11100"/>
            </a:xfrm>
            <a:custGeom>
              <a:rect b="b" l="l" r="r" t="t"/>
              <a:pathLst>
                <a:path extrusionOk="0" h="444" w="1204">
                  <a:moveTo>
                    <a:pt x="127" y="158"/>
                  </a:moveTo>
                  <a:cubicBezTo>
                    <a:pt x="95" y="158"/>
                    <a:pt x="0" y="285"/>
                    <a:pt x="32" y="317"/>
                  </a:cubicBezTo>
                  <a:cubicBezTo>
                    <a:pt x="32" y="380"/>
                    <a:pt x="127" y="443"/>
                    <a:pt x="190" y="443"/>
                  </a:cubicBezTo>
                  <a:cubicBezTo>
                    <a:pt x="475" y="412"/>
                    <a:pt x="760" y="380"/>
                    <a:pt x="1045" y="317"/>
                  </a:cubicBezTo>
                  <a:cubicBezTo>
                    <a:pt x="1077" y="317"/>
                    <a:pt x="1109" y="253"/>
                    <a:pt x="1204" y="158"/>
                  </a:cubicBezTo>
                  <a:cubicBezTo>
                    <a:pt x="792" y="0"/>
                    <a:pt x="444" y="63"/>
                    <a:pt x="127" y="158"/>
                  </a:cubicBezTo>
                  <a:close/>
                </a:path>
              </a:pathLst>
            </a:cu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3"/>
            <p:cNvSpPr/>
            <p:nvPr/>
          </p:nvSpPr>
          <p:spPr>
            <a:xfrm>
              <a:off x="5292500" y="3914025"/>
              <a:ext cx="25350" cy="11900"/>
            </a:xfrm>
            <a:custGeom>
              <a:rect b="b" l="l" r="r" t="t"/>
              <a:pathLst>
                <a:path extrusionOk="0" h="476" w="1014">
                  <a:moveTo>
                    <a:pt x="1014" y="222"/>
                  </a:moveTo>
                  <a:cubicBezTo>
                    <a:pt x="665" y="1"/>
                    <a:pt x="380" y="96"/>
                    <a:pt x="127" y="127"/>
                  </a:cubicBezTo>
                  <a:cubicBezTo>
                    <a:pt x="64" y="127"/>
                    <a:pt x="0" y="222"/>
                    <a:pt x="0" y="286"/>
                  </a:cubicBezTo>
                  <a:cubicBezTo>
                    <a:pt x="0" y="349"/>
                    <a:pt x="95" y="444"/>
                    <a:pt x="127" y="444"/>
                  </a:cubicBezTo>
                  <a:cubicBezTo>
                    <a:pt x="412" y="476"/>
                    <a:pt x="697" y="476"/>
                    <a:pt x="1014" y="222"/>
                  </a:cubicBezTo>
                  <a:close/>
                </a:path>
              </a:pathLst>
            </a:cu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3"/>
            <p:cNvSpPr/>
            <p:nvPr/>
          </p:nvSpPr>
          <p:spPr>
            <a:xfrm>
              <a:off x="5305950" y="3980525"/>
              <a:ext cx="16650" cy="11900"/>
            </a:xfrm>
            <a:custGeom>
              <a:rect b="b" l="l" r="r" t="t"/>
              <a:pathLst>
                <a:path extrusionOk="0" h="476" w="666">
                  <a:moveTo>
                    <a:pt x="602" y="286"/>
                  </a:moveTo>
                  <a:cubicBezTo>
                    <a:pt x="634" y="254"/>
                    <a:pt x="666" y="191"/>
                    <a:pt x="666" y="128"/>
                  </a:cubicBezTo>
                  <a:cubicBezTo>
                    <a:pt x="634" y="96"/>
                    <a:pt x="571" y="32"/>
                    <a:pt x="507" y="1"/>
                  </a:cubicBezTo>
                  <a:cubicBezTo>
                    <a:pt x="349" y="32"/>
                    <a:pt x="191" y="64"/>
                    <a:pt x="64" y="128"/>
                  </a:cubicBezTo>
                  <a:cubicBezTo>
                    <a:pt x="32" y="128"/>
                    <a:pt x="1" y="223"/>
                    <a:pt x="1" y="254"/>
                  </a:cubicBezTo>
                  <a:cubicBezTo>
                    <a:pt x="1" y="286"/>
                    <a:pt x="32" y="381"/>
                    <a:pt x="64" y="381"/>
                  </a:cubicBezTo>
                  <a:cubicBezTo>
                    <a:pt x="286" y="476"/>
                    <a:pt x="444" y="444"/>
                    <a:pt x="602" y="286"/>
                  </a:cubicBezTo>
                  <a:close/>
                </a:path>
              </a:pathLst>
            </a:cu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3"/>
            <p:cNvSpPr/>
            <p:nvPr/>
          </p:nvSpPr>
          <p:spPr>
            <a:xfrm>
              <a:off x="5011425" y="3013050"/>
              <a:ext cx="33275" cy="43575"/>
            </a:xfrm>
            <a:custGeom>
              <a:rect b="b" l="l" r="r" t="t"/>
              <a:pathLst>
                <a:path extrusionOk="0" h="1743" w="1331">
                  <a:moveTo>
                    <a:pt x="571" y="1616"/>
                  </a:moveTo>
                  <a:cubicBezTo>
                    <a:pt x="666" y="1742"/>
                    <a:pt x="856" y="1711"/>
                    <a:pt x="919" y="1584"/>
                  </a:cubicBezTo>
                  <a:cubicBezTo>
                    <a:pt x="1046" y="1172"/>
                    <a:pt x="1173" y="760"/>
                    <a:pt x="1299" y="380"/>
                  </a:cubicBezTo>
                  <a:cubicBezTo>
                    <a:pt x="1331" y="317"/>
                    <a:pt x="1236" y="254"/>
                    <a:pt x="1204" y="190"/>
                  </a:cubicBezTo>
                  <a:cubicBezTo>
                    <a:pt x="856" y="285"/>
                    <a:pt x="856" y="665"/>
                    <a:pt x="634" y="887"/>
                  </a:cubicBezTo>
                  <a:cubicBezTo>
                    <a:pt x="539" y="697"/>
                    <a:pt x="476" y="570"/>
                    <a:pt x="381" y="412"/>
                  </a:cubicBezTo>
                  <a:cubicBezTo>
                    <a:pt x="286" y="254"/>
                    <a:pt x="223" y="64"/>
                    <a:pt x="1" y="0"/>
                  </a:cubicBezTo>
                  <a:cubicBezTo>
                    <a:pt x="32" y="475"/>
                    <a:pt x="254" y="1204"/>
                    <a:pt x="444" y="1489"/>
                  </a:cubicBezTo>
                  <a:cubicBezTo>
                    <a:pt x="476" y="1552"/>
                    <a:pt x="539" y="1584"/>
                    <a:pt x="571" y="1616"/>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3"/>
            <p:cNvSpPr/>
            <p:nvPr/>
          </p:nvSpPr>
          <p:spPr>
            <a:xfrm>
              <a:off x="5343950" y="2504775"/>
              <a:ext cx="178175" cy="83150"/>
            </a:xfrm>
            <a:custGeom>
              <a:rect b="b" l="l" r="r" t="t"/>
              <a:pathLst>
                <a:path extrusionOk="0" h="3326" w="7127">
                  <a:moveTo>
                    <a:pt x="5131" y="1298"/>
                  </a:moveTo>
                  <a:cubicBezTo>
                    <a:pt x="5670" y="1108"/>
                    <a:pt x="6176" y="855"/>
                    <a:pt x="6683" y="602"/>
                  </a:cubicBezTo>
                  <a:cubicBezTo>
                    <a:pt x="6810" y="538"/>
                    <a:pt x="6968" y="412"/>
                    <a:pt x="7095" y="317"/>
                  </a:cubicBezTo>
                  <a:cubicBezTo>
                    <a:pt x="7126" y="285"/>
                    <a:pt x="7126" y="158"/>
                    <a:pt x="7095" y="95"/>
                  </a:cubicBezTo>
                  <a:cubicBezTo>
                    <a:pt x="7063" y="32"/>
                    <a:pt x="6968" y="0"/>
                    <a:pt x="6905" y="0"/>
                  </a:cubicBezTo>
                  <a:cubicBezTo>
                    <a:pt x="6746" y="32"/>
                    <a:pt x="6620" y="95"/>
                    <a:pt x="6461" y="158"/>
                  </a:cubicBezTo>
                  <a:cubicBezTo>
                    <a:pt x="5828" y="443"/>
                    <a:pt x="5163" y="760"/>
                    <a:pt x="4498" y="1013"/>
                  </a:cubicBezTo>
                  <a:cubicBezTo>
                    <a:pt x="3231" y="1520"/>
                    <a:pt x="1996" y="2122"/>
                    <a:pt x="761" y="2724"/>
                  </a:cubicBezTo>
                  <a:cubicBezTo>
                    <a:pt x="508" y="2819"/>
                    <a:pt x="254" y="2977"/>
                    <a:pt x="32" y="3104"/>
                  </a:cubicBezTo>
                  <a:cubicBezTo>
                    <a:pt x="1" y="3135"/>
                    <a:pt x="1" y="3230"/>
                    <a:pt x="1" y="3325"/>
                  </a:cubicBezTo>
                  <a:cubicBezTo>
                    <a:pt x="286" y="3199"/>
                    <a:pt x="603" y="3104"/>
                    <a:pt x="919" y="2977"/>
                  </a:cubicBezTo>
                  <a:cubicBezTo>
                    <a:pt x="2313" y="2439"/>
                    <a:pt x="3738" y="1868"/>
                    <a:pt x="5131" y="1298"/>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3"/>
            <p:cNvSpPr/>
            <p:nvPr/>
          </p:nvSpPr>
          <p:spPr>
            <a:xfrm>
              <a:off x="5343950" y="2587900"/>
              <a:ext cx="25" cy="25"/>
            </a:xfrm>
            <a:custGeom>
              <a:rect b="b" l="l" r="r" t="t"/>
              <a:pathLst>
                <a:path extrusionOk="0" h="1" w="1">
                  <a:moveTo>
                    <a:pt x="1" y="0"/>
                  </a:move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3"/>
            <p:cNvSpPr/>
            <p:nvPr/>
          </p:nvSpPr>
          <p:spPr>
            <a:xfrm>
              <a:off x="5188775" y="2679725"/>
              <a:ext cx="36450" cy="110075"/>
            </a:xfrm>
            <a:custGeom>
              <a:rect b="b" l="l" r="r" t="t"/>
              <a:pathLst>
                <a:path extrusionOk="0" h="4403" w="1458">
                  <a:moveTo>
                    <a:pt x="127" y="4276"/>
                  </a:moveTo>
                  <a:cubicBezTo>
                    <a:pt x="254" y="4023"/>
                    <a:pt x="381" y="3769"/>
                    <a:pt x="476" y="3484"/>
                  </a:cubicBezTo>
                  <a:cubicBezTo>
                    <a:pt x="761" y="2756"/>
                    <a:pt x="1014" y="2028"/>
                    <a:pt x="1236" y="1268"/>
                  </a:cubicBezTo>
                  <a:cubicBezTo>
                    <a:pt x="1331" y="888"/>
                    <a:pt x="1394" y="476"/>
                    <a:pt x="1457" y="64"/>
                  </a:cubicBezTo>
                  <a:cubicBezTo>
                    <a:pt x="1457" y="64"/>
                    <a:pt x="1426" y="33"/>
                    <a:pt x="1426" y="1"/>
                  </a:cubicBezTo>
                  <a:cubicBezTo>
                    <a:pt x="1426" y="1"/>
                    <a:pt x="1394" y="1"/>
                    <a:pt x="1331" y="1"/>
                  </a:cubicBezTo>
                  <a:cubicBezTo>
                    <a:pt x="856" y="1426"/>
                    <a:pt x="96" y="2788"/>
                    <a:pt x="1" y="4403"/>
                  </a:cubicBezTo>
                  <a:cubicBezTo>
                    <a:pt x="32" y="4339"/>
                    <a:pt x="96" y="4308"/>
                    <a:pt x="127" y="4276"/>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3"/>
            <p:cNvSpPr/>
            <p:nvPr/>
          </p:nvSpPr>
          <p:spPr>
            <a:xfrm>
              <a:off x="5144450" y="2862625"/>
              <a:ext cx="28525" cy="95825"/>
            </a:xfrm>
            <a:custGeom>
              <a:rect b="b" l="l" r="r" t="t"/>
              <a:pathLst>
                <a:path extrusionOk="0" h="3833" w="1141">
                  <a:moveTo>
                    <a:pt x="412" y="3452"/>
                  </a:moveTo>
                  <a:cubicBezTo>
                    <a:pt x="602" y="2914"/>
                    <a:pt x="760" y="2344"/>
                    <a:pt x="887" y="1774"/>
                  </a:cubicBezTo>
                  <a:cubicBezTo>
                    <a:pt x="1014" y="1267"/>
                    <a:pt x="1045" y="729"/>
                    <a:pt x="1140" y="222"/>
                  </a:cubicBezTo>
                  <a:cubicBezTo>
                    <a:pt x="1140" y="159"/>
                    <a:pt x="1109" y="127"/>
                    <a:pt x="1077" y="0"/>
                  </a:cubicBezTo>
                  <a:cubicBezTo>
                    <a:pt x="1014" y="127"/>
                    <a:pt x="982" y="159"/>
                    <a:pt x="950" y="254"/>
                  </a:cubicBezTo>
                  <a:cubicBezTo>
                    <a:pt x="697" y="950"/>
                    <a:pt x="475" y="1679"/>
                    <a:pt x="254" y="2407"/>
                  </a:cubicBezTo>
                  <a:cubicBezTo>
                    <a:pt x="159" y="2661"/>
                    <a:pt x="127" y="2882"/>
                    <a:pt x="64" y="3136"/>
                  </a:cubicBezTo>
                  <a:cubicBezTo>
                    <a:pt x="0" y="3389"/>
                    <a:pt x="32" y="3611"/>
                    <a:pt x="127" y="3832"/>
                  </a:cubicBezTo>
                  <a:cubicBezTo>
                    <a:pt x="349" y="3769"/>
                    <a:pt x="380" y="3611"/>
                    <a:pt x="412" y="345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3"/>
            <p:cNvSpPr/>
            <p:nvPr/>
          </p:nvSpPr>
          <p:spPr>
            <a:xfrm>
              <a:off x="5265575" y="2611650"/>
              <a:ext cx="38025" cy="22200"/>
            </a:xfrm>
            <a:custGeom>
              <a:rect b="b" l="l" r="r" t="t"/>
              <a:pathLst>
                <a:path extrusionOk="0" h="888" w="1521">
                  <a:moveTo>
                    <a:pt x="349" y="887"/>
                  </a:moveTo>
                  <a:cubicBezTo>
                    <a:pt x="761" y="760"/>
                    <a:pt x="1109" y="602"/>
                    <a:pt x="1394" y="285"/>
                  </a:cubicBezTo>
                  <a:cubicBezTo>
                    <a:pt x="1457" y="222"/>
                    <a:pt x="1457" y="127"/>
                    <a:pt x="1521" y="32"/>
                  </a:cubicBezTo>
                  <a:cubicBezTo>
                    <a:pt x="919" y="0"/>
                    <a:pt x="507" y="380"/>
                    <a:pt x="1" y="570"/>
                  </a:cubicBezTo>
                  <a:cubicBezTo>
                    <a:pt x="32" y="665"/>
                    <a:pt x="32" y="760"/>
                    <a:pt x="96" y="824"/>
                  </a:cubicBezTo>
                  <a:cubicBezTo>
                    <a:pt x="159" y="855"/>
                    <a:pt x="286" y="887"/>
                    <a:pt x="349" y="88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3"/>
            <p:cNvSpPr/>
            <p:nvPr/>
          </p:nvSpPr>
          <p:spPr>
            <a:xfrm>
              <a:off x="5340000" y="2586300"/>
              <a:ext cx="3975" cy="1625"/>
            </a:xfrm>
            <a:custGeom>
              <a:rect b="b" l="l" r="r" t="t"/>
              <a:pathLst>
                <a:path extrusionOk="0" h="65" w="159">
                  <a:moveTo>
                    <a:pt x="159" y="64"/>
                  </a:moveTo>
                  <a:cubicBezTo>
                    <a:pt x="95" y="33"/>
                    <a:pt x="64" y="33"/>
                    <a:pt x="0" y="1"/>
                  </a:cubicBezTo>
                  <a:cubicBezTo>
                    <a:pt x="0" y="1"/>
                    <a:pt x="0" y="1"/>
                    <a:pt x="0" y="1"/>
                  </a:cubicBezTo>
                  <a:cubicBezTo>
                    <a:pt x="64" y="33"/>
                    <a:pt x="95" y="33"/>
                    <a:pt x="159" y="64"/>
                  </a:cubicBezTo>
                  <a:cubicBezTo>
                    <a:pt x="159" y="64"/>
                    <a:pt x="159" y="64"/>
                    <a:pt x="159" y="6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3"/>
            <p:cNvSpPr/>
            <p:nvPr/>
          </p:nvSpPr>
          <p:spPr>
            <a:xfrm>
              <a:off x="5393050" y="3867325"/>
              <a:ext cx="21400" cy="19025"/>
            </a:xfrm>
            <a:custGeom>
              <a:rect b="b" l="l" r="r" t="t"/>
              <a:pathLst>
                <a:path extrusionOk="0" h="761" w="856">
                  <a:moveTo>
                    <a:pt x="855" y="0"/>
                  </a:moveTo>
                  <a:lnTo>
                    <a:pt x="0" y="760"/>
                  </a:lnTo>
                  <a:cubicBezTo>
                    <a:pt x="380" y="634"/>
                    <a:pt x="634" y="349"/>
                    <a:pt x="85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3"/>
            <p:cNvSpPr/>
            <p:nvPr/>
          </p:nvSpPr>
          <p:spPr>
            <a:xfrm>
              <a:off x="5430250" y="3838025"/>
              <a:ext cx="19025" cy="16650"/>
            </a:xfrm>
            <a:custGeom>
              <a:rect b="b" l="l" r="r" t="t"/>
              <a:pathLst>
                <a:path extrusionOk="0" h="666" w="761">
                  <a:moveTo>
                    <a:pt x="761" y="0"/>
                  </a:moveTo>
                  <a:cubicBezTo>
                    <a:pt x="507" y="222"/>
                    <a:pt x="254" y="444"/>
                    <a:pt x="1" y="665"/>
                  </a:cubicBezTo>
                  <a:cubicBezTo>
                    <a:pt x="349" y="570"/>
                    <a:pt x="634" y="349"/>
                    <a:pt x="76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3"/>
            <p:cNvSpPr/>
            <p:nvPr/>
          </p:nvSpPr>
          <p:spPr>
            <a:xfrm>
              <a:off x="5416000" y="3855450"/>
              <a:ext cx="13500" cy="10300"/>
            </a:xfrm>
            <a:custGeom>
              <a:rect b="b" l="l" r="r" t="t"/>
              <a:pathLst>
                <a:path extrusionOk="0" h="412" w="540">
                  <a:moveTo>
                    <a:pt x="539" y="0"/>
                  </a:moveTo>
                  <a:cubicBezTo>
                    <a:pt x="349" y="158"/>
                    <a:pt x="191" y="285"/>
                    <a:pt x="1" y="412"/>
                  </a:cubicBezTo>
                  <a:cubicBezTo>
                    <a:pt x="254" y="380"/>
                    <a:pt x="444" y="253"/>
                    <a:pt x="53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3"/>
            <p:cNvSpPr/>
            <p:nvPr/>
          </p:nvSpPr>
          <p:spPr>
            <a:xfrm>
              <a:off x="4448525" y="2285450"/>
              <a:ext cx="248625" cy="83950"/>
            </a:xfrm>
            <a:custGeom>
              <a:rect b="b" l="l" r="r" t="t"/>
              <a:pathLst>
                <a:path extrusionOk="0" h="3358" w="9945">
                  <a:moveTo>
                    <a:pt x="7221" y="1806"/>
                  </a:moveTo>
                  <a:cubicBezTo>
                    <a:pt x="5669" y="1077"/>
                    <a:pt x="4054" y="539"/>
                    <a:pt x="2375" y="254"/>
                  </a:cubicBezTo>
                  <a:cubicBezTo>
                    <a:pt x="1805" y="159"/>
                    <a:pt x="1267" y="96"/>
                    <a:pt x="697" y="1"/>
                  </a:cubicBezTo>
                  <a:cubicBezTo>
                    <a:pt x="475" y="1"/>
                    <a:pt x="222" y="1"/>
                    <a:pt x="0" y="64"/>
                  </a:cubicBezTo>
                  <a:cubicBezTo>
                    <a:pt x="63" y="96"/>
                    <a:pt x="127" y="159"/>
                    <a:pt x="190" y="159"/>
                  </a:cubicBezTo>
                  <a:cubicBezTo>
                    <a:pt x="760" y="96"/>
                    <a:pt x="1330" y="254"/>
                    <a:pt x="1869" y="381"/>
                  </a:cubicBezTo>
                  <a:cubicBezTo>
                    <a:pt x="3230" y="634"/>
                    <a:pt x="4592" y="1046"/>
                    <a:pt x="5922" y="1584"/>
                  </a:cubicBezTo>
                  <a:cubicBezTo>
                    <a:pt x="7094" y="2059"/>
                    <a:pt x="8266" y="2566"/>
                    <a:pt x="9406" y="3168"/>
                  </a:cubicBezTo>
                  <a:cubicBezTo>
                    <a:pt x="9533" y="3263"/>
                    <a:pt x="9691" y="3358"/>
                    <a:pt x="9944" y="3358"/>
                  </a:cubicBezTo>
                  <a:cubicBezTo>
                    <a:pt x="9786" y="3231"/>
                    <a:pt x="9659" y="3136"/>
                    <a:pt x="9564" y="3073"/>
                  </a:cubicBezTo>
                  <a:cubicBezTo>
                    <a:pt x="8804" y="2598"/>
                    <a:pt x="8012" y="2186"/>
                    <a:pt x="7221" y="1806"/>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3"/>
            <p:cNvSpPr/>
            <p:nvPr/>
          </p:nvSpPr>
          <p:spPr>
            <a:xfrm>
              <a:off x="4487300" y="2273575"/>
              <a:ext cx="235975" cy="95025"/>
            </a:xfrm>
            <a:custGeom>
              <a:rect b="b" l="l" r="r" t="t"/>
              <a:pathLst>
                <a:path extrusionOk="0" h="3801" w="9439">
                  <a:moveTo>
                    <a:pt x="7190" y="2091"/>
                  </a:moveTo>
                  <a:cubicBezTo>
                    <a:pt x="5005" y="856"/>
                    <a:pt x="2661" y="286"/>
                    <a:pt x="223" y="32"/>
                  </a:cubicBezTo>
                  <a:cubicBezTo>
                    <a:pt x="159" y="1"/>
                    <a:pt x="33" y="1"/>
                    <a:pt x="1" y="159"/>
                  </a:cubicBezTo>
                  <a:cubicBezTo>
                    <a:pt x="698" y="159"/>
                    <a:pt x="1331" y="349"/>
                    <a:pt x="1996" y="507"/>
                  </a:cubicBezTo>
                  <a:cubicBezTo>
                    <a:pt x="2661" y="666"/>
                    <a:pt x="3326" y="824"/>
                    <a:pt x="3991" y="1046"/>
                  </a:cubicBezTo>
                  <a:cubicBezTo>
                    <a:pt x="4625" y="1267"/>
                    <a:pt x="5258" y="1521"/>
                    <a:pt x="5860" y="1806"/>
                  </a:cubicBezTo>
                  <a:cubicBezTo>
                    <a:pt x="6493" y="2091"/>
                    <a:pt x="7126" y="2408"/>
                    <a:pt x="7728" y="2756"/>
                  </a:cubicBezTo>
                  <a:cubicBezTo>
                    <a:pt x="8298" y="3073"/>
                    <a:pt x="8868" y="3453"/>
                    <a:pt x="9438" y="3801"/>
                  </a:cubicBezTo>
                  <a:cubicBezTo>
                    <a:pt x="8900" y="3168"/>
                    <a:pt x="7823" y="2471"/>
                    <a:pt x="7190" y="209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3"/>
            <p:cNvSpPr/>
            <p:nvPr/>
          </p:nvSpPr>
          <p:spPr>
            <a:xfrm>
              <a:off x="4449300" y="2298125"/>
              <a:ext cx="218550" cy="76025"/>
            </a:xfrm>
            <a:custGeom>
              <a:rect b="b" l="l" r="r" t="t"/>
              <a:pathLst>
                <a:path extrusionOk="0" h="3041" w="8742">
                  <a:moveTo>
                    <a:pt x="7918" y="2534"/>
                  </a:moveTo>
                  <a:cubicBezTo>
                    <a:pt x="5638" y="1426"/>
                    <a:pt x="3294" y="539"/>
                    <a:pt x="793" y="95"/>
                  </a:cubicBezTo>
                  <a:cubicBezTo>
                    <a:pt x="539" y="64"/>
                    <a:pt x="286" y="0"/>
                    <a:pt x="1" y="127"/>
                  </a:cubicBezTo>
                  <a:cubicBezTo>
                    <a:pt x="476" y="285"/>
                    <a:pt x="983" y="349"/>
                    <a:pt x="1489" y="507"/>
                  </a:cubicBezTo>
                  <a:cubicBezTo>
                    <a:pt x="1964" y="634"/>
                    <a:pt x="2439" y="760"/>
                    <a:pt x="2946" y="887"/>
                  </a:cubicBezTo>
                  <a:cubicBezTo>
                    <a:pt x="3421" y="1046"/>
                    <a:pt x="3928" y="1204"/>
                    <a:pt x="4434" y="1394"/>
                  </a:cubicBezTo>
                  <a:cubicBezTo>
                    <a:pt x="4909" y="1552"/>
                    <a:pt x="5416" y="1742"/>
                    <a:pt x="5891" y="1932"/>
                  </a:cubicBezTo>
                  <a:cubicBezTo>
                    <a:pt x="6366" y="2091"/>
                    <a:pt x="6841" y="2281"/>
                    <a:pt x="7285" y="2471"/>
                  </a:cubicBezTo>
                  <a:lnTo>
                    <a:pt x="8710" y="3041"/>
                  </a:lnTo>
                  <a:cubicBezTo>
                    <a:pt x="8741" y="3041"/>
                    <a:pt x="8741" y="3009"/>
                    <a:pt x="8741" y="2977"/>
                  </a:cubicBezTo>
                  <a:cubicBezTo>
                    <a:pt x="8710" y="2946"/>
                    <a:pt x="8646" y="2914"/>
                    <a:pt x="8583" y="2882"/>
                  </a:cubicBezTo>
                  <a:cubicBezTo>
                    <a:pt x="8361" y="2756"/>
                    <a:pt x="8140" y="2629"/>
                    <a:pt x="7918" y="25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3"/>
            <p:cNvSpPr/>
            <p:nvPr/>
          </p:nvSpPr>
          <p:spPr>
            <a:xfrm>
              <a:off x="4423175" y="2310800"/>
              <a:ext cx="216175" cy="67300"/>
            </a:xfrm>
            <a:custGeom>
              <a:rect b="b" l="l" r="r" t="t"/>
              <a:pathLst>
                <a:path extrusionOk="0" h="2692" w="8647">
                  <a:moveTo>
                    <a:pt x="5828" y="1552"/>
                  </a:moveTo>
                  <a:cubicBezTo>
                    <a:pt x="4181" y="919"/>
                    <a:pt x="2471" y="380"/>
                    <a:pt x="729" y="32"/>
                  </a:cubicBezTo>
                  <a:cubicBezTo>
                    <a:pt x="507" y="0"/>
                    <a:pt x="254" y="0"/>
                    <a:pt x="32" y="0"/>
                  </a:cubicBezTo>
                  <a:cubicBezTo>
                    <a:pt x="32" y="32"/>
                    <a:pt x="32" y="63"/>
                    <a:pt x="1" y="127"/>
                  </a:cubicBezTo>
                  <a:cubicBezTo>
                    <a:pt x="96" y="158"/>
                    <a:pt x="191" y="190"/>
                    <a:pt x="254" y="222"/>
                  </a:cubicBezTo>
                  <a:cubicBezTo>
                    <a:pt x="571" y="285"/>
                    <a:pt x="919" y="317"/>
                    <a:pt x="1236" y="412"/>
                  </a:cubicBezTo>
                  <a:cubicBezTo>
                    <a:pt x="2503" y="792"/>
                    <a:pt x="3801" y="1172"/>
                    <a:pt x="5068" y="1552"/>
                  </a:cubicBezTo>
                  <a:cubicBezTo>
                    <a:pt x="6145" y="1900"/>
                    <a:pt x="7221" y="2312"/>
                    <a:pt x="8298" y="2660"/>
                  </a:cubicBezTo>
                  <a:cubicBezTo>
                    <a:pt x="8361" y="2692"/>
                    <a:pt x="8456" y="2660"/>
                    <a:pt x="8646" y="2660"/>
                  </a:cubicBezTo>
                  <a:cubicBezTo>
                    <a:pt x="8361" y="2534"/>
                    <a:pt x="8171" y="2439"/>
                    <a:pt x="8013" y="2375"/>
                  </a:cubicBezTo>
                  <a:cubicBezTo>
                    <a:pt x="7285" y="2090"/>
                    <a:pt x="6556" y="1837"/>
                    <a:pt x="5828" y="155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3"/>
            <p:cNvSpPr/>
            <p:nvPr/>
          </p:nvSpPr>
          <p:spPr>
            <a:xfrm>
              <a:off x="4433475" y="2297325"/>
              <a:ext cx="7150" cy="2400"/>
            </a:xfrm>
            <a:custGeom>
              <a:rect b="b" l="l" r="r" t="t"/>
              <a:pathLst>
                <a:path extrusionOk="0" h="96" w="286">
                  <a:moveTo>
                    <a:pt x="285" y="64"/>
                  </a:moveTo>
                  <a:cubicBezTo>
                    <a:pt x="254" y="32"/>
                    <a:pt x="254" y="1"/>
                    <a:pt x="222" y="1"/>
                  </a:cubicBezTo>
                  <a:cubicBezTo>
                    <a:pt x="159" y="1"/>
                    <a:pt x="127" y="1"/>
                    <a:pt x="0" y="32"/>
                  </a:cubicBezTo>
                  <a:cubicBezTo>
                    <a:pt x="127" y="64"/>
                    <a:pt x="159" y="64"/>
                    <a:pt x="222" y="96"/>
                  </a:cubicBezTo>
                  <a:cubicBezTo>
                    <a:pt x="254" y="96"/>
                    <a:pt x="254" y="64"/>
                    <a:pt x="285" y="6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3"/>
            <p:cNvSpPr/>
            <p:nvPr/>
          </p:nvSpPr>
          <p:spPr>
            <a:xfrm>
              <a:off x="4613975" y="2385225"/>
              <a:ext cx="7950" cy="5550"/>
            </a:xfrm>
            <a:custGeom>
              <a:rect b="b" l="l" r="r" t="t"/>
              <a:pathLst>
                <a:path extrusionOk="0" h="222" w="318">
                  <a:moveTo>
                    <a:pt x="318" y="0"/>
                  </a:moveTo>
                  <a:cubicBezTo>
                    <a:pt x="159" y="63"/>
                    <a:pt x="64" y="95"/>
                    <a:pt x="1" y="127"/>
                  </a:cubicBezTo>
                  <a:cubicBezTo>
                    <a:pt x="96" y="127"/>
                    <a:pt x="223" y="222"/>
                    <a:pt x="31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3"/>
            <p:cNvSpPr/>
            <p:nvPr/>
          </p:nvSpPr>
          <p:spPr>
            <a:xfrm>
              <a:off x="4612400" y="2388375"/>
              <a:ext cx="1600" cy="825"/>
            </a:xfrm>
            <a:custGeom>
              <a:rect b="b" l="l" r="r" t="t"/>
              <a:pathLst>
                <a:path extrusionOk="0" h="33" w="64">
                  <a:moveTo>
                    <a:pt x="64" y="1"/>
                  </a:moveTo>
                  <a:cubicBezTo>
                    <a:pt x="32" y="1"/>
                    <a:pt x="32" y="32"/>
                    <a:pt x="1" y="32"/>
                  </a:cubicBezTo>
                  <a:lnTo>
                    <a:pt x="1" y="32"/>
                  </a:lnTo>
                  <a:lnTo>
                    <a:pt x="1" y="32"/>
                  </a:lnTo>
                  <a:cubicBezTo>
                    <a:pt x="32" y="32"/>
                    <a:pt x="32" y="32"/>
                    <a:pt x="6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3"/>
            <p:cNvSpPr/>
            <p:nvPr/>
          </p:nvSpPr>
          <p:spPr>
            <a:xfrm>
              <a:off x="4642500" y="2378875"/>
              <a:ext cx="1600" cy="1600"/>
            </a:xfrm>
            <a:custGeom>
              <a:rect b="b" l="l" r="r" t="t"/>
              <a:pathLst>
                <a:path extrusionOk="0" h="64" w="64">
                  <a:moveTo>
                    <a:pt x="0" y="32"/>
                  </a:moveTo>
                  <a:cubicBezTo>
                    <a:pt x="0" y="32"/>
                    <a:pt x="0" y="64"/>
                    <a:pt x="0" y="64"/>
                  </a:cubicBezTo>
                  <a:cubicBezTo>
                    <a:pt x="32" y="64"/>
                    <a:pt x="63" y="32"/>
                    <a:pt x="63" y="32"/>
                  </a:cubicBezTo>
                  <a:cubicBezTo>
                    <a:pt x="63" y="32"/>
                    <a:pt x="32" y="1"/>
                    <a:pt x="32" y="1"/>
                  </a:cubicBezTo>
                  <a:cubicBezTo>
                    <a:pt x="32" y="1"/>
                    <a:pt x="0" y="32"/>
                    <a:pt x="0" y="3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3"/>
            <p:cNvSpPr/>
            <p:nvPr/>
          </p:nvSpPr>
          <p:spPr>
            <a:xfrm>
              <a:off x="4872875" y="2310000"/>
              <a:ext cx="238350" cy="76025"/>
            </a:xfrm>
            <a:custGeom>
              <a:rect b="b" l="l" r="r" t="t"/>
              <a:pathLst>
                <a:path extrusionOk="0" h="3041" w="9534">
                  <a:moveTo>
                    <a:pt x="6936" y="507"/>
                  </a:moveTo>
                  <a:cubicBezTo>
                    <a:pt x="4719" y="1077"/>
                    <a:pt x="3579" y="1457"/>
                    <a:pt x="1331" y="2439"/>
                  </a:cubicBezTo>
                  <a:cubicBezTo>
                    <a:pt x="1141" y="2502"/>
                    <a:pt x="951" y="2566"/>
                    <a:pt x="761" y="2629"/>
                  </a:cubicBezTo>
                  <a:cubicBezTo>
                    <a:pt x="602" y="2692"/>
                    <a:pt x="412" y="2787"/>
                    <a:pt x="222" y="2851"/>
                  </a:cubicBezTo>
                  <a:cubicBezTo>
                    <a:pt x="191" y="2882"/>
                    <a:pt x="127" y="2946"/>
                    <a:pt x="1" y="3041"/>
                  </a:cubicBezTo>
                  <a:cubicBezTo>
                    <a:pt x="571" y="2946"/>
                    <a:pt x="982" y="2787"/>
                    <a:pt x="1426" y="2629"/>
                  </a:cubicBezTo>
                  <a:cubicBezTo>
                    <a:pt x="1869" y="2471"/>
                    <a:pt x="2281" y="2312"/>
                    <a:pt x="2724" y="2154"/>
                  </a:cubicBezTo>
                  <a:cubicBezTo>
                    <a:pt x="3168" y="1996"/>
                    <a:pt x="3611" y="1837"/>
                    <a:pt x="4023" y="1711"/>
                  </a:cubicBezTo>
                  <a:cubicBezTo>
                    <a:pt x="4498" y="1552"/>
                    <a:pt x="4941" y="1394"/>
                    <a:pt x="5416" y="1267"/>
                  </a:cubicBezTo>
                  <a:cubicBezTo>
                    <a:pt x="5860" y="1109"/>
                    <a:pt x="6303" y="982"/>
                    <a:pt x="6746" y="856"/>
                  </a:cubicBezTo>
                  <a:cubicBezTo>
                    <a:pt x="7190" y="729"/>
                    <a:pt x="7633" y="602"/>
                    <a:pt x="8108" y="507"/>
                  </a:cubicBezTo>
                  <a:cubicBezTo>
                    <a:pt x="8520" y="380"/>
                    <a:pt x="8963" y="254"/>
                    <a:pt x="9533" y="127"/>
                  </a:cubicBezTo>
                  <a:cubicBezTo>
                    <a:pt x="9185" y="0"/>
                    <a:pt x="8963" y="32"/>
                    <a:pt x="8741" y="64"/>
                  </a:cubicBezTo>
                  <a:cubicBezTo>
                    <a:pt x="8140" y="190"/>
                    <a:pt x="7538" y="349"/>
                    <a:pt x="6936" y="50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3"/>
            <p:cNvSpPr/>
            <p:nvPr/>
          </p:nvSpPr>
          <p:spPr>
            <a:xfrm>
              <a:off x="4855475" y="2297325"/>
              <a:ext cx="239125" cy="80775"/>
            </a:xfrm>
            <a:custGeom>
              <a:rect b="b" l="l" r="r" t="t"/>
              <a:pathLst>
                <a:path extrusionOk="0" h="3231" w="9565">
                  <a:moveTo>
                    <a:pt x="6841" y="444"/>
                  </a:moveTo>
                  <a:cubicBezTo>
                    <a:pt x="4560" y="983"/>
                    <a:pt x="2439" y="1933"/>
                    <a:pt x="317" y="2946"/>
                  </a:cubicBezTo>
                  <a:cubicBezTo>
                    <a:pt x="222" y="3009"/>
                    <a:pt x="127" y="3104"/>
                    <a:pt x="0" y="3168"/>
                  </a:cubicBezTo>
                  <a:cubicBezTo>
                    <a:pt x="158" y="3231"/>
                    <a:pt x="285" y="3199"/>
                    <a:pt x="412" y="3168"/>
                  </a:cubicBezTo>
                  <a:cubicBezTo>
                    <a:pt x="982" y="2946"/>
                    <a:pt x="1552" y="2693"/>
                    <a:pt x="2122" y="2471"/>
                  </a:cubicBezTo>
                  <a:cubicBezTo>
                    <a:pt x="2154" y="2471"/>
                    <a:pt x="2217" y="2439"/>
                    <a:pt x="2249" y="2439"/>
                  </a:cubicBezTo>
                  <a:cubicBezTo>
                    <a:pt x="2565" y="2123"/>
                    <a:pt x="2977" y="2028"/>
                    <a:pt x="3389" y="1901"/>
                  </a:cubicBezTo>
                  <a:cubicBezTo>
                    <a:pt x="4022" y="1648"/>
                    <a:pt x="4687" y="1394"/>
                    <a:pt x="5352" y="1204"/>
                  </a:cubicBezTo>
                  <a:cubicBezTo>
                    <a:pt x="6492" y="824"/>
                    <a:pt x="7632" y="444"/>
                    <a:pt x="8804" y="286"/>
                  </a:cubicBezTo>
                  <a:cubicBezTo>
                    <a:pt x="8994" y="286"/>
                    <a:pt x="9121" y="191"/>
                    <a:pt x="9216" y="32"/>
                  </a:cubicBezTo>
                  <a:lnTo>
                    <a:pt x="9216" y="32"/>
                  </a:lnTo>
                  <a:cubicBezTo>
                    <a:pt x="9406" y="64"/>
                    <a:pt x="9406" y="64"/>
                    <a:pt x="9564" y="1"/>
                  </a:cubicBezTo>
                  <a:cubicBezTo>
                    <a:pt x="9469" y="1"/>
                    <a:pt x="9342" y="1"/>
                    <a:pt x="9247" y="32"/>
                  </a:cubicBezTo>
                  <a:cubicBezTo>
                    <a:pt x="9216" y="32"/>
                    <a:pt x="9152" y="64"/>
                    <a:pt x="9121" y="64"/>
                  </a:cubicBezTo>
                  <a:cubicBezTo>
                    <a:pt x="8361" y="64"/>
                    <a:pt x="7601" y="254"/>
                    <a:pt x="6841" y="44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3"/>
            <p:cNvSpPr/>
            <p:nvPr/>
          </p:nvSpPr>
          <p:spPr>
            <a:xfrm>
              <a:off x="4807950" y="2273575"/>
              <a:ext cx="238350" cy="95825"/>
            </a:xfrm>
            <a:custGeom>
              <a:rect b="b" l="l" r="r" t="t"/>
              <a:pathLst>
                <a:path extrusionOk="0" h="3833" w="9534">
                  <a:moveTo>
                    <a:pt x="1" y="3833"/>
                  </a:moveTo>
                  <a:cubicBezTo>
                    <a:pt x="159" y="3738"/>
                    <a:pt x="318" y="3674"/>
                    <a:pt x="444" y="3579"/>
                  </a:cubicBezTo>
                  <a:cubicBezTo>
                    <a:pt x="1838" y="2598"/>
                    <a:pt x="3326" y="1837"/>
                    <a:pt x="4910" y="1236"/>
                  </a:cubicBezTo>
                  <a:cubicBezTo>
                    <a:pt x="5765" y="919"/>
                    <a:pt x="6651" y="666"/>
                    <a:pt x="7538" y="476"/>
                  </a:cubicBezTo>
                  <a:cubicBezTo>
                    <a:pt x="8171" y="349"/>
                    <a:pt x="8773" y="191"/>
                    <a:pt x="9407" y="191"/>
                  </a:cubicBezTo>
                  <a:cubicBezTo>
                    <a:pt x="9438" y="191"/>
                    <a:pt x="9470" y="159"/>
                    <a:pt x="9533" y="127"/>
                  </a:cubicBezTo>
                  <a:cubicBezTo>
                    <a:pt x="9343" y="1"/>
                    <a:pt x="9153" y="32"/>
                    <a:pt x="8963" y="64"/>
                  </a:cubicBezTo>
                  <a:cubicBezTo>
                    <a:pt x="8805" y="96"/>
                    <a:pt x="8615" y="127"/>
                    <a:pt x="8457" y="159"/>
                  </a:cubicBezTo>
                  <a:cubicBezTo>
                    <a:pt x="7981" y="222"/>
                    <a:pt x="7475" y="254"/>
                    <a:pt x="7000" y="349"/>
                  </a:cubicBezTo>
                  <a:cubicBezTo>
                    <a:pt x="5891" y="602"/>
                    <a:pt x="4751" y="919"/>
                    <a:pt x="3706" y="1394"/>
                  </a:cubicBezTo>
                  <a:cubicBezTo>
                    <a:pt x="2344" y="1964"/>
                    <a:pt x="1109" y="2724"/>
                    <a:pt x="33" y="3706"/>
                  </a:cubicBezTo>
                  <a:cubicBezTo>
                    <a:pt x="1" y="3706"/>
                    <a:pt x="1" y="3769"/>
                    <a:pt x="1" y="3833"/>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3"/>
            <p:cNvSpPr/>
            <p:nvPr/>
          </p:nvSpPr>
          <p:spPr>
            <a:xfrm>
              <a:off x="4836450" y="2283075"/>
              <a:ext cx="248650" cy="85525"/>
            </a:xfrm>
            <a:custGeom>
              <a:rect b="b" l="l" r="r" t="t"/>
              <a:pathLst>
                <a:path extrusionOk="0" h="3421" w="9946">
                  <a:moveTo>
                    <a:pt x="1" y="3421"/>
                  </a:moveTo>
                  <a:cubicBezTo>
                    <a:pt x="318" y="3421"/>
                    <a:pt x="508" y="3231"/>
                    <a:pt x="729" y="3136"/>
                  </a:cubicBezTo>
                  <a:cubicBezTo>
                    <a:pt x="1458" y="2788"/>
                    <a:pt x="2123" y="2408"/>
                    <a:pt x="2883" y="2091"/>
                  </a:cubicBezTo>
                  <a:cubicBezTo>
                    <a:pt x="4498" y="1426"/>
                    <a:pt x="6145" y="824"/>
                    <a:pt x="7887" y="476"/>
                  </a:cubicBezTo>
                  <a:cubicBezTo>
                    <a:pt x="8425" y="381"/>
                    <a:pt x="8963" y="191"/>
                    <a:pt x="9533" y="254"/>
                  </a:cubicBezTo>
                  <a:cubicBezTo>
                    <a:pt x="9628" y="254"/>
                    <a:pt x="9755" y="191"/>
                    <a:pt x="9945" y="159"/>
                  </a:cubicBezTo>
                  <a:cubicBezTo>
                    <a:pt x="9027" y="1"/>
                    <a:pt x="6556" y="444"/>
                    <a:pt x="4815" y="1014"/>
                  </a:cubicBezTo>
                  <a:cubicBezTo>
                    <a:pt x="3200" y="1553"/>
                    <a:pt x="666" y="2819"/>
                    <a:pt x="1" y="342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3"/>
            <p:cNvSpPr/>
            <p:nvPr/>
          </p:nvSpPr>
          <p:spPr>
            <a:xfrm>
              <a:off x="4425550" y="2056650"/>
              <a:ext cx="5575" cy="35650"/>
            </a:xfrm>
            <a:custGeom>
              <a:rect b="b" l="l" r="r" t="t"/>
              <a:pathLst>
                <a:path extrusionOk="0" h="1426" w="223">
                  <a:moveTo>
                    <a:pt x="222" y="1141"/>
                  </a:moveTo>
                  <a:cubicBezTo>
                    <a:pt x="222" y="760"/>
                    <a:pt x="222" y="412"/>
                    <a:pt x="222" y="32"/>
                  </a:cubicBezTo>
                  <a:cubicBezTo>
                    <a:pt x="222" y="32"/>
                    <a:pt x="191" y="0"/>
                    <a:pt x="191" y="0"/>
                  </a:cubicBezTo>
                  <a:cubicBezTo>
                    <a:pt x="191" y="0"/>
                    <a:pt x="159" y="0"/>
                    <a:pt x="127" y="32"/>
                  </a:cubicBezTo>
                  <a:cubicBezTo>
                    <a:pt x="96" y="475"/>
                    <a:pt x="1" y="950"/>
                    <a:pt x="191" y="1426"/>
                  </a:cubicBezTo>
                  <a:cubicBezTo>
                    <a:pt x="222" y="1331"/>
                    <a:pt x="222" y="1236"/>
                    <a:pt x="222" y="114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3"/>
            <p:cNvSpPr/>
            <p:nvPr/>
          </p:nvSpPr>
          <p:spPr>
            <a:xfrm>
              <a:off x="4416050" y="2103350"/>
              <a:ext cx="3200" cy="27750"/>
            </a:xfrm>
            <a:custGeom>
              <a:rect b="b" l="l" r="r" t="t"/>
              <a:pathLst>
                <a:path extrusionOk="0" h="1110" w="128">
                  <a:moveTo>
                    <a:pt x="127" y="1"/>
                  </a:moveTo>
                  <a:cubicBezTo>
                    <a:pt x="64" y="381"/>
                    <a:pt x="1" y="729"/>
                    <a:pt x="127" y="110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3"/>
            <p:cNvSpPr/>
            <p:nvPr/>
          </p:nvSpPr>
          <p:spPr>
            <a:xfrm>
              <a:off x="4434275" y="2079600"/>
              <a:ext cx="4775" cy="23775"/>
            </a:xfrm>
            <a:custGeom>
              <a:rect b="b" l="l" r="r" t="t"/>
              <a:pathLst>
                <a:path extrusionOk="0" h="951" w="191">
                  <a:moveTo>
                    <a:pt x="63" y="1"/>
                  </a:moveTo>
                  <a:cubicBezTo>
                    <a:pt x="0" y="318"/>
                    <a:pt x="0" y="634"/>
                    <a:pt x="63" y="951"/>
                  </a:cubicBezTo>
                  <a:cubicBezTo>
                    <a:pt x="127" y="634"/>
                    <a:pt x="190" y="318"/>
                    <a:pt x="6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3"/>
            <p:cNvSpPr/>
            <p:nvPr/>
          </p:nvSpPr>
          <p:spPr>
            <a:xfrm>
              <a:off x="4442975" y="2082775"/>
              <a:ext cx="2400" cy="16650"/>
            </a:xfrm>
            <a:custGeom>
              <a:rect b="b" l="l" r="r" t="t"/>
              <a:pathLst>
                <a:path extrusionOk="0" h="666" w="96">
                  <a:moveTo>
                    <a:pt x="95" y="64"/>
                  </a:moveTo>
                  <a:cubicBezTo>
                    <a:pt x="95" y="32"/>
                    <a:pt x="64" y="32"/>
                    <a:pt x="0" y="0"/>
                  </a:cubicBezTo>
                  <a:lnTo>
                    <a:pt x="0" y="666"/>
                  </a:lnTo>
                  <a:cubicBezTo>
                    <a:pt x="32" y="666"/>
                    <a:pt x="64" y="666"/>
                    <a:pt x="95" y="666"/>
                  </a:cubicBezTo>
                  <a:cubicBezTo>
                    <a:pt x="95" y="476"/>
                    <a:pt x="95" y="254"/>
                    <a:pt x="95" y="6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3"/>
            <p:cNvSpPr/>
            <p:nvPr/>
          </p:nvSpPr>
          <p:spPr>
            <a:xfrm>
              <a:off x="5100100" y="2059825"/>
              <a:ext cx="4775" cy="32475"/>
            </a:xfrm>
            <a:custGeom>
              <a:rect b="b" l="l" r="r" t="t"/>
              <a:pathLst>
                <a:path extrusionOk="0" h="1299" w="191">
                  <a:moveTo>
                    <a:pt x="96" y="1299"/>
                  </a:moveTo>
                  <a:cubicBezTo>
                    <a:pt x="191" y="855"/>
                    <a:pt x="191" y="412"/>
                    <a:pt x="64" y="0"/>
                  </a:cubicBezTo>
                  <a:cubicBezTo>
                    <a:pt x="1" y="412"/>
                    <a:pt x="1" y="855"/>
                    <a:pt x="96" y="129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3"/>
            <p:cNvSpPr/>
            <p:nvPr/>
          </p:nvSpPr>
          <p:spPr>
            <a:xfrm>
              <a:off x="5111975" y="2103350"/>
              <a:ext cx="3200" cy="28525"/>
            </a:xfrm>
            <a:custGeom>
              <a:rect b="b" l="l" r="r" t="t"/>
              <a:pathLst>
                <a:path extrusionOk="0" h="1141" w="128">
                  <a:moveTo>
                    <a:pt x="64" y="1141"/>
                  </a:moveTo>
                  <a:cubicBezTo>
                    <a:pt x="127" y="761"/>
                    <a:pt x="127" y="381"/>
                    <a:pt x="64" y="1"/>
                  </a:cubicBezTo>
                  <a:cubicBezTo>
                    <a:pt x="1" y="381"/>
                    <a:pt x="1" y="761"/>
                    <a:pt x="64" y="114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3"/>
            <p:cNvSpPr/>
            <p:nvPr/>
          </p:nvSpPr>
          <p:spPr>
            <a:xfrm>
              <a:off x="5092975" y="2078025"/>
              <a:ext cx="4775" cy="23775"/>
            </a:xfrm>
            <a:custGeom>
              <a:rect b="b" l="l" r="r" t="t"/>
              <a:pathLst>
                <a:path extrusionOk="0" h="951" w="191">
                  <a:moveTo>
                    <a:pt x="96" y="951"/>
                  </a:moveTo>
                  <a:cubicBezTo>
                    <a:pt x="191" y="412"/>
                    <a:pt x="191" y="412"/>
                    <a:pt x="64" y="0"/>
                  </a:cubicBezTo>
                  <a:cubicBezTo>
                    <a:pt x="32" y="349"/>
                    <a:pt x="1" y="634"/>
                    <a:pt x="96" y="95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3"/>
            <p:cNvSpPr/>
            <p:nvPr/>
          </p:nvSpPr>
          <p:spPr>
            <a:xfrm>
              <a:off x="5085075" y="2083575"/>
              <a:ext cx="3175" cy="15850"/>
            </a:xfrm>
            <a:custGeom>
              <a:rect b="b" l="l" r="r" t="t"/>
              <a:pathLst>
                <a:path extrusionOk="0" h="634" w="127">
                  <a:moveTo>
                    <a:pt x="127" y="634"/>
                  </a:moveTo>
                  <a:lnTo>
                    <a:pt x="127" y="0"/>
                  </a:lnTo>
                  <a:cubicBezTo>
                    <a:pt x="32" y="222"/>
                    <a:pt x="0" y="412"/>
                    <a:pt x="127" y="6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3"/>
            <p:cNvSpPr/>
            <p:nvPr/>
          </p:nvSpPr>
          <p:spPr>
            <a:xfrm>
              <a:off x="5106450" y="2127900"/>
              <a:ext cx="1600" cy="1600"/>
            </a:xfrm>
            <a:custGeom>
              <a:rect b="b" l="l" r="r" t="t"/>
              <a:pathLst>
                <a:path extrusionOk="0" h="64" w="64">
                  <a:moveTo>
                    <a:pt x="0" y="32"/>
                  </a:moveTo>
                  <a:cubicBezTo>
                    <a:pt x="0" y="32"/>
                    <a:pt x="32" y="64"/>
                    <a:pt x="32" y="64"/>
                  </a:cubicBezTo>
                  <a:cubicBezTo>
                    <a:pt x="32" y="64"/>
                    <a:pt x="63" y="32"/>
                    <a:pt x="63" y="32"/>
                  </a:cubicBezTo>
                  <a:cubicBezTo>
                    <a:pt x="63" y="1"/>
                    <a:pt x="32" y="1"/>
                    <a:pt x="32" y="1"/>
                  </a:cubicBezTo>
                  <a:cubicBezTo>
                    <a:pt x="32" y="1"/>
                    <a:pt x="0" y="1"/>
                    <a:pt x="0" y="3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3"/>
            <p:cNvSpPr/>
            <p:nvPr/>
          </p:nvSpPr>
          <p:spPr>
            <a:xfrm>
              <a:off x="3628275" y="1755800"/>
              <a:ext cx="19025" cy="106900"/>
            </a:xfrm>
            <a:custGeom>
              <a:rect b="b" l="l" r="r" t="t"/>
              <a:pathLst>
                <a:path extrusionOk="0" h="4276" w="761">
                  <a:moveTo>
                    <a:pt x="33" y="3801"/>
                  </a:moveTo>
                  <a:cubicBezTo>
                    <a:pt x="33" y="3864"/>
                    <a:pt x="1" y="3959"/>
                    <a:pt x="33" y="4022"/>
                  </a:cubicBezTo>
                  <a:cubicBezTo>
                    <a:pt x="33" y="4086"/>
                    <a:pt x="64" y="4149"/>
                    <a:pt x="128" y="4276"/>
                  </a:cubicBezTo>
                  <a:cubicBezTo>
                    <a:pt x="223" y="4149"/>
                    <a:pt x="349" y="4086"/>
                    <a:pt x="381" y="3991"/>
                  </a:cubicBezTo>
                  <a:cubicBezTo>
                    <a:pt x="476" y="3769"/>
                    <a:pt x="539" y="3515"/>
                    <a:pt x="603" y="3262"/>
                  </a:cubicBezTo>
                  <a:cubicBezTo>
                    <a:pt x="761" y="2312"/>
                    <a:pt x="698" y="1330"/>
                    <a:pt x="698" y="380"/>
                  </a:cubicBezTo>
                  <a:cubicBezTo>
                    <a:pt x="698" y="317"/>
                    <a:pt x="666" y="285"/>
                    <a:pt x="666" y="254"/>
                  </a:cubicBezTo>
                  <a:cubicBezTo>
                    <a:pt x="634" y="32"/>
                    <a:pt x="571" y="0"/>
                    <a:pt x="254" y="0"/>
                  </a:cubicBezTo>
                  <a:cubicBezTo>
                    <a:pt x="254" y="475"/>
                    <a:pt x="254" y="950"/>
                    <a:pt x="286" y="1425"/>
                  </a:cubicBezTo>
                  <a:cubicBezTo>
                    <a:pt x="286" y="2217"/>
                    <a:pt x="286" y="3009"/>
                    <a:pt x="33" y="380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3"/>
            <p:cNvSpPr/>
            <p:nvPr/>
          </p:nvSpPr>
          <p:spPr>
            <a:xfrm>
              <a:off x="3430350" y="1785875"/>
              <a:ext cx="12700" cy="132250"/>
            </a:xfrm>
            <a:custGeom>
              <a:rect b="b" l="l" r="r" t="t"/>
              <a:pathLst>
                <a:path extrusionOk="0" h="5290" w="508">
                  <a:moveTo>
                    <a:pt x="191" y="5289"/>
                  </a:moveTo>
                  <a:cubicBezTo>
                    <a:pt x="222" y="5289"/>
                    <a:pt x="317" y="5226"/>
                    <a:pt x="349" y="5163"/>
                  </a:cubicBezTo>
                  <a:cubicBezTo>
                    <a:pt x="381" y="5099"/>
                    <a:pt x="381" y="5036"/>
                    <a:pt x="381" y="4973"/>
                  </a:cubicBezTo>
                  <a:cubicBezTo>
                    <a:pt x="507" y="3421"/>
                    <a:pt x="444" y="1869"/>
                    <a:pt x="349" y="317"/>
                  </a:cubicBezTo>
                  <a:cubicBezTo>
                    <a:pt x="317" y="222"/>
                    <a:pt x="286" y="96"/>
                    <a:pt x="254" y="1"/>
                  </a:cubicBezTo>
                  <a:cubicBezTo>
                    <a:pt x="222" y="1"/>
                    <a:pt x="191" y="1"/>
                    <a:pt x="159" y="32"/>
                  </a:cubicBezTo>
                  <a:cubicBezTo>
                    <a:pt x="159" y="64"/>
                    <a:pt x="159" y="96"/>
                    <a:pt x="159" y="127"/>
                  </a:cubicBezTo>
                  <a:cubicBezTo>
                    <a:pt x="96" y="1742"/>
                    <a:pt x="64" y="3326"/>
                    <a:pt x="32" y="4909"/>
                  </a:cubicBezTo>
                  <a:cubicBezTo>
                    <a:pt x="32" y="5004"/>
                    <a:pt x="1" y="5068"/>
                    <a:pt x="32" y="5163"/>
                  </a:cubicBezTo>
                  <a:cubicBezTo>
                    <a:pt x="64" y="5194"/>
                    <a:pt x="127" y="5289"/>
                    <a:pt x="191" y="528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3"/>
            <p:cNvSpPr/>
            <p:nvPr/>
          </p:nvSpPr>
          <p:spPr>
            <a:xfrm>
              <a:off x="3468350" y="1815175"/>
              <a:ext cx="12700" cy="112450"/>
            </a:xfrm>
            <a:custGeom>
              <a:rect b="b" l="l" r="r" t="t"/>
              <a:pathLst>
                <a:path extrusionOk="0" h="4498" w="508">
                  <a:moveTo>
                    <a:pt x="159" y="4466"/>
                  </a:moveTo>
                  <a:cubicBezTo>
                    <a:pt x="222" y="4466"/>
                    <a:pt x="317" y="4466"/>
                    <a:pt x="317" y="4434"/>
                  </a:cubicBezTo>
                  <a:cubicBezTo>
                    <a:pt x="381" y="4307"/>
                    <a:pt x="413" y="4181"/>
                    <a:pt x="413" y="4022"/>
                  </a:cubicBezTo>
                  <a:cubicBezTo>
                    <a:pt x="444" y="3484"/>
                    <a:pt x="476" y="2946"/>
                    <a:pt x="476" y="2407"/>
                  </a:cubicBezTo>
                  <a:cubicBezTo>
                    <a:pt x="508" y="1806"/>
                    <a:pt x="476" y="1204"/>
                    <a:pt x="476" y="602"/>
                  </a:cubicBezTo>
                  <a:cubicBezTo>
                    <a:pt x="444" y="412"/>
                    <a:pt x="476" y="190"/>
                    <a:pt x="286" y="0"/>
                  </a:cubicBezTo>
                  <a:cubicBezTo>
                    <a:pt x="254" y="64"/>
                    <a:pt x="222" y="95"/>
                    <a:pt x="222" y="159"/>
                  </a:cubicBezTo>
                  <a:cubicBezTo>
                    <a:pt x="159" y="444"/>
                    <a:pt x="127" y="760"/>
                    <a:pt x="96" y="1077"/>
                  </a:cubicBezTo>
                  <a:cubicBezTo>
                    <a:pt x="64" y="1901"/>
                    <a:pt x="32" y="2756"/>
                    <a:pt x="1" y="3611"/>
                  </a:cubicBezTo>
                  <a:cubicBezTo>
                    <a:pt x="1" y="3801"/>
                    <a:pt x="1" y="3991"/>
                    <a:pt x="1" y="4212"/>
                  </a:cubicBezTo>
                  <a:cubicBezTo>
                    <a:pt x="32" y="4276"/>
                    <a:pt x="64" y="4339"/>
                    <a:pt x="96" y="4402"/>
                  </a:cubicBezTo>
                  <a:cubicBezTo>
                    <a:pt x="96" y="4434"/>
                    <a:pt x="159" y="4497"/>
                    <a:pt x="159" y="4466"/>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3"/>
            <p:cNvSpPr/>
            <p:nvPr/>
          </p:nvSpPr>
          <p:spPr>
            <a:xfrm>
              <a:off x="3507950" y="1829425"/>
              <a:ext cx="11900" cy="60200"/>
            </a:xfrm>
            <a:custGeom>
              <a:rect b="b" l="l" r="r" t="t"/>
              <a:pathLst>
                <a:path extrusionOk="0" h="2408" w="476">
                  <a:moveTo>
                    <a:pt x="159" y="2407"/>
                  </a:moveTo>
                  <a:cubicBezTo>
                    <a:pt x="349" y="2249"/>
                    <a:pt x="317" y="2027"/>
                    <a:pt x="349" y="1837"/>
                  </a:cubicBezTo>
                  <a:cubicBezTo>
                    <a:pt x="412" y="1236"/>
                    <a:pt x="475" y="602"/>
                    <a:pt x="285" y="0"/>
                  </a:cubicBezTo>
                  <a:cubicBezTo>
                    <a:pt x="254" y="64"/>
                    <a:pt x="222" y="127"/>
                    <a:pt x="222" y="190"/>
                  </a:cubicBezTo>
                  <a:cubicBezTo>
                    <a:pt x="222" y="919"/>
                    <a:pt x="0" y="1616"/>
                    <a:pt x="64" y="2344"/>
                  </a:cubicBezTo>
                  <a:cubicBezTo>
                    <a:pt x="95" y="2376"/>
                    <a:pt x="127" y="2376"/>
                    <a:pt x="159" y="240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3"/>
            <p:cNvSpPr/>
            <p:nvPr/>
          </p:nvSpPr>
          <p:spPr>
            <a:xfrm>
              <a:off x="3732800" y="1746300"/>
              <a:ext cx="41975" cy="171825"/>
            </a:xfrm>
            <a:custGeom>
              <a:rect b="b" l="l" r="r" t="t"/>
              <a:pathLst>
                <a:path extrusionOk="0" h="6873" w="1679">
                  <a:moveTo>
                    <a:pt x="127" y="6841"/>
                  </a:moveTo>
                  <a:cubicBezTo>
                    <a:pt x="222" y="6872"/>
                    <a:pt x="317" y="6809"/>
                    <a:pt x="349" y="6714"/>
                  </a:cubicBezTo>
                  <a:cubicBezTo>
                    <a:pt x="412" y="6556"/>
                    <a:pt x="444" y="6366"/>
                    <a:pt x="507" y="6207"/>
                  </a:cubicBezTo>
                  <a:cubicBezTo>
                    <a:pt x="539" y="6176"/>
                    <a:pt x="602" y="6112"/>
                    <a:pt x="665" y="6081"/>
                  </a:cubicBezTo>
                  <a:lnTo>
                    <a:pt x="665" y="6049"/>
                  </a:lnTo>
                  <a:lnTo>
                    <a:pt x="665" y="6017"/>
                  </a:lnTo>
                  <a:lnTo>
                    <a:pt x="602" y="5511"/>
                  </a:lnTo>
                  <a:cubicBezTo>
                    <a:pt x="760" y="5669"/>
                    <a:pt x="665" y="5827"/>
                    <a:pt x="665" y="6017"/>
                  </a:cubicBezTo>
                  <a:cubicBezTo>
                    <a:pt x="665" y="6017"/>
                    <a:pt x="665" y="6049"/>
                    <a:pt x="665" y="6081"/>
                  </a:cubicBezTo>
                  <a:cubicBezTo>
                    <a:pt x="665" y="6081"/>
                    <a:pt x="665" y="6081"/>
                    <a:pt x="665" y="6081"/>
                  </a:cubicBezTo>
                  <a:cubicBezTo>
                    <a:pt x="634" y="6271"/>
                    <a:pt x="634" y="6461"/>
                    <a:pt x="634" y="6651"/>
                  </a:cubicBezTo>
                  <a:cubicBezTo>
                    <a:pt x="634" y="6682"/>
                    <a:pt x="697" y="6777"/>
                    <a:pt x="760" y="6809"/>
                  </a:cubicBezTo>
                  <a:cubicBezTo>
                    <a:pt x="855" y="6841"/>
                    <a:pt x="950" y="6777"/>
                    <a:pt x="982" y="6682"/>
                  </a:cubicBezTo>
                  <a:cubicBezTo>
                    <a:pt x="1014" y="6556"/>
                    <a:pt x="1045" y="6429"/>
                    <a:pt x="1077" y="6334"/>
                  </a:cubicBezTo>
                  <a:cubicBezTo>
                    <a:pt x="1172" y="5511"/>
                    <a:pt x="1299" y="4687"/>
                    <a:pt x="1394" y="3832"/>
                  </a:cubicBezTo>
                  <a:cubicBezTo>
                    <a:pt x="1489" y="3040"/>
                    <a:pt x="1584" y="2249"/>
                    <a:pt x="1647" y="1457"/>
                  </a:cubicBezTo>
                  <a:cubicBezTo>
                    <a:pt x="1679" y="1140"/>
                    <a:pt x="1647" y="792"/>
                    <a:pt x="1647" y="475"/>
                  </a:cubicBezTo>
                  <a:cubicBezTo>
                    <a:pt x="1615" y="380"/>
                    <a:pt x="1584" y="254"/>
                    <a:pt x="1457" y="222"/>
                  </a:cubicBezTo>
                  <a:cubicBezTo>
                    <a:pt x="1299" y="412"/>
                    <a:pt x="1299" y="634"/>
                    <a:pt x="1299" y="855"/>
                  </a:cubicBezTo>
                  <a:cubicBezTo>
                    <a:pt x="1204" y="1900"/>
                    <a:pt x="1077" y="2945"/>
                    <a:pt x="887" y="3990"/>
                  </a:cubicBezTo>
                  <a:cubicBezTo>
                    <a:pt x="855" y="3864"/>
                    <a:pt x="855" y="3705"/>
                    <a:pt x="855" y="3579"/>
                  </a:cubicBezTo>
                  <a:cubicBezTo>
                    <a:pt x="982" y="2724"/>
                    <a:pt x="919" y="1837"/>
                    <a:pt x="919" y="950"/>
                  </a:cubicBezTo>
                  <a:cubicBezTo>
                    <a:pt x="919" y="729"/>
                    <a:pt x="887" y="475"/>
                    <a:pt x="824" y="222"/>
                  </a:cubicBezTo>
                  <a:cubicBezTo>
                    <a:pt x="824" y="159"/>
                    <a:pt x="760" y="95"/>
                    <a:pt x="665" y="0"/>
                  </a:cubicBezTo>
                  <a:cubicBezTo>
                    <a:pt x="634" y="159"/>
                    <a:pt x="570" y="222"/>
                    <a:pt x="570" y="317"/>
                  </a:cubicBezTo>
                  <a:cubicBezTo>
                    <a:pt x="539" y="665"/>
                    <a:pt x="507" y="1014"/>
                    <a:pt x="507" y="1362"/>
                  </a:cubicBezTo>
                  <a:cubicBezTo>
                    <a:pt x="475" y="2249"/>
                    <a:pt x="539" y="3135"/>
                    <a:pt x="380" y="3990"/>
                  </a:cubicBezTo>
                  <a:cubicBezTo>
                    <a:pt x="285" y="4751"/>
                    <a:pt x="159" y="5542"/>
                    <a:pt x="32" y="6302"/>
                  </a:cubicBezTo>
                  <a:cubicBezTo>
                    <a:pt x="32" y="6429"/>
                    <a:pt x="0" y="6524"/>
                    <a:pt x="0" y="6651"/>
                  </a:cubicBezTo>
                  <a:cubicBezTo>
                    <a:pt x="0" y="6714"/>
                    <a:pt x="64" y="6809"/>
                    <a:pt x="127" y="6841"/>
                  </a:cubicBezTo>
                  <a:close/>
                  <a:moveTo>
                    <a:pt x="760" y="4656"/>
                  </a:moveTo>
                  <a:lnTo>
                    <a:pt x="792" y="4656"/>
                  </a:lnTo>
                  <a:lnTo>
                    <a:pt x="792" y="4972"/>
                  </a:lnTo>
                  <a:lnTo>
                    <a:pt x="760" y="4972"/>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3"/>
            <p:cNvSpPr/>
            <p:nvPr/>
          </p:nvSpPr>
          <p:spPr>
            <a:xfrm>
              <a:off x="3765250" y="1768450"/>
              <a:ext cx="30125" cy="134625"/>
            </a:xfrm>
            <a:custGeom>
              <a:rect b="b" l="l" r="r" t="t"/>
              <a:pathLst>
                <a:path extrusionOk="0" h="5385" w="1205">
                  <a:moveTo>
                    <a:pt x="32" y="4751"/>
                  </a:moveTo>
                  <a:cubicBezTo>
                    <a:pt x="1" y="4910"/>
                    <a:pt x="32" y="5100"/>
                    <a:pt x="32" y="5290"/>
                  </a:cubicBezTo>
                  <a:cubicBezTo>
                    <a:pt x="32" y="5321"/>
                    <a:pt x="127" y="5385"/>
                    <a:pt x="159" y="5385"/>
                  </a:cubicBezTo>
                  <a:cubicBezTo>
                    <a:pt x="222" y="5385"/>
                    <a:pt x="286" y="5353"/>
                    <a:pt x="317" y="5321"/>
                  </a:cubicBezTo>
                  <a:cubicBezTo>
                    <a:pt x="381" y="5258"/>
                    <a:pt x="412" y="5163"/>
                    <a:pt x="444" y="5068"/>
                  </a:cubicBezTo>
                  <a:cubicBezTo>
                    <a:pt x="634" y="4245"/>
                    <a:pt x="792" y="3453"/>
                    <a:pt x="982" y="2629"/>
                  </a:cubicBezTo>
                  <a:cubicBezTo>
                    <a:pt x="1141" y="1933"/>
                    <a:pt x="1204" y="1236"/>
                    <a:pt x="1172" y="539"/>
                  </a:cubicBezTo>
                  <a:cubicBezTo>
                    <a:pt x="1172" y="381"/>
                    <a:pt x="1172" y="191"/>
                    <a:pt x="951" y="1"/>
                  </a:cubicBezTo>
                  <a:cubicBezTo>
                    <a:pt x="887" y="128"/>
                    <a:pt x="824" y="223"/>
                    <a:pt x="792" y="286"/>
                  </a:cubicBezTo>
                  <a:cubicBezTo>
                    <a:pt x="761" y="508"/>
                    <a:pt x="761" y="729"/>
                    <a:pt x="761" y="919"/>
                  </a:cubicBezTo>
                  <a:cubicBezTo>
                    <a:pt x="729" y="1394"/>
                    <a:pt x="729" y="1869"/>
                    <a:pt x="602" y="2313"/>
                  </a:cubicBezTo>
                  <a:cubicBezTo>
                    <a:pt x="507" y="2724"/>
                    <a:pt x="412" y="3136"/>
                    <a:pt x="286" y="3548"/>
                  </a:cubicBezTo>
                  <a:cubicBezTo>
                    <a:pt x="222" y="3960"/>
                    <a:pt x="96" y="4340"/>
                    <a:pt x="32" y="475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3"/>
            <p:cNvSpPr/>
            <p:nvPr/>
          </p:nvSpPr>
          <p:spPr>
            <a:xfrm>
              <a:off x="3569700" y="1560250"/>
              <a:ext cx="17450" cy="103725"/>
            </a:xfrm>
            <a:custGeom>
              <a:rect b="b" l="l" r="r" t="t"/>
              <a:pathLst>
                <a:path extrusionOk="0" h="4149" w="698">
                  <a:moveTo>
                    <a:pt x="665" y="1235"/>
                  </a:moveTo>
                  <a:cubicBezTo>
                    <a:pt x="697" y="950"/>
                    <a:pt x="665" y="633"/>
                    <a:pt x="634" y="317"/>
                  </a:cubicBezTo>
                  <a:cubicBezTo>
                    <a:pt x="634" y="253"/>
                    <a:pt x="602" y="190"/>
                    <a:pt x="539" y="0"/>
                  </a:cubicBezTo>
                  <a:cubicBezTo>
                    <a:pt x="507" y="158"/>
                    <a:pt x="475" y="253"/>
                    <a:pt x="475" y="317"/>
                  </a:cubicBezTo>
                  <a:lnTo>
                    <a:pt x="159" y="2629"/>
                  </a:lnTo>
                  <a:cubicBezTo>
                    <a:pt x="127" y="2914"/>
                    <a:pt x="95" y="3230"/>
                    <a:pt x="32" y="3547"/>
                  </a:cubicBezTo>
                  <a:cubicBezTo>
                    <a:pt x="0" y="3800"/>
                    <a:pt x="64" y="3990"/>
                    <a:pt x="254" y="4149"/>
                  </a:cubicBezTo>
                  <a:cubicBezTo>
                    <a:pt x="317" y="3927"/>
                    <a:pt x="412" y="3737"/>
                    <a:pt x="444" y="3515"/>
                  </a:cubicBezTo>
                  <a:cubicBezTo>
                    <a:pt x="539" y="2755"/>
                    <a:pt x="602" y="1995"/>
                    <a:pt x="665" y="1235"/>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3"/>
            <p:cNvSpPr/>
            <p:nvPr/>
          </p:nvSpPr>
          <p:spPr>
            <a:xfrm>
              <a:off x="3834925" y="1932350"/>
              <a:ext cx="15075" cy="87900"/>
            </a:xfrm>
            <a:custGeom>
              <a:rect b="b" l="l" r="r" t="t"/>
              <a:pathLst>
                <a:path extrusionOk="0" h="3516" w="603">
                  <a:moveTo>
                    <a:pt x="191" y="3516"/>
                  </a:moveTo>
                  <a:cubicBezTo>
                    <a:pt x="349" y="3484"/>
                    <a:pt x="381" y="3326"/>
                    <a:pt x="381" y="3199"/>
                  </a:cubicBezTo>
                  <a:cubicBezTo>
                    <a:pt x="444" y="2661"/>
                    <a:pt x="539" y="2122"/>
                    <a:pt x="571" y="1584"/>
                  </a:cubicBezTo>
                  <a:cubicBezTo>
                    <a:pt x="602" y="1235"/>
                    <a:pt x="571" y="855"/>
                    <a:pt x="571" y="475"/>
                  </a:cubicBezTo>
                  <a:cubicBezTo>
                    <a:pt x="571" y="285"/>
                    <a:pt x="539" y="95"/>
                    <a:pt x="286" y="0"/>
                  </a:cubicBezTo>
                  <a:cubicBezTo>
                    <a:pt x="96" y="190"/>
                    <a:pt x="159" y="380"/>
                    <a:pt x="159" y="570"/>
                  </a:cubicBezTo>
                  <a:cubicBezTo>
                    <a:pt x="127" y="1204"/>
                    <a:pt x="159" y="1806"/>
                    <a:pt x="32" y="2439"/>
                  </a:cubicBezTo>
                  <a:cubicBezTo>
                    <a:pt x="1" y="2661"/>
                    <a:pt x="1" y="2914"/>
                    <a:pt x="1" y="3167"/>
                  </a:cubicBezTo>
                  <a:cubicBezTo>
                    <a:pt x="1" y="3326"/>
                    <a:pt x="32" y="3452"/>
                    <a:pt x="191" y="3516"/>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3"/>
            <p:cNvSpPr/>
            <p:nvPr/>
          </p:nvSpPr>
          <p:spPr>
            <a:xfrm>
              <a:off x="3628275" y="2007550"/>
              <a:ext cx="18250" cy="103750"/>
            </a:xfrm>
            <a:custGeom>
              <a:rect b="b" l="l" r="r" t="t"/>
              <a:pathLst>
                <a:path extrusionOk="0" h="4150" w="730">
                  <a:moveTo>
                    <a:pt x="508" y="1"/>
                  </a:moveTo>
                  <a:cubicBezTo>
                    <a:pt x="318" y="191"/>
                    <a:pt x="381" y="444"/>
                    <a:pt x="349" y="666"/>
                  </a:cubicBezTo>
                  <a:cubicBezTo>
                    <a:pt x="318" y="1173"/>
                    <a:pt x="286" y="1648"/>
                    <a:pt x="254" y="2154"/>
                  </a:cubicBezTo>
                  <a:cubicBezTo>
                    <a:pt x="223" y="2534"/>
                    <a:pt x="128" y="2883"/>
                    <a:pt x="64" y="3263"/>
                  </a:cubicBezTo>
                  <a:cubicBezTo>
                    <a:pt x="33" y="3485"/>
                    <a:pt x="1" y="3706"/>
                    <a:pt x="1" y="3960"/>
                  </a:cubicBezTo>
                  <a:cubicBezTo>
                    <a:pt x="1" y="4055"/>
                    <a:pt x="33" y="4150"/>
                    <a:pt x="159" y="4150"/>
                  </a:cubicBezTo>
                  <a:cubicBezTo>
                    <a:pt x="254" y="4150"/>
                    <a:pt x="318" y="4086"/>
                    <a:pt x="349" y="3991"/>
                  </a:cubicBezTo>
                  <a:cubicBezTo>
                    <a:pt x="381" y="3896"/>
                    <a:pt x="413" y="3801"/>
                    <a:pt x="413" y="3706"/>
                  </a:cubicBezTo>
                  <a:cubicBezTo>
                    <a:pt x="508" y="3168"/>
                    <a:pt x="634" y="2661"/>
                    <a:pt x="698" y="2154"/>
                  </a:cubicBezTo>
                  <a:cubicBezTo>
                    <a:pt x="729" y="1553"/>
                    <a:pt x="729" y="983"/>
                    <a:pt x="729" y="413"/>
                  </a:cubicBezTo>
                  <a:cubicBezTo>
                    <a:pt x="729" y="254"/>
                    <a:pt x="698" y="96"/>
                    <a:pt x="5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3"/>
            <p:cNvSpPr/>
            <p:nvPr/>
          </p:nvSpPr>
          <p:spPr>
            <a:xfrm>
              <a:off x="3869775" y="1925225"/>
              <a:ext cx="22975" cy="103750"/>
            </a:xfrm>
            <a:custGeom>
              <a:rect b="b" l="l" r="r" t="t"/>
              <a:pathLst>
                <a:path extrusionOk="0" h="4150" w="919">
                  <a:moveTo>
                    <a:pt x="507" y="1109"/>
                  </a:moveTo>
                  <a:cubicBezTo>
                    <a:pt x="443" y="1806"/>
                    <a:pt x="317" y="2439"/>
                    <a:pt x="127" y="3104"/>
                  </a:cubicBezTo>
                  <a:cubicBezTo>
                    <a:pt x="95" y="3326"/>
                    <a:pt x="32" y="3579"/>
                    <a:pt x="32" y="3801"/>
                  </a:cubicBezTo>
                  <a:cubicBezTo>
                    <a:pt x="0" y="3896"/>
                    <a:pt x="63" y="3991"/>
                    <a:pt x="63" y="4086"/>
                  </a:cubicBezTo>
                  <a:cubicBezTo>
                    <a:pt x="95" y="4117"/>
                    <a:pt x="127" y="4149"/>
                    <a:pt x="158" y="4149"/>
                  </a:cubicBezTo>
                  <a:cubicBezTo>
                    <a:pt x="222" y="4149"/>
                    <a:pt x="285" y="4117"/>
                    <a:pt x="317" y="4086"/>
                  </a:cubicBezTo>
                  <a:cubicBezTo>
                    <a:pt x="348" y="4022"/>
                    <a:pt x="380" y="3959"/>
                    <a:pt x="380" y="3896"/>
                  </a:cubicBezTo>
                  <a:cubicBezTo>
                    <a:pt x="538" y="3041"/>
                    <a:pt x="823" y="2217"/>
                    <a:pt x="887" y="1362"/>
                  </a:cubicBezTo>
                  <a:cubicBezTo>
                    <a:pt x="918" y="1014"/>
                    <a:pt x="918" y="665"/>
                    <a:pt x="918" y="317"/>
                  </a:cubicBezTo>
                  <a:cubicBezTo>
                    <a:pt x="918" y="254"/>
                    <a:pt x="855" y="190"/>
                    <a:pt x="760" y="0"/>
                  </a:cubicBezTo>
                  <a:cubicBezTo>
                    <a:pt x="665" y="444"/>
                    <a:pt x="538" y="760"/>
                    <a:pt x="507" y="110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3"/>
            <p:cNvSpPr/>
            <p:nvPr/>
          </p:nvSpPr>
          <p:spPr>
            <a:xfrm>
              <a:off x="6851400" y="1458900"/>
              <a:ext cx="92650" cy="8725"/>
            </a:xfrm>
            <a:custGeom>
              <a:rect b="b" l="l" r="r" t="t"/>
              <a:pathLst>
                <a:path extrusionOk="0" h="349" w="3706">
                  <a:moveTo>
                    <a:pt x="96" y="190"/>
                  </a:moveTo>
                  <a:cubicBezTo>
                    <a:pt x="191" y="222"/>
                    <a:pt x="286" y="254"/>
                    <a:pt x="381" y="254"/>
                  </a:cubicBezTo>
                  <a:cubicBezTo>
                    <a:pt x="1172" y="285"/>
                    <a:pt x="1933" y="317"/>
                    <a:pt x="2724" y="349"/>
                  </a:cubicBezTo>
                  <a:cubicBezTo>
                    <a:pt x="2978" y="349"/>
                    <a:pt x="3199" y="317"/>
                    <a:pt x="3453" y="285"/>
                  </a:cubicBezTo>
                  <a:cubicBezTo>
                    <a:pt x="3516" y="285"/>
                    <a:pt x="3579" y="254"/>
                    <a:pt x="3706" y="222"/>
                  </a:cubicBezTo>
                  <a:cubicBezTo>
                    <a:pt x="3421" y="95"/>
                    <a:pt x="3168" y="95"/>
                    <a:pt x="2914" y="95"/>
                  </a:cubicBezTo>
                  <a:cubicBezTo>
                    <a:pt x="2534" y="64"/>
                    <a:pt x="2154" y="64"/>
                    <a:pt x="1774" y="32"/>
                  </a:cubicBezTo>
                  <a:cubicBezTo>
                    <a:pt x="1426" y="32"/>
                    <a:pt x="1046" y="0"/>
                    <a:pt x="666" y="0"/>
                  </a:cubicBezTo>
                  <a:cubicBezTo>
                    <a:pt x="444" y="0"/>
                    <a:pt x="222" y="0"/>
                    <a:pt x="32" y="32"/>
                  </a:cubicBezTo>
                  <a:cubicBezTo>
                    <a:pt x="1" y="159"/>
                    <a:pt x="64" y="190"/>
                    <a:pt x="96" y="19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3"/>
            <p:cNvSpPr/>
            <p:nvPr/>
          </p:nvSpPr>
          <p:spPr>
            <a:xfrm>
              <a:off x="6859325" y="1488975"/>
              <a:ext cx="62575" cy="9525"/>
            </a:xfrm>
            <a:custGeom>
              <a:rect b="b" l="l" r="r" t="t"/>
              <a:pathLst>
                <a:path extrusionOk="0" h="381" w="2503">
                  <a:moveTo>
                    <a:pt x="159" y="1"/>
                  </a:moveTo>
                  <a:cubicBezTo>
                    <a:pt x="127" y="1"/>
                    <a:pt x="64" y="1"/>
                    <a:pt x="0" y="1"/>
                  </a:cubicBezTo>
                  <a:cubicBezTo>
                    <a:pt x="0" y="159"/>
                    <a:pt x="64" y="191"/>
                    <a:pt x="127" y="223"/>
                  </a:cubicBezTo>
                  <a:cubicBezTo>
                    <a:pt x="222" y="286"/>
                    <a:pt x="317" y="318"/>
                    <a:pt x="444" y="318"/>
                  </a:cubicBezTo>
                  <a:cubicBezTo>
                    <a:pt x="1014" y="381"/>
                    <a:pt x="1616" y="381"/>
                    <a:pt x="2186" y="349"/>
                  </a:cubicBezTo>
                  <a:cubicBezTo>
                    <a:pt x="2281" y="349"/>
                    <a:pt x="2344" y="318"/>
                    <a:pt x="2407" y="286"/>
                  </a:cubicBezTo>
                  <a:cubicBezTo>
                    <a:pt x="2471" y="254"/>
                    <a:pt x="2471" y="191"/>
                    <a:pt x="2502" y="128"/>
                  </a:cubicBezTo>
                  <a:cubicBezTo>
                    <a:pt x="2439" y="96"/>
                    <a:pt x="2439" y="96"/>
                    <a:pt x="2407" y="96"/>
                  </a:cubicBezTo>
                  <a:cubicBezTo>
                    <a:pt x="1647" y="32"/>
                    <a:pt x="919" y="128"/>
                    <a:pt x="159"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3"/>
            <p:cNvSpPr/>
            <p:nvPr/>
          </p:nvSpPr>
          <p:spPr>
            <a:xfrm>
              <a:off x="6824475" y="1528575"/>
              <a:ext cx="45950" cy="9525"/>
            </a:xfrm>
            <a:custGeom>
              <a:rect b="b" l="l" r="r" t="t"/>
              <a:pathLst>
                <a:path extrusionOk="0" h="381" w="1838">
                  <a:moveTo>
                    <a:pt x="1458" y="32"/>
                  </a:moveTo>
                  <a:cubicBezTo>
                    <a:pt x="1268" y="64"/>
                    <a:pt x="1078" y="95"/>
                    <a:pt x="919" y="95"/>
                  </a:cubicBezTo>
                  <a:cubicBezTo>
                    <a:pt x="666" y="95"/>
                    <a:pt x="413" y="95"/>
                    <a:pt x="159" y="32"/>
                  </a:cubicBezTo>
                  <a:cubicBezTo>
                    <a:pt x="128" y="32"/>
                    <a:pt x="33" y="64"/>
                    <a:pt x="33" y="95"/>
                  </a:cubicBezTo>
                  <a:cubicBezTo>
                    <a:pt x="1" y="159"/>
                    <a:pt x="33" y="222"/>
                    <a:pt x="96" y="254"/>
                  </a:cubicBezTo>
                  <a:cubicBezTo>
                    <a:pt x="159" y="285"/>
                    <a:pt x="254" y="349"/>
                    <a:pt x="349" y="349"/>
                  </a:cubicBezTo>
                  <a:cubicBezTo>
                    <a:pt x="761" y="380"/>
                    <a:pt x="1204" y="380"/>
                    <a:pt x="1616" y="285"/>
                  </a:cubicBezTo>
                  <a:cubicBezTo>
                    <a:pt x="1679" y="254"/>
                    <a:pt x="1743" y="190"/>
                    <a:pt x="1838" y="159"/>
                  </a:cubicBezTo>
                  <a:cubicBezTo>
                    <a:pt x="1711" y="0"/>
                    <a:pt x="1584" y="32"/>
                    <a:pt x="1458" y="32"/>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3"/>
            <p:cNvSpPr/>
            <p:nvPr/>
          </p:nvSpPr>
          <p:spPr>
            <a:xfrm>
              <a:off x="6842700" y="1508775"/>
              <a:ext cx="46725" cy="7950"/>
            </a:xfrm>
            <a:custGeom>
              <a:rect b="b" l="l" r="r" t="t"/>
              <a:pathLst>
                <a:path extrusionOk="0" h="318" w="1869">
                  <a:moveTo>
                    <a:pt x="1616" y="1"/>
                  </a:moveTo>
                  <a:cubicBezTo>
                    <a:pt x="1140" y="1"/>
                    <a:pt x="665" y="1"/>
                    <a:pt x="190" y="32"/>
                  </a:cubicBezTo>
                  <a:cubicBezTo>
                    <a:pt x="127" y="32"/>
                    <a:pt x="95" y="32"/>
                    <a:pt x="0" y="96"/>
                  </a:cubicBezTo>
                  <a:cubicBezTo>
                    <a:pt x="95" y="127"/>
                    <a:pt x="159" y="191"/>
                    <a:pt x="190" y="191"/>
                  </a:cubicBezTo>
                  <a:cubicBezTo>
                    <a:pt x="697" y="317"/>
                    <a:pt x="1235" y="286"/>
                    <a:pt x="1742" y="254"/>
                  </a:cubicBezTo>
                  <a:cubicBezTo>
                    <a:pt x="1806" y="254"/>
                    <a:pt x="1837" y="191"/>
                    <a:pt x="1869" y="159"/>
                  </a:cubicBezTo>
                  <a:cubicBezTo>
                    <a:pt x="1837" y="1"/>
                    <a:pt x="1711" y="1"/>
                    <a:pt x="1616"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3"/>
            <p:cNvSpPr/>
            <p:nvPr/>
          </p:nvSpPr>
          <p:spPr>
            <a:xfrm>
              <a:off x="6879900" y="1463650"/>
              <a:ext cx="45150" cy="8725"/>
            </a:xfrm>
            <a:custGeom>
              <a:rect b="b" l="l" r="r" t="t"/>
              <a:pathLst>
                <a:path extrusionOk="0" h="349" w="1806">
                  <a:moveTo>
                    <a:pt x="159" y="95"/>
                  </a:moveTo>
                  <a:cubicBezTo>
                    <a:pt x="96" y="95"/>
                    <a:pt x="32" y="95"/>
                    <a:pt x="1" y="159"/>
                  </a:cubicBezTo>
                  <a:cubicBezTo>
                    <a:pt x="444" y="349"/>
                    <a:pt x="1331" y="349"/>
                    <a:pt x="1806" y="127"/>
                  </a:cubicBezTo>
                  <a:cubicBezTo>
                    <a:pt x="1268" y="0"/>
                    <a:pt x="729" y="64"/>
                    <a:pt x="159" y="95"/>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3"/>
            <p:cNvSpPr/>
            <p:nvPr/>
          </p:nvSpPr>
          <p:spPr>
            <a:xfrm>
              <a:off x="6819725" y="1545200"/>
              <a:ext cx="18250" cy="9525"/>
            </a:xfrm>
            <a:custGeom>
              <a:rect b="b" l="l" r="r" t="t"/>
              <a:pathLst>
                <a:path extrusionOk="0" h="381" w="730">
                  <a:moveTo>
                    <a:pt x="634" y="95"/>
                  </a:moveTo>
                  <a:cubicBezTo>
                    <a:pt x="444" y="64"/>
                    <a:pt x="254" y="32"/>
                    <a:pt x="33" y="0"/>
                  </a:cubicBezTo>
                  <a:cubicBezTo>
                    <a:pt x="1" y="64"/>
                    <a:pt x="1" y="127"/>
                    <a:pt x="1" y="159"/>
                  </a:cubicBezTo>
                  <a:cubicBezTo>
                    <a:pt x="33" y="222"/>
                    <a:pt x="64" y="285"/>
                    <a:pt x="96" y="285"/>
                  </a:cubicBezTo>
                  <a:cubicBezTo>
                    <a:pt x="286" y="380"/>
                    <a:pt x="476" y="380"/>
                    <a:pt x="666" y="317"/>
                  </a:cubicBezTo>
                  <a:cubicBezTo>
                    <a:pt x="698" y="285"/>
                    <a:pt x="729" y="254"/>
                    <a:pt x="729" y="222"/>
                  </a:cubicBezTo>
                  <a:cubicBezTo>
                    <a:pt x="729" y="190"/>
                    <a:pt x="666" y="127"/>
                    <a:pt x="634" y="95"/>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3"/>
            <p:cNvSpPr/>
            <p:nvPr/>
          </p:nvSpPr>
          <p:spPr>
            <a:xfrm>
              <a:off x="6677225" y="1325900"/>
              <a:ext cx="30900" cy="11900"/>
            </a:xfrm>
            <a:custGeom>
              <a:rect b="b" l="l" r="r" t="t"/>
              <a:pathLst>
                <a:path extrusionOk="0" h="476" w="1236">
                  <a:moveTo>
                    <a:pt x="159" y="285"/>
                  </a:moveTo>
                  <a:cubicBezTo>
                    <a:pt x="444" y="443"/>
                    <a:pt x="761" y="475"/>
                    <a:pt x="1109" y="443"/>
                  </a:cubicBezTo>
                  <a:cubicBezTo>
                    <a:pt x="1141" y="443"/>
                    <a:pt x="1172" y="412"/>
                    <a:pt x="1172" y="412"/>
                  </a:cubicBezTo>
                  <a:cubicBezTo>
                    <a:pt x="1204" y="380"/>
                    <a:pt x="1236" y="348"/>
                    <a:pt x="1236" y="317"/>
                  </a:cubicBezTo>
                  <a:cubicBezTo>
                    <a:pt x="1236" y="285"/>
                    <a:pt x="1204" y="253"/>
                    <a:pt x="1172" y="222"/>
                  </a:cubicBezTo>
                  <a:cubicBezTo>
                    <a:pt x="1141" y="190"/>
                    <a:pt x="1109" y="190"/>
                    <a:pt x="1077" y="190"/>
                  </a:cubicBezTo>
                  <a:cubicBezTo>
                    <a:pt x="729" y="190"/>
                    <a:pt x="412" y="95"/>
                    <a:pt x="96" y="0"/>
                  </a:cubicBezTo>
                  <a:cubicBezTo>
                    <a:pt x="1" y="158"/>
                    <a:pt x="64" y="253"/>
                    <a:pt x="159" y="285"/>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3"/>
            <p:cNvSpPr/>
            <p:nvPr/>
          </p:nvSpPr>
          <p:spPr>
            <a:xfrm>
              <a:off x="6666150" y="1347275"/>
              <a:ext cx="39600" cy="5550"/>
            </a:xfrm>
            <a:custGeom>
              <a:rect b="b" l="l" r="r" t="t"/>
              <a:pathLst>
                <a:path extrusionOk="0" h="222" w="1584">
                  <a:moveTo>
                    <a:pt x="1457" y="222"/>
                  </a:moveTo>
                  <a:cubicBezTo>
                    <a:pt x="1520" y="222"/>
                    <a:pt x="1584" y="190"/>
                    <a:pt x="1584" y="95"/>
                  </a:cubicBezTo>
                  <a:cubicBezTo>
                    <a:pt x="1235" y="0"/>
                    <a:pt x="665" y="0"/>
                    <a:pt x="0" y="95"/>
                  </a:cubicBezTo>
                  <a:cubicBezTo>
                    <a:pt x="222" y="222"/>
                    <a:pt x="349" y="222"/>
                    <a:pt x="507" y="222"/>
                  </a:cubicBezTo>
                  <a:cubicBezTo>
                    <a:pt x="824" y="222"/>
                    <a:pt x="1140" y="222"/>
                    <a:pt x="1457" y="222"/>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3"/>
            <p:cNvSpPr/>
            <p:nvPr/>
          </p:nvSpPr>
          <p:spPr>
            <a:xfrm>
              <a:off x="6683550" y="1309250"/>
              <a:ext cx="27750" cy="7950"/>
            </a:xfrm>
            <a:custGeom>
              <a:rect b="b" l="l" r="r" t="t"/>
              <a:pathLst>
                <a:path extrusionOk="0" h="318" w="1110">
                  <a:moveTo>
                    <a:pt x="824" y="223"/>
                  </a:moveTo>
                  <a:cubicBezTo>
                    <a:pt x="919" y="223"/>
                    <a:pt x="951" y="223"/>
                    <a:pt x="1109" y="64"/>
                  </a:cubicBezTo>
                  <a:cubicBezTo>
                    <a:pt x="761" y="1"/>
                    <a:pt x="444" y="33"/>
                    <a:pt x="128" y="33"/>
                  </a:cubicBezTo>
                  <a:cubicBezTo>
                    <a:pt x="96" y="64"/>
                    <a:pt x="64" y="96"/>
                    <a:pt x="1" y="128"/>
                  </a:cubicBezTo>
                  <a:cubicBezTo>
                    <a:pt x="286" y="318"/>
                    <a:pt x="539" y="254"/>
                    <a:pt x="824" y="223"/>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3"/>
            <p:cNvSpPr/>
            <p:nvPr/>
          </p:nvSpPr>
          <p:spPr>
            <a:xfrm>
              <a:off x="6704150" y="1271250"/>
              <a:ext cx="20600" cy="10325"/>
            </a:xfrm>
            <a:custGeom>
              <a:rect b="b" l="l" r="r" t="t"/>
              <a:pathLst>
                <a:path extrusionOk="0" h="413" w="824">
                  <a:moveTo>
                    <a:pt x="127" y="413"/>
                  </a:moveTo>
                  <a:cubicBezTo>
                    <a:pt x="349" y="413"/>
                    <a:pt x="570" y="349"/>
                    <a:pt x="760" y="191"/>
                  </a:cubicBezTo>
                  <a:cubicBezTo>
                    <a:pt x="760" y="159"/>
                    <a:pt x="792" y="128"/>
                    <a:pt x="824" y="33"/>
                  </a:cubicBezTo>
                  <a:cubicBezTo>
                    <a:pt x="507" y="1"/>
                    <a:pt x="285" y="96"/>
                    <a:pt x="32" y="191"/>
                  </a:cubicBezTo>
                  <a:cubicBezTo>
                    <a:pt x="0" y="223"/>
                    <a:pt x="0" y="254"/>
                    <a:pt x="0" y="318"/>
                  </a:cubicBezTo>
                  <a:cubicBezTo>
                    <a:pt x="0" y="349"/>
                    <a:pt x="32" y="381"/>
                    <a:pt x="64" y="381"/>
                  </a:cubicBezTo>
                  <a:cubicBezTo>
                    <a:pt x="64" y="413"/>
                    <a:pt x="95" y="413"/>
                    <a:pt x="127" y="413"/>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3"/>
            <p:cNvSpPr/>
            <p:nvPr/>
          </p:nvSpPr>
          <p:spPr>
            <a:xfrm>
              <a:off x="6697800" y="1293425"/>
              <a:ext cx="20625" cy="7150"/>
            </a:xfrm>
            <a:custGeom>
              <a:rect b="b" l="l" r="r" t="t"/>
              <a:pathLst>
                <a:path extrusionOk="0" h="286" w="825">
                  <a:moveTo>
                    <a:pt x="96" y="222"/>
                  </a:moveTo>
                  <a:cubicBezTo>
                    <a:pt x="318" y="254"/>
                    <a:pt x="571" y="286"/>
                    <a:pt x="824" y="127"/>
                  </a:cubicBezTo>
                  <a:cubicBezTo>
                    <a:pt x="539" y="1"/>
                    <a:pt x="318" y="32"/>
                    <a:pt x="64" y="64"/>
                  </a:cubicBezTo>
                  <a:cubicBezTo>
                    <a:pt x="64" y="64"/>
                    <a:pt x="1" y="127"/>
                    <a:pt x="33" y="127"/>
                  </a:cubicBezTo>
                  <a:cubicBezTo>
                    <a:pt x="33" y="159"/>
                    <a:pt x="64" y="222"/>
                    <a:pt x="96" y="222"/>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3"/>
            <p:cNvSpPr/>
            <p:nvPr/>
          </p:nvSpPr>
          <p:spPr>
            <a:xfrm>
              <a:off x="6722350" y="1259375"/>
              <a:ext cx="7950" cy="4775"/>
            </a:xfrm>
            <a:custGeom>
              <a:rect b="b" l="l" r="r" t="t"/>
              <a:pathLst>
                <a:path extrusionOk="0" h="191" w="318">
                  <a:moveTo>
                    <a:pt x="317" y="1"/>
                  </a:moveTo>
                  <a:cubicBezTo>
                    <a:pt x="191" y="1"/>
                    <a:pt x="96" y="33"/>
                    <a:pt x="1" y="33"/>
                  </a:cubicBezTo>
                  <a:cubicBezTo>
                    <a:pt x="64" y="191"/>
                    <a:pt x="159" y="191"/>
                    <a:pt x="317"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3"/>
            <p:cNvSpPr/>
            <p:nvPr/>
          </p:nvSpPr>
          <p:spPr>
            <a:xfrm>
              <a:off x="6704150" y="1473150"/>
              <a:ext cx="28525" cy="11100"/>
            </a:xfrm>
            <a:custGeom>
              <a:rect b="b" l="l" r="r" t="t"/>
              <a:pathLst>
                <a:path extrusionOk="0" h="444" w="1141">
                  <a:moveTo>
                    <a:pt x="1045" y="285"/>
                  </a:moveTo>
                  <a:cubicBezTo>
                    <a:pt x="1077" y="285"/>
                    <a:pt x="1109" y="254"/>
                    <a:pt x="1109" y="222"/>
                  </a:cubicBezTo>
                  <a:cubicBezTo>
                    <a:pt x="1140" y="190"/>
                    <a:pt x="1140" y="159"/>
                    <a:pt x="1140" y="127"/>
                  </a:cubicBezTo>
                  <a:cubicBezTo>
                    <a:pt x="1140" y="95"/>
                    <a:pt x="1109" y="64"/>
                    <a:pt x="1077" y="32"/>
                  </a:cubicBezTo>
                  <a:cubicBezTo>
                    <a:pt x="1045" y="32"/>
                    <a:pt x="982" y="0"/>
                    <a:pt x="950" y="32"/>
                  </a:cubicBezTo>
                  <a:cubicBezTo>
                    <a:pt x="665" y="64"/>
                    <a:pt x="380" y="95"/>
                    <a:pt x="95" y="159"/>
                  </a:cubicBezTo>
                  <a:cubicBezTo>
                    <a:pt x="64" y="159"/>
                    <a:pt x="32" y="159"/>
                    <a:pt x="0" y="190"/>
                  </a:cubicBezTo>
                  <a:cubicBezTo>
                    <a:pt x="0" y="317"/>
                    <a:pt x="64" y="380"/>
                    <a:pt x="159" y="412"/>
                  </a:cubicBezTo>
                  <a:cubicBezTo>
                    <a:pt x="475" y="444"/>
                    <a:pt x="760" y="380"/>
                    <a:pt x="1045" y="285"/>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3"/>
            <p:cNvSpPr/>
            <p:nvPr/>
          </p:nvSpPr>
          <p:spPr>
            <a:xfrm>
              <a:off x="6710475" y="1489775"/>
              <a:ext cx="30125" cy="8725"/>
            </a:xfrm>
            <a:custGeom>
              <a:rect b="b" l="l" r="r" t="t"/>
              <a:pathLst>
                <a:path extrusionOk="0" h="349" w="1205">
                  <a:moveTo>
                    <a:pt x="1046" y="254"/>
                  </a:moveTo>
                  <a:cubicBezTo>
                    <a:pt x="1077" y="254"/>
                    <a:pt x="1109" y="159"/>
                    <a:pt x="1204" y="64"/>
                  </a:cubicBezTo>
                  <a:cubicBezTo>
                    <a:pt x="1046" y="32"/>
                    <a:pt x="982" y="32"/>
                    <a:pt x="887" y="32"/>
                  </a:cubicBezTo>
                  <a:cubicBezTo>
                    <a:pt x="666" y="0"/>
                    <a:pt x="444" y="0"/>
                    <a:pt x="222" y="0"/>
                  </a:cubicBezTo>
                  <a:cubicBezTo>
                    <a:pt x="159" y="0"/>
                    <a:pt x="127" y="0"/>
                    <a:pt x="96" y="0"/>
                  </a:cubicBezTo>
                  <a:cubicBezTo>
                    <a:pt x="64" y="32"/>
                    <a:pt x="32" y="64"/>
                    <a:pt x="32" y="96"/>
                  </a:cubicBezTo>
                  <a:cubicBezTo>
                    <a:pt x="1" y="127"/>
                    <a:pt x="32" y="159"/>
                    <a:pt x="32" y="191"/>
                  </a:cubicBezTo>
                  <a:cubicBezTo>
                    <a:pt x="64" y="222"/>
                    <a:pt x="96" y="254"/>
                    <a:pt x="127" y="254"/>
                  </a:cubicBezTo>
                  <a:cubicBezTo>
                    <a:pt x="444" y="317"/>
                    <a:pt x="729" y="349"/>
                    <a:pt x="1046" y="254"/>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3"/>
            <p:cNvSpPr/>
            <p:nvPr/>
          </p:nvSpPr>
          <p:spPr>
            <a:xfrm>
              <a:off x="6695425" y="1438325"/>
              <a:ext cx="23775" cy="7925"/>
            </a:xfrm>
            <a:custGeom>
              <a:rect b="b" l="l" r="r" t="t"/>
              <a:pathLst>
                <a:path extrusionOk="0" h="317" w="951">
                  <a:moveTo>
                    <a:pt x="888" y="222"/>
                  </a:moveTo>
                  <a:cubicBezTo>
                    <a:pt x="919" y="190"/>
                    <a:pt x="951" y="158"/>
                    <a:pt x="951" y="127"/>
                  </a:cubicBezTo>
                  <a:cubicBezTo>
                    <a:pt x="951" y="95"/>
                    <a:pt x="919" y="32"/>
                    <a:pt x="888" y="32"/>
                  </a:cubicBezTo>
                  <a:cubicBezTo>
                    <a:pt x="761" y="0"/>
                    <a:pt x="634" y="0"/>
                    <a:pt x="571" y="0"/>
                  </a:cubicBezTo>
                  <a:cubicBezTo>
                    <a:pt x="381" y="32"/>
                    <a:pt x="223" y="32"/>
                    <a:pt x="96" y="63"/>
                  </a:cubicBezTo>
                  <a:cubicBezTo>
                    <a:pt x="64" y="63"/>
                    <a:pt x="1" y="127"/>
                    <a:pt x="1" y="158"/>
                  </a:cubicBezTo>
                  <a:cubicBezTo>
                    <a:pt x="1" y="190"/>
                    <a:pt x="33" y="253"/>
                    <a:pt x="96" y="285"/>
                  </a:cubicBezTo>
                  <a:cubicBezTo>
                    <a:pt x="128" y="317"/>
                    <a:pt x="223" y="317"/>
                    <a:pt x="286" y="317"/>
                  </a:cubicBezTo>
                  <a:cubicBezTo>
                    <a:pt x="413" y="317"/>
                    <a:pt x="571" y="285"/>
                    <a:pt x="698" y="285"/>
                  </a:cubicBezTo>
                  <a:cubicBezTo>
                    <a:pt x="761" y="253"/>
                    <a:pt x="824" y="253"/>
                    <a:pt x="888" y="222"/>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3"/>
            <p:cNvSpPr/>
            <p:nvPr/>
          </p:nvSpPr>
          <p:spPr>
            <a:xfrm>
              <a:off x="6704925" y="1456525"/>
              <a:ext cx="21400" cy="8725"/>
            </a:xfrm>
            <a:custGeom>
              <a:rect b="b" l="l" r="r" t="t"/>
              <a:pathLst>
                <a:path extrusionOk="0" h="349" w="856">
                  <a:moveTo>
                    <a:pt x="1" y="95"/>
                  </a:moveTo>
                  <a:cubicBezTo>
                    <a:pt x="33" y="285"/>
                    <a:pt x="191" y="317"/>
                    <a:pt x="318" y="317"/>
                  </a:cubicBezTo>
                  <a:cubicBezTo>
                    <a:pt x="508" y="317"/>
                    <a:pt x="729" y="349"/>
                    <a:pt x="856" y="127"/>
                  </a:cubicBezTo>
                  <a:cubicBezTo>
                    <a:pt x="571" y="0"/>
                    <a:pt x="286" y="0"/>
                    <a:pt x="1" y="95"/>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3"/>
            <p:cNvSpPr/>
            <p:nvPr/>
          </p:nvSpPr>
          <p:spPr>
            <a:xfrm>
              <a:off x="6724725" y="1517475"/>
              <a:ext cx="21400" cy="8750"/>
            </a:xfrm>
            <a:custGeom>
              <a:rect b="b" l="l" r="r" t="t"/>
              <a:pathLst>
                <a:path extrusionOk="0" h="350" w="856">
                  <a:moveTo>
                    <a:pt x="761" y="254"/>
                  </a:moveTo>
                  <a:cubicBezTo>
                    <a:pt x="792" y="254"/>
                    <a:pt x="824" y="159"/>
                    <a:pt x="856" y="128"/>
                  </a:cubicBezTo>
                  <a:cubicBezTo>
                    <a:pt x="729" y="1"/>
                    <a:pt x="602" y="64"/>
                    <a:pt x="476" y="64"/>
                  </a:cubicBezTo>
                  <a:cubicBezTo>
                    <a:pt x="349" y="33"/>
                    <a:pt x="222" y="33"/>
                    <a:pt x="96" y="33"/>
                  </a:cubicBezTo>
                  <a:cubicBezTo>
                    <a:pt x="64" y="33"/>
                    <a:pt x="32" y="64"/>
                    <a:pt x="1" y="96"/>
                  </a:cubicBezTo>
                  <a:cubicBezTo>
                    <a:pt x="1" y="128"/>
                    <a:pt x="1" y="159"/>
                    <a:pt x="32" y="191"/>
                  </a:cubicBezTo>
                  <a:cubicBezTo>
                    <a:pt x="32" y="223"/>
                    <a:pt x="64" y="254"/>
                    <a:pt x="96" y="286"/>
                  </a:cubicBezTo>
                  <a:cubicBezTo>
                    <a:pt x="317" y="349"/>
                    <a:pt x="539" y="349"/>
                    <a:pt x="761" y="254"/>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3"/>
            <p:cNvSpPr/>
            <p:nvPr/>
          </p:nvSpPr>
          <p:spPr>
            <a:xfrm>
              <a:off x="6722350" y="1502450"/>
              <a:ext cx="20625" cy="7925"/>
            </a:xfrm>
            <a:custGeom>
              <a:rect b="b" l="l" r="r" t="t"/>
              <a:pathLst>
                <a:path extrusionOk="0" h="317" w="825">
                  <a:moveTo>
                    <a:pt x="761" y="254"/>
                  </a:moveTo>
                  <a:cubicBezTo>
                    <a:pt x="792" y="254"/>
                    <a:pt x="824" y="190"/>
                    <a:pt x="824" y="159"/>
                  </a:cubicBezTo>
                  <a:cubicBezTo>
                    <a:pt x="824" y="127"/>
                    <a:pt x="792" y="64"/>
                    <a:pt x="729" y="64"/>
                  </a:cubicBezTo>
                  <a:cubicBezTo>
                    <a:pt x="507" y="0"/>
                    <a:pt x="286" y="0"/>
                    <a:pt x="32" y="64"/>
                  </a:cubicBezTo>
                  <a:cubicBezTo>
                    <a:pt x="1" y="159"/>
                    <a:pt x="32" y="222"/>
                    <a:pt x="127" y="254"/>
                  </a:cubicBezTo>
                  <a:cubicBezTo>
                    <a:pt x="317" y="317"/>
                    <a:pt x="539" y="317"/>
                    <a:pt x="761" y="254"/>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3"/>
            <p:cNvSpPr/>
            <p:nvPr/>
          </p:nvSpPr>
          <p:spPr>
            <a:xfrm>
              <a:off x="6729475" y="1530950"/>
              <a:ext cx="19025" cy="7925"/>
            </a:xfrm>
            <a:custGeom>
              <a:rect b="b" l="l" r="r" t="t"/>
              <a:pathLst>
                <a:path extrusionOk="0" h="317" w="761">
                  <a:moveTo>
                    <a:pt x="729" y="159"/>
                  </a:moveTo>
                  <a:cubicBezTo>
                    <a:pt x="761" y="95"/>
                    <a:pt x="634" y="0"/>
                    <a:pt x="317" y="0"/>
                  </a:cubicBezTo>
                  <a:cubicBezTo>
                    <a:pt x="286" y="0"/>
                    <a:pt x="191" y="0"/>
                    <a:pt x="127" y="32"/>
                  </a:cubicBezTo>
                  <a:cubicBezTo>
                    <a:pt x="64" y="32"/>
                    <a:pt x="1" y="95"/>
                    <a:pt x="1" y="127"/>
                  </a:cubicBezTo>
                  <a:cubicBezTo>
                    <a:pt x="1" y="190"/>
                    <a:pt x="64" y="254"/>
                    <a:pt x="127" y="254"/>
                  </a:cubicBezTo>
                  <a:cubicBezTo>
                    <a:pt x="222" y="285"/>
                    <a:pt x="317" y="285"/>
                    <a:pt x="381" y="285"/>
                  </a:cubicBezTo>
                  <a:cubicBezTo>
                    <a:pt x="507" y="285"/>
                    <a:pt x="666" y="317"/>
                    <a:pt x="729" y="159"/>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3"/>
            <p:cNvSpPr/>
            <p:nvPr/>
          </p:nvSpPr>
          <p:spPr>
            <a:xfrm>
              <a:off x="6739775" y="1547575"/>
              <a:ext cx="12700" cy="7950"/>
            </a:xfrm>
            <a:custGeom>
              <a:rect b="b" l="l" r="r" t="t"/>
              <a:pathLst>
                <a:path extrusionOk="0" h="318" w="508">
                  <a:moveTo>
                    <a:pt x="507" y="127"/>
                  </a:moveTo>
                  <a:cubicBezTo>
                    <a:pt x="254" y="0"/>
                    <a:pt x="254" y="0"/>
                    <a:pt x="0" y="127"/>
                  </a:cubicBezTo>
                  <a:cubicBezTo>
                    <a:pt x="64" y="254"/>
                    <a:pt x="95" y="317"/>
                    <a:pt x="159" y="317"/>
                  </a:cubicBezTo>
                  <a:cubicBezTo>
                    <a:pt x="317" y="317"/>
                    <a:pt x="444" y="285"/>
                    <a:pt x="507" y="127"/>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3"/>
            <p:cNvSpPr/>
            <p:nvPr/>
          </p:nvSpPr>
          <p:spPr>
            <a:xfrm>
              <a:off x="6742950" y="1562625"/>
              <a:ext cx="15050" cy="7150"/>
            </a:xfrm>
            <a:custGeom>
              <a:rect b="b" l="l" r="r" t="t"/>
              <a:pathLst>
                <a:path extrusionOk="0" h="286" w="602">
                  <a:moveTo>
                    <a:pt x="570" y="127"/>
                  </a:moveTo>
                  <a:cubicBezTo>
                    <a:pt x="538" y="63"/>
                    <a:pt x="475" y="0"/>
                    <a:pt x="317" y="0"/>
                  </a:cubicBezTo>
                  <a:cubicBezTo>
                    <a:pt x="127" y="0"/>
                    <a:pt x="0" y="95"/>
                    <a:pt x="32" y="158"/>
                  </a:cubicBezTo>
                  <a:cubicBezTo>
                    <a:pt x="63" y="285"/>
                    <a:pt x="190" y="285"/>
                    <a:pt x="285" y="285"/>
                  </a:cubicBezTo>
                  <a:cubicBezTo>
                    <a:pt x="475" y="285"/>
                    <a:pt x="602" y="222"/>
                    <a:pt x="570" y="127"/>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3"/>
            <p:cNvSpPr/>
            <p:nvPr/>
          </p:nvSpPr>
          <p:spPr>
            <a:xfrm>
              <a:off x="6727900" y="1572125"/>
              <a:ext cx="7950" cy="6350"/>
            </a:xfrm>
            <a:custGeom>
              <a:rect b="b" l="l" r="r" t="t"/>
              <a:pathLst>
                <a:path extrusionOk="0" h="254" w="318">
                  <a:moveTo>
                    <a:pt x="32" y="95"/>
                  </a:moveTo>
                  <a:cubicBezTo>
                    <a:pt x="0" y="190"/>
                    <a:pt x="95" y="253"/>
                    <a:pt x="159" y="222"/>
                  </a:cubicBezTo>
                  <a:cubicBezTo>
                    <a:pt x="190" y="222"/>
                    <a:pt x="222" y="158"/>
                    <a:pt x="317" y="95"/>
                  </a:cubicBezTo>
                  <a:cubicBezTo>
                    <a:pt x="222" y="63"/>
                    <a:pt x="159" y="0"/>
                    <a:pt x="127" y="0"/>
                  </a:cubicBezTo>
                  <a:cubicBezTo>
                    <a:pt x="95" y="0"/>
                    <a:pt x="32" y="63"/>
                    <a:pt x="32" y="95"/>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3"/>
            <p:cNvSpPr/>
            <p:nvPr/>
          </p:nvSpPr>
          <p:spPr>
            <a:xfrm>
              <a:off x="6797575" y="1350425"/>
              <a:ext cx="36425" cy="13500"/>
            </a:xfrm>
            <a:custGeom>
              <a:rect b="b" l="l" r="r" t="t"/>
              <a:pathLst>
                <a:path extrusionOk="0" h="540" w="1457">
                  <a:moveTo>
                    <a:pt x="127" y="32"/>
                  </a:moveTo>
                  <a:cubicBezTo>
                    <a:pt x="95" y="1"/>
                    <a:pt x="64" y="32"/>
                    <a:pt x="32" y="32"/>
                  </a:cubicBezTo>
                  <a:cubicBezTo>
                    <a:pt x="32" y="32"/>
                    <a:pt x="32" y="64"/>
                    <a:pt x="0" y="64"/>
                  </a:cubicBezTo>
                  <a:cubicBezTo>
                    <a:pt x="0" y="96"/>
                    <a:pt x="0" y="127"/>
                    <a:pt x="0" y="127"/>
                  </a:cubicBezTo>
                  <a:cubicBezTo>
                    <a:pt x="32" y="191"/>
                    <a:pt x="64" y="222"/>
                    <a:pt x="127" y="254"/>
                  </a:cubicBezTo>
                  <a:cubicBezTo>
                    <a:pt x="444" y="412"/>
                    <a:pt x="792" y="507"/>
                    <a:pt x="1140" y="539"/>
                  </a:cubicBezTo>
                  <a:cubicBezTo>
                    <a:pt x="1235" y="539"/>
                    <a:pt x="1362" y="507"/>
                    <a:pt x="1457" y="349"/>
                  </a:cubicBezTo>
                  <a:cubicBezTo>
                    <a:pt x="1109" y="254"/>
                    <a:pt x="792" y="159"/>
                    <a:pt x="475" y="96"/>
                  </a:cubicBezTo>
                  <a:cubicBezTo>
                    <a:pt x="349" y="64"/>
                    <a:pt x="222" y="32"/>
                    <a:pt x="127" y="32"/>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3"/>
            <p:cNvSpPr/>
            <p:nvPr/>
          </p:nvSpPr>
          <p:spPr>
            <a:xfrm>
              <a:off x="6801525" y="1363100"/>
              <a:ext cx="31700" cy="11100"/>
            </a:xfrm>
            <a:custGeom>
              <a:rect b="b" l="l" r="r" t="t"/>
              <a:pathLst>
                <a:path extrusionOk="0" h="444" w="1268">
                  <a:moveTo>
                    <a:pt x="1014" y="190"/>
                  </a:moveTo>
                  <a:cubicBezTo>
                    <a:pt x="887" y="159"/>
                    <a:pt x="729" y="127"/>
                    <a:pt x="571" y="95"/>
                  </a:cubicBezTo>
                  <a:cubicBezTo>
                    <a:pt x="412" y="64"/>
                    <a:pt x="222" y="32"/>
                    <a:pt x="96" y="0"/>
                  </a:cubicBezTo>
                  <a:cubicBezTo>
                    <a:pt x="1" y="95"/>
                    <a:pt x="32" y="159"/>
                    <a:pt x="96" y="222"/>
                  </a:cubicBezTo>
                  <a:cubicBezTo>
                    <a:pt x="159" y="254"/>
                    <a:pt x="191" y="317"/>
                    <a:pt x="254" y="317"/>
                  </a:cubicBezTo>
                  <a:cubicBezTo>
                    <a:pt x="539" y="381"/>
                    <a:pt x="824" y="412"/>
                    <a:pt x="1109" y="444"/>
                  </a:cubicBezTo>
                  <a:cubicBezTo>
                    <a:pt x="1172" y="444"/>
                    <a:pt x="1204" y="412"/>
                    <a:pt x="1267" y="381"/>
                  </a:cubicBezTo>
                  <a:cubicBezTo>
                    <a:pt x="1236" y="222"/>
                    <a:pt x="1141" y="190"/>
                    <a:pt x="1014" y="19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3"/>
            <p:cNvSpPr/>
            <p:nvPr/>
          </p:nvSpPr>
          <p:spPr>
            <a:xfrm>
              <a:off x="6795975" y="1328275"/>
              <a:ext cx="31700" cy="10300"/>
            </a:xfrm>
            <a:custGeom>
              <a:rect b="b" l="l" r="r" t="t"/>
              <a:pathLst>
                <a:path extrusionOk="0" h="412" w="1268">
                  <a:moveTo>
                    <a:pt x="64" y="222"/>
                  </a:moveTo>
                  <a:cubicBezTo>
                    <a:pt x="96" y="285"/>
                    <a:pt x="159" y="317"/>
                    <a:pt x="223" y="317"/>
                  </a:cubicBezTo>
                  <a:cubicBezTo>
                    <a:pt x="539" y="380"/>
                    <a:pt x="888" y="412"/>
                    <a:pt x="1204" y="380"/>
                  </a:cubicBezTo>
                  <a:cubicBezTo>
                    <a:pt x="1204" y="380"/>
                    <a:pt x="1236" y="317"/>
                    <a:pt x="1268" y="285"/>
                  </a:cubicBezTo>
                  <a:cubicBezTo>
                    <a:pt x="888" y="32"/>
                    <a:pt x="476" y="127"/>
                    <a:pt x="1" y="0"/>
                  </a:cubicBezTo>
                  <a:cubicBezTo>
                    <a:pt x="33" y="127"/>
                    <a:pt x="33" y="190"/>
                    <a:pt x="64" y="222"/>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3"/>
            <p:cNvSpPr/>
            <p:nvPr/>
          </p:nvSpPr>
          <p:spPr>
            <a:xfrm>
              <a:off x="6793600" y="1312425"/>
              <a:ext cx="29325" cy="9525"/>
            </a:xfrm>
            <a:custGeom>
              <a:rect b="b" l="l" r="r" t="t"/>
              <a:pathLst>
                <a:path extrusionOk="0" h="381" w="1173">
                  <a:moveTo>
                    <a:pt x="666" y="64"/>
                  </a:moveTo>
                  <a:cubicBezTo>
                    <a:pt x="603" y="64"/>
                    <a:pt x="539" y="64"/>
                    <a:pt x="476" y="64"/>
                  </a:cubicBezTo>
                  <a:cubicBezTo>
                    <a:pt x="381" y="32"/>
                    <a:pt x="318" y="1"/>
                    <a:pt x="223" y="1"/>
                  </a:cubicBezTo>
                  <a:cubicBezTo>
                    <a:pt x="159" y="1"/>
                    <a:pt x="96" y="1"/>
                    <a:pt x="1" y="32"/>
                  </a:cubicBezTo>
                  <a:cubicBezTo>
                    <a:pt x="64" y="127"/>
                    <a:pt x="96" y="222"/>
                    <a:pt x="159" y="222"/>
                  </a:cubicBezTo>
                  <a:cubicBezTo>
                    <a:pt x="476" y="381"/>
                    <a:pt x="793" y="381"/>
                    <a:pt x="1173" y="191"/>
                  </a:cubicBezTo>
                  <a:cubicBezTo>
                    <a:pt x="1014" y="159"/>
                    <a:pt x="951" y="127"/>
                    <a:pt x="888" y="96"/>
                  </a:cubicBezTo>
                  <a:cubicBezTo>
                    <a:pt x="824" y="96"/>
                    <a:pt x="729" y="96"/>
                    <a:pt x="666" y="64"/>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3"/>
            <p:cNvSpPr/>
            <p:nvPr/>
          </p:nvSpPr>
          <p:spPr>
            <a:xfrm>
              <a:off x="6793600" y="1291850"/>
              <a:ext cx="23775" cy="10300"/>
            </a:xfrm>
            <a:custGeom>
              <a:rect b="b" l="l" r="r" t="t"/>
              <a:pathLst>
                <a:path extrusionOk="0" h="412" w="951">
                  <a:moveTo>
                    <a:pt x="128" y="32"/>
                  </a:moveTo>
                  <a:cubicBezTo>
                    <a:pt x="128" y="32"/>
                    <a:pt x="96" y="0"/>
                    <a:pt x="96" y="32"/>
                  </a:cubicBezTo>
                  <a:cubicBezTo>
                    <a:pt x="64" y="32"/>
                    <a:pt x="1" y="64"/>
                    <a:pt x="1" y="95"/>
                  </a:cubicBezTo>
                  <a:cubicBezTo>
                    <a:pt x="1" y="127"/>
                    <a:pt x="1" y="159"/>
                    <a:pt x="33" y="190"/>
                  </a:cubicBezTo>
                  <a:cubicBezTo>
                    <a:pt x="33" y="222"/>
                    <a:pt x="64" y="254"/>
                    <a:pt x="64" y="254"/>
                  </a:cubicBezTo>
                  <a:cubicBezTo>
                    <a:pt x="349" y="380"/>
                    <a:pt x="634" y="412"/>
                    <a:pt x="919" y="254"/>
                  </a:cubicBezTo>
                  <a:cubicBezTo>
                    <a:pt x="919" y="254"/>
                    <a:pt x="919" y="222"/>
                    <a:pt x="951" y="190"/>
                  </a:cubicBezTo>
                  <a:cubicBezTo>
                    <a:pt x="888" y="159"/>
                    <a:pt x="824" y="95"/>
                    <a:pt x="761" y="95"/>
                  </a:cubicBezTo>
                  <a:cubicBezTo>
                    <a:pt x="539" y="64"/>
                    <a:pt x="318" y="32"/>
                    <a:pt x="128" y="32"/>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3"/>
            <p:cNvSpPr/>
            <p:nvPr/>
          </p:nvSpPr>
          <p:spPr>
            <a:xfrm>
              <a:off x="6787275" y="1260975"/>
              <a:ext cx="20600" cy="6350"/>
            </a:xfrm>
            <a:custGeom>
              <a:rect b="b" l="l" r="r" t="t"/>
              <a:pathLst>
                <a:path extrusionOk="0" h="254" w="824">
                  <a:moveTo>
                    <a:pt x="64" y="222"/>
                  </a:moveTo>
                  <a:cubicBezTo>
                    <a:pt x="127" y="254"/>
                    <a:pt x="191" y="254"/>
                    <a:pt x="222" y="254"/>
                  </a:cubicBezTo>
                  <a:cubicBezTo>
                    <a:pt x="412" y="254"/>
                    <a:pt x="602" y="222"/>
                    <a:pt x="824" y="127"/>
                  </a:cubicBezTo>
                  <a:cubicBezTo>
                    <a:pt x="729" y="95"/>
                    <a:pt x="666" y="32"/>
                    <a:pt x="571" y="32"/>
                  </a:cubicBezTo>
                  <a:cubicBezTo>
                    <a:pt x="412" y="0"/>
                    <a:pt x="254" y="0"/>
                    <a:pt x="64" y="0"/>
                  </a:cubicBezTo>
                  <a:cubicBezTo>
                    <a:pt x="32" y="0"/>
                    <a:pt x="1" y="95"/>
                    <a:pt x="1" y="127"/>
                  </a:cubicBezTo>
                  <a:cubicBezTo>
                    <a:pt x="1" y="159"/>
                    <a:pt x="32" y="222"/>
                    <a:pt x="64" y="222"/>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3"/>
            <p:cNvSpPr/>
            <p:nvPr/>
          </p:nvSpPr>
          <p:spPr>
            <a:xfrm>
              <a:off x="6795975" y="1275225"/>
              <a:ext cx="20625" cy="6350"/>
            </a:xfrm>
            <a:custGeom>
              <a:rect b="b" l="l" r="r" t="t"/>
              <a:pathLst>
                <a:path extrusionOk="0" h="254" w="825">
                  <a:moveTo>
                    <a:pt x="1" y="159"/>
                  </a:moveTo>
                  <a:cubicBezTo>
                    <a:pt x="318" y="222"/>
                    <a:pt x="476" y="254"/>
                    <a:pt x="729" y="159"/>
                  </a:cubicBezTo>
                  <a:cubicBezTo>
                    <a:pt x="761" y="159"/>
                    <a:pt x="793" y="95"/>
                    <a:pt x="824" y="64"/>
                  </a:cubicBezTo>
                  <a:cubicBezTo>
                    <a:pt x="413" y="0"/>
                    <a:pt x="159" y="32"/>
                    <a:pt x="1" y="159"/>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3"/>
            <p:cNvSpPr/>
            <p:nvPr/>
          </p:nvSpPr>
          <p:spPr>
            <a:xfrm>
              <a:off x="6540250" y="1426425"/>
              <a:ext cx="23000" cy="20625"/>
            </a:xfrm>
            <a:custGeom>
              <a:rect b="b" l="l" r="r" t="t"/>
              <a:pathLst>
                <a:path extrusionOk="0" h="825" w="920">
                  <a:moveTo>
                    <a:pt x="603" y="761"/>
                  </a:moveTo>
                  <a:cubicBezTo>
                    <a:pt x="666" y="793"/>
                    <a:pt x="729" y="824"/>
                    <a:pt x="761" y="824"/>
                  </a:cubicBezTo>
                  <a:cubicBezTo>
                    <a:pt x="793" y="824"/>
                    <a:pt x="856" y="793"/>
                    <a:pt x="888" y="761"/>
                  </a:cubicBezTo>
                  <a:cubicBezTo>
                    <a:pt x="919" y="729"/>
                    <a:pt x="888" y="666"/>
                    <a:pt x="856" y="634"/>
                  </a:cubicBezTo>
                  <a:cubicBezTo>
                    <a:pt x="666" y="444"/>
                    <a:pt x="476" y="254"/>
                    <a:pt x="254" y="64"/>
                  </a:cubicBezTo>
                  <a:cubicBezTo>
                    <a:pt x="222" y="33"/>
                    <a:pt x="127" y="33"/>
                    <a:pt x="1" y="1"/>
                  </a:cubicBezTo>
                  <a:cubicBezTo>
                    <a:pt x="159" y="381"/>
                    <a:pt x="381" y="634"/>
                    <a:pt x="603" y="76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3"/>
            <p:cNvSpPr/>
            <p:nvPr/>
          </p:nvSpPr>
          <p:spPr>
            <a:xfrm>
              <a:off x="6572725" y="1411400"/>
              <a:ext cx="19025" cy="20600"/>
            </a:xfrm>
            <a:custGeom>
              <a:rect b="b" l="l" r="r" t="t"/>
              <a:pathLst>
                <a:path extrusionOk="0" h="824" w="761">
                  <a:moveTo>
                    <a:pt x="507" y="792"/>
                  </a:moveTo>
                  <a:cubicBezTo>
                    <a:pt x="539" y="824"/>
                    <a:pt x="602" y="824"/>
                    <a:pt x="634" y="824"/>
                  </a:cubicBezTo>
                  <a:cubicBezTo>
                    <a:pt x="665" y="824"/>
                    <a:pt x="697" y="792"/>
                    <a:pt x="729" y="792"/>
                  </a:cubicBezTo>
                  <a:cubicBezTo>
                    <a:pt x="729" y="729"/>
                    <a:pt x="760" y="729"/>
                    <a:pt x="729" y="697"/>
                  </a:cubicBezTo>
                  <a:cubicBezTo>
                    <a:pt x="602" y="412"/>
                    <a:pt x="412" y="159"/>
                    <a:pt x="127" y="0"/>
                  </a:cubicBezTo>
                  <a:cubicBezTo>
                    <a:pt x="95" y="0"/>
                    <a:pt x="32" y="0"/>
                    <a:pt x="32" y="32"/>
                  </a:cubicBezTo>
                  <a:cubicBezTo>
                    <a:pt x="0" y="64"/>
                    <a:pt x="0" y="159"/>
                    <a:pt x="0" y="159"/>
                  </a:cubicBezTo>
                  <a:cubicBezTo>
                    <a:pt x="190" y="380"/>
                    <a:pt x="349" y="570"/>
                    <a:pt x="507" y="792"/>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3"/>
            <p:cNvSpPr/>
            <p:nvPr/>
          </p:nvSpPr>
          <p:spPr>
            <a:xfrm>
              <a:off x="6529975" y="1431175"/>
              <a:ext cx="18225" cy="19825"/>
            </a:xfrm>
            <a:custGeom>
              <a:rect b="b" l="l" r="r" t="t"/>
              <a:pathLst>
                <a:path extrusionOk="0" h="793" w="729">
                  <a:moveTo>
                    <a:pt x="507" y="761"/>
                  </a:moveTo>
                  <a:cubicBezTo>
                    <a:pt x="507" y="793"/>
                    <a:pt x="570" y="793"/>
                    <a:pt x="602" y="793"/>
                  </a:cubicBezTo>
                  <a:cubicBezTo>
                    <a:pt x="665" y="793"/>
                    <a:pt x="697" y="761"/>
                    <a:pt x="728" y="729"/>
                  </a:cubicBezTo>
                  <a:cubicBezTo>
                    <a:pt x="697" y="666"/>
                    <a:pt x="697" y="634"/>
                    <a:pt x="665" y="603"/>
                  </a:cubicBezTo>
                  <a:cubicBezTo>
                    <a:pt x="538" y="413"/>
                    <a:pt x="412" y="254"/>
                    <a:pt x="285" y="96"/>
                  </a:cubicBezTo>
                  <a:cubicBezTo>
                    <a:pt x="253" y="64"/>
                    <a:pt x="190" y="33"/>
                    <a:pt x="158" y="33"/>
                  </a:cubicBezTo>
                  <a:cubicBezTo>
                    <a:pt x="127" y="1"/>
                    <a:pt x="63" y="1"/>
                    <a:pt x="32" y="33"/>
                  </a:cubicBezTo>
                  <a:cubicBezTo>
                    <a:pt x="0" y="64"/>
                    <a:pt x="0" y="96"/>
                    <a:pt x="0" y="128"/>
                  </a:cubicBezTo>
                  <a:cubicBezTo>
                    <a:pt x="127" y="381"/>
                    <a:pt x="317" y="571"/>
                    <a:pt x="507" y="76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3"/>
            <p:cNvSpPr/>
            <p:nvPr/>
          </p:nvSpPr>
          <p:spPr>
            <a:xfrm>
              <a:off x="6507800" y="1436725"/>
              <a:ext cx="22200" cy="18250"/>
            </a:xfrm>
            <a:custGeom>
              <a:rect b="b" l="l" r="r" t="t"/>
              <a:pathLst>
                <a:path extrusionOk="0" h="730" w="888">
                  <a:moveTo>
                    <a:pt x="0" y="1"/>
                  </a:moveTo>
                  <a:cubicBezTo>
                    <a:pt x="0" y="191"/>
                    <a:pt x="159" y="286"/>
                    <a:pt x="285" y="381"/>
                  </a:cubicBezTo>
                  <a:cubicBezTo>
                    <a:pt x="444" y="507"/>
                    <a:pt x="602" y="697"/>
                    <a:pt x="887" y="729"/>
                  </a:cubicBezTo>
                  <a:cubicBezTo>
                    <a:pt x="665" y="412"/>
                    <a:pt x="254" y="64"/>
                    <a:pt x="0"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3"/>
            <p:cNvSpPr/>
            <p:nvPr/>
          </p:nvSpPr>
          <p:spPr>
            <a:xfrm>
              <a:off x="6589350" y="1405850"/>
              <a:ext cx="16650" cy="18225"/>
            </a:xfrm>
            <a:custGeom>
              <a:rect b="b" l="l" r="r" t="t"/>
              <a:pathLst>
                <a:path extrusionOk="0" h="729" w="666">
                  <a:moveTo>
                    <a:pt x="507" y="729"/>
                  </a:moveTo>
                  <a:cubicBezTo>
                    <a:pt x="539" y="729"/>
                    <a:pt x="602" y="729"/>
                    <a:pt x="634" y="697"/>
                  </a:cubicBezTo>
                  <a:cubicBezTo>
                    <a:pt x="634" y="697"/>
                    <a:pt x="665" y="634"/>
                    <a:pt x="634" y="602"/>
                  </a:cubicBezTo>
                  <a:cubicBezTo>
                    <a:pt x="475" y="381"/>
                    <a:pt x="285" y="127"/>
                    <a:pt x="0" y="1"/>
                  </a:cubicBezTo>
                  <a:cubicBezTo>
                    <a:pt x="95" y="317"/>
                    <a:pt x="285" y="507"/>
                    <a:pt x="507" y="729"/>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3"/>
            <p:cNvSpPr/>
            <p:nvPr/>
          </p:nvSpPr>
          <p:spPr>
            <a:xfrm>
              <a:off x="6559250" y="1422475"/>
              <a:ext cx="14275" cy="14275"/>
            </a:xfrm>
            <a:custGeom>
              <a:rect b="b" l="l" r="r" t="t"/>
              <a:pathLst>
                <a:path extrusionOk="0" h="571" w="571">
                  <a:moveTo>
                    <a:pt x="444" y="571"/>
                  </a:moveTo>
                  <a:cubicBezTo>
                    <a:pt x="476" y="571"/>
                    <a:pt x="539" y="539"/>
                    <a:pt x="539" y="507"/>
                  </a:cubicBezTo>
                  <a:cubicBezTo>
                    <a:pt x="571" y="476"/>
                    <a:pt x="571" y="444"/>
                    <a:pt x="571" y="412"/>
                  </a:cubicBezTo>
                  <a:cubicBezTo>
                    <a:pt x="444" y="254"/>
                    <a:pt x="318" y="64"/>
                    <a:pt x="64" y="1"/>
                  </a:cubicBezTo>
                  <a:cubicBezTo>
                    <a:pt x="1" y="191"/>
                    <a:pt x="96" y="286"/>
                    <a:pt x="159" y="381"/>
                  </a:cubicBezTo>
                  <a:cubicBezTo>
                    <a:pt x="254" y="444"/>
                    <a:pt x="318" y="539"/>
                    <a:pt x="444" y="57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3"/>
            <p:cNvSpPr/>
            <p:nvPr/>
          </p:nvSpPr>
          <p:spPr>
            <a:xfrm>
              <a:off x="6621025" y="1392400"/>
              <a:ext cx="13475" cy="12675"/>
            </a:xfrm>
            <a:custGeom>
              <a:rect b="b" l="l" r="r" t="t"/>
              <a:pathLst>
                <a:path extrusionOk="0" h="507" w="539">
                  <a:moveTo>
                    <a:pt x="380" y="475"/>
                  </a:moveTo>
                  <a:cubicBezTo>
                    <a:pt x="412" y="507"/>
                    <a:pt x="475" y="475"/>
                    <a:pt x="507" y="444"/>
                  </a:cubicBezTo>
                  <a:cubicBezTo>
                    <a:pt x="538" y="412"/>
                    <a:pt x="538" y="317"/>
                    <a:pt x="507" y="285"/>
                  </a:cubicBezTo>
                  <a:cubicBezTo>
                    <a:pt x="443" y="190"/>
                    <a:pt x="317" y="95"/>
                    <a:pt x="222" y="32"/>
                  </a:cubicBezTo>
                  <a:cubicBezTo>
                    <a:pt x="222" y="0"/>
                    <a:pt x="158" y="0"/>
                    <a:pt x="158" y="0"/>
                  </a:cubicBezTo>
                  <a:cubicBezTo>
                    <a:pt x="63" y="0"/>
                    <a:pt x="0" y="95"/>
                    <a:pt x="32" y="159"/>
                  </a:cubicBezTo>
                  <a:cubicBezTo>
                    <a:pt x="127" y="285"/>
                    <a:pt x="222" y="412"/>
                    <a:pt x="380" y="475"/>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3"/>
            <p:cNvSpPr/>
            <p:nvPr/>
          </p:nvSpPr>
          <p:spPr>
            <a:xfrm>
              <a:off x="6606750" y="1398725"/>
              <a:ext cx="12700" cy="15850"/>
            </a:xfrm>
            <a:custGeom>
              <a:rect b="b" l="l" r="r" t="t"/>
              <a:pathLst>
                <a:path extrusionOk="0" h="634" w="508">
                  <a:moveTo>
                    <a:pt x="254" y="507"/>
                  </a:moveTo>
                  <a:cubicBezTo>
                    <a:pt x="318" y="571"/>
                    <a:pt x="413" y="634"/>
                    <a:pt x="508" y="539"/>
                  </a:cubicBezTo>
                  <a:cubicBezTo>
                    <a:pt x="381" y="286"/>
                    <a:pt x="349" y="222"/>
                    <a:pt x="1" y="1"/>
                  </a:cubicBezTo>
                  <a:cubicBezTo>
                    <a:pt x="1" y="254"/>
                    <a:pt x="33" y="317"/>
                    <a:pt x="254" y="507"/>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3"/>
            <p:cNvSpPr/>
            <p:nvPr/>
          </p:nvSpPr>
          <p:spPr>
            <a:xfrm>
              <a:off x="6647925" y="1381300"/>
              <a:ext cx="8750" cy="7950"/>
            </a:xfrm>
            <a:custGeom>
              <a:rect b="b" l="l" r="r" t="t"/>
              <a:pathLst>
                <a:path extrusionOk="0" h="318" w="350">
                  <a:moveTo>
                    <a:pt x="127" y="286"/>
                  </a:moveTo>
                  <a:cubicBezTo>
                    <a:pt x="191" y="318"/>
                    <a:pt x="254" y="286"/>
                    <a:pt x="317" y="286"/>
                  </a:cubicBezTo>
                  <a:cubicBezTo>
                    <a:pt x="317" y="286"/>
                    <a:pt x="349" y="254"/>
                    <a:pt x="349" y="223"/>
                  </a:cubicBezTo>
                  <a:cubicBezTo>
                    <a:pt x="349" y="223"/>
                    <a:pt x="349" y="191"/>
                    <a:pt x="349" y="191"/>
                  </a:cubicBezTo>
                  <a:cubicBezTo>
                    <a:pt x="317" y="64"/>
                    <a:pt x="159" y="1"/>
                    <a:pt x="64" y="33"/>
                  </a:cubicBezTo>
                  <a:cubicBezTo>
                    <a:pt x="32" y="64"/>
                    <a:pt x="1" y="96"/>
                    <a:pt x="1" y="96"/>
                  </a:cubicBezTo>
                  <a:cubicBezTo>
                    <a:pt x="1" y="223"/>
                    <a:pt x="64" y="254"/>
                    <a:pt x="127" y="286"/>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3"/>
            <p:cNvSpPr/>
            <p:nvPr/>
          </p:nvSpPr>
          <p:spPr>
            <a:xfrm>
              <a:off x="6635275" y="1385275"/>
              <a:ext cx="7925" cy="8725"/>
            </a:xfrm>
            <a:custGeom>
              <a:rect b="b" l="l" r="r" t="t"/>
              <a:pathLst>
                <a:path extrusionOk="0" h="349" w="317">
                  <a:moveTo>
                    <a:pt x="317" y="285"/>
                  </a:moveTo>
                  <a:cubicBezTo>
                    <a:pt x="317" y="254"/>
                    <a:pt x="285" y="159"/>
                    <a:pt x="253" y="127"/>
                  </a:cubicBezTo>
                  <a:cubicBezTo>
                    <a:pt x="222" y="64"/>
                    <a:pt x="127" y="32"/>
                    <a:pt x="63" y="0"/>
                  </a:cubicBezTo>
                  <a:cubicBezTo>
                    <a:pt x="0" y="127"/>
                    <a:pt x="32" y="222"/>
                    <a:pt x="127" y="285"/>
                  </a:cubicBezTo>
                  <a:cubicBezTo>
                    <a:pt x="190" y="349"/>
                    <a:pt x="317" y="349"/>
                    <a:pt x="317" y="285"/>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3"/>
            <p:cNvSpPr/>
            <p:nvPr/>
          </p:nvSpPr>
          <p:spPr>
            <a:xfrm>
              <a:off x="6618650" y="1476325"/>
              <a:ext cx="14275" cy="17425"/>
            </a:xfrm>
            <a:custGeom>
              <a:rect b="b" l="l" r="r" t="t"/>
              <a:pathLst>
                <a:path extrusionOk="0" h="697" w="571">
                  <a:moveTo>
                    <a:pt x="190" y="634"/>
                  </a:moveTo>
                  <a:cubicBezTo>
                    <a:pt x="190" y="570"/>
                    <a:pt x="158" y="507"/>
                    <a:pt x="158" y="443"/>
                  </a:cubicBezTo>
                  <a:cubicBezTo>
                    <a:pt x="158" y="443"/>
                    <a:pt x="190" y="412"/>
                    <a:pt x="190" y="412"/>
                  </a:cubicBezTo>
                  <a:cubicBezTo>
                    <a:pt x="443" y="412"/>
                    <a:pt x="443" y="412"/>
                    <a:pt x="570" y="285"/>
                  </a:cubicBezTo>
                  <a:cubicBezTo>
                    <a:pt x="475" y="158"/>
                    <a:pt x="222" y="32"/>
                    <a:pt x="127" y="0"/>
                  </a:cubicBezTo>
                  <a:cubicBezTo>
                    <a:pt x="63" y="0"/>
                    <a:pt x="0" y="63"/>
                    <a:pt x="0" y="127"/>
                  </a:cubicBezTo>
                  <a:cubicBezTo>
                    <a:pt x="0" y="285"/>
                    <a:pt x="32" y="443"/>
                    <a:pt x="63" y="602"/>
                  </a:cubicBezTo>
                  <a:cubicBezTo>
                    <a:pt x="63" y="665"/>
                    <a:pt x="127" y="697"/>
                    <a:pt x="190" y="634"/>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3"/>
            <p:cNvSpPr/>
            <p:nvPr/>
          </p:nvSpPr>
          <p:spPr>
            <a:xfrm>
              <a:off x="6630525" y="1453350"/>
              <a:ext cx="19800" cy="8750"/>
            </a:xfrm>
            <a:custGeom>
              <a:rect b="b" l="l" r="r" t="t"/>
              <a:pathLst>
                <a:path extrusionOk="0" h="350" w="792">
                  <a:moveTo>
                    <a:pt x="95" y="254"/>
                  </a:moveTo>
                  <a:cubicBezTo>
                    <a:pt x="285" y="286"/>
                    <a:pt x="475" y="317"/>
                    <a:pt x="697" y="317"/>
                  </a:cubicBezTo>
                  <a:cubicBezTo>
                    <a:pt x="728" y="349"/>
                    <a:pt x="792" y="286"/>
                    <a:pt x="792" y="222"/>
                  </a:cubicBezTo>
                  <a:cubicBezTo>
                    <a:pt x="792" y="191"/>
                    <a:pt x="760" y="127"/>
                    <a:pt x="728" y="96"/>
                  </a:cubicBezTo>
                  <a:cubicBezTo>
                    <a:pt x="570" y="64"/>
                    <a:pt x="412" y="32"/>
                    <a:pt x="253" y="1"/>
                  </a:cubicBezTo>
                  <a:cubicBezTo>
                    <a:pt x="190" y="1"/>
                    <a:pt x="127" y="32"/>
                    <a:pt x="63" y="32"/>
                  </a:cubicBezTo>
                  <a:cubicBezTo>
                    <a:pt x="32" y="32"/>
                    <a:pt x="0" y="64"/>
                    <a:pt x="0" y="96"/>
                  </a:cubicBezTo>
                  <a:cubicBezTo>
                    <a:pt x="0" y="127"/>
                    <a:pt x="32" y="159"/>
                    <a:pt x="32" y="191"/>
                  </a:cubicBezTo>
                  <a:cubicBezTo>
                    <a:pt x="63" y="222"/>
                    <a:pt x="63" y="254"/>
                    <a:pt x="95" y="254"/>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3"/>
            <p:cNvSpPr/>
            <p:nvPr/>
          </p:nvSpPr>
          <p:spPr>
            <a:xfrm>
              <a:off x="6627350" y="1465225"/>
              <a:ext cx="15850" cy="8750"/>
            </a:xfrm>
            <a:custGeom>
              <a:rect b="b" l="l" r="r" t="t"/>
              <a:pathLst>
                <a:path extrusionOk="0" h="350" w="634">
                  <a:moveTo>
                    <a:pt x="64" y="222"/>
                  </a:moveTo>
                  <a:cubicBezTo>
                    <a:pt x="190" y="286"/>
                    <a:pt x="317" y="317"/>
                    <a:pt x="412" y="349"/>
                  </a:cubicBezTo>
                  <a:cubicBezTo>
                    <a:pt x="475" y="349"/>
                    <a:pt x="507" y="349"/>
                    <a:pt x="507" y="349"/>
                  </a:cubicBezTo>
                  <a:cubicBezTo>
                    <a:pt x="570" y="317"/>
                    <a:pt x="634" y="286"/>
                    <a:pt x="634" y="254"/>
                  </a:cubicBezTo>
                  <a:cubicBezTo>
                    <a:pt x="634" y="191"/>
                    <a:pt x="602" y="127"/>
                    <a:pt x="570" y="127"/>
                  </a:cubicBezTo>
                  <a:cubicBezTo>
                    <a:pt x="412" y="64"/>
                    <a:pt x="285" y="32"/>
                    <a:pt x="127" y="1"/>
                  </a:cubicBezTo>
                  <a:cubicBezTo>
                    <a:pt x="95" y="1"/>
                    <a:pt x="0" y="32"/>
                    <a:pt x="0" y="64"/>
                  </a:cubicBezTo>
                  <a:cubicBezTo>
                    <a:pt x="32" y="127"/>
                    <a:pt x="32" y="222"/>
                    <a:pt x="64" y="222"/>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3"/>
            <p:cNvSpPr/>
            <p:nvPr/>
          </p:nvSpPr>
          <p:spPr>
            <a:xfrm>
              <a:off x="6638425" y="1440700"/>
              <a:ext cx="18250" cy="9525"/>
            </a:xfrm>
            <a:custGeom>
              <a:rect b="b" l="l" r="r" t="t"/>
              <a:pathLst>
                <a:path extrusionOk="0" h="381" w="730">
                  <a:moveTo>
                    <a:pt x="729" y="285"/>
                  </a:moveTo>
                  <a:cubicBezTo>
                    <a:pt x="476" y="95"/>
                    <a:pt x="286" y="0"/>
                    <a:pt x="1" y="63"/>
                  </a:cubicBezTo>
                  <a:cubicBezTo>
                    <a:pt x="159" y="317"/>
                    <a:pt x="317" y="380"/>
                    <a:pt x="729" y="285"/>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3"/>
            <p:cNvSpPr/>
            <p:nvPr/>
          </p:nvSpPr>
          <p:spPr>
            <a:xfrm>
              <a:off x="6605175" y="1512725"/>
              <a:ext cx="12700" cy="8750"/>
            </a:xfrm>
            <a:custGeom>
              <a:rect b="b" l="l" r="r" t="t"/>
              <a:pathLst>
                <a:path extrusionOk="0" h="350" w="508">
                  <a:moveTo>
                    <a:pt x="286" y="349"/>
                  </a:moveTo>
                  <a:cubicBezTo>
                    <a:pt x="349" y="349"/>
                    <a:pt x="349" y="349"/>
                    <a:pt x="381" y="349"/>
                  </a:cubicBezTo>
                  <a:cubicBezTo>
                    <a:pt x="412" y="349"/>
                    <a:pt x="476" y="318"/>
                    <a:pt x="476" y="286"/>
                  </a:cubicBezTo>
                  <a:cubicBezTo>
                    <a:pt x="507" y="254"/>
                    <a:pt x="476" y="159"/>
                    <a:pt x="444" y="159"/>
                  </a:cubicBezTo>
                  <a:cubicBezTo>
                    <a:pt x="349" y="96"/>
                    <a:pt x="254" y="33"/>
                    <a:pt x="159" y="33"/>
                  </a:cubicBezTo>
                  <a:cubicBezTo>
                    <a:pt x="96" y="1"/>
                    <a:pt x="32" y="33"/>
                    <a:pt x="1" y="64"/>
                  </a:cubicBezTo>
                  <a:cubicBezTo>
                    <a:pt x="1" y="96"/>
                    <a:pt x="1" y="191"/>
                    <a:pt x="1" y="223"/>
                  </a:cubicBezTo>
                  <a:cubicBezTo>
                    <a:pt x="127" y="286"/>
                    <a:pt x="222" y="318"/>
                    <a:pt x="286" y="349"/>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3"/>
            <p:cNvSpPr/>
            <p:nvPr/>
          </p:nvSpPr>
          <p:spPr>
            <a:xfrm>
              <a:off x="6643975" y="1431975"/>
              <a:ext cx="20600" cy="6375"/>
            </a:xfrm>
            <a:custGeom>
              <a:rect b="b" l="l" r="r" t="t"/>
              <a:pathLst>
                <a:path extrusionOk="0" h="255" w="824">
                  <a:moveTo>
                    <a:pt x="0" y="96"/>
                  </a:moveTo>
                  <a:cubicBezTo>
                    <a:pt x="190" y="222"/>
                    <a:pt x="254" y="254"/>
                    <a:pt x="444" y="222"/>
                  </a:cubicBezTo>
                  <a:cubicBezTo>
                    <a:pt x="570" y="222"/>
                    <a:pt x="697" y="191"/>
                    <a:pt x="824" y="191"/>
                  </a:cubicBezTo>
                  <a:cubicBezTo>
                    <a:pt x="539" y="32"/>
                    <a:pt x="317" y="1"/>
                    <a:pt x="0" y="96"/>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3"/>
            <p:cNvSpPr/>
            <p:nvPr/>
          </p:nvSpPr>
          <p:spPr>
            <a:xfrm>
              <a:off x="6609150" y="1496900"/>
              <a:ext cx="9525" cy="8725"/>
            </a:xfrm>
            <a:custGeom>
              <a:rect b="b" l="l" r="r" t="t"/>
              <a:pathLst>
                <a:path extrusionOk="0" h="349" w="381">
                  <a:moveTo>
                    <a:pt x="380" y="286"/>
                  </a:moveTo>
                  <a:cubicBezTo>
                    <a:pt x="348" y="96"/>
                    <a:pt x="222" y="1"/>
                    <a:pt x="95" y="1"/>
                  </a:cubicBezTo>
                  <a:cubicBezTo>
                    <a:pt x="63" y="1"/>
                    <a:pt x="32" y="32"/>
                    <a:pt x="0" y="64"/>
                  </a:cubicBezTo>
                  <a:cubicBezTo>
                    <a:pt x="0" y="96"/>
                    <a:pt x="0" y="159"/>
                    <a:pt x="0" y="191"/>
                  </a:cubicBezTo>
                  <a:cubicBezTo>
                    <a:pt x="95" y="317"/>
                    <a:pt x="190" y="349"/>
                    <a:pt x="380" y="286"/>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3"/>
            <p:cNvSpPr/>
            <p:nvPr/>
          </p:nvSpPr>
          <p:spPr>
            <a:xfrm>
              <a:off x="6605175" y="1528575"/>
              <a:ext cx="6350" cy="5550"/>
            </a:xfrm>
            <a:custGeom>
              <a:rect b="b" l="l" r="r" t="t"/>
              <a:pathLst>
                <a:path extrusionOk="0" h="222" w="254">
                  <a:moveTo>
                    <a:pt x="254" y="127"/>
                  </a:moveTo>
                  <a:cubicBezTo>
                    <a:pt x="222" y="95"/>
                    <a:pt x="191" y="32"/>
                    <a:pt x="159" y="0"/>
                  </a:cubicBezTo>
                  <a:cubicBezTo>
                    <a:pt x="127" y="0"/>
                    <a:pt x="64" y="0"/>
                    <a:pt x="32" y="0"/>
                  </a:cubicBezTo>
                  <a:cubicBezTo>
                    <a:pt x="1" y="0"/>
                    <a:pt x="1" y="32"/>
                    <a:pt x="1" y="64"/>
                  </a:cubicBezTo>
                  <a:cubicBezTo>
                    <a:pt x="1" y="159"/>
                    <a:pt x="64" y="222"/>
                    <a:pt x="159" y="190"/>
                  </a:cubicBezTo>
                  <a:cubicBezTo>
                    <a:pt x="191" y="190"/>
                    <a:pt x="222" y="159"/>
                    <a:pt x="254" y="127"/>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3"/>
            <p:cNvSpPr/>
            <p:nvPr/>
          </p:nvSpPr>
          <p:spPr>
            <a:xfrm>
              <a:off x="6619425" y="1768450"/>
              <a:ext cx="150450" cy="192425"/>
            </a:xfrm>
            <a:custGeom>
              <a:rect b="b" l="l" r="r" t="t"/>
              <a:pathLst>
                <a:path extrusionOk="0" h="7697" w="6018">
                  <a:moveTo>
                    <a:pt x="2978" y="5416"/>
                  </a:moveTo>
                  <a:cubicBezTo>
                    <a:pt x="2724" y="5321"/>
                    <a:pt x="2566" y="5511"/>
                    <a:pt x="2439" y="5670"/>
                  </a:cubicBezTo>
                  <a:cubicBezTo>
                    <a:pt x="2344" y="5796"/>
                    <a:pt x="2281" y="5891"/>
                    <a:pt x="2186" y="6018"/>
                  </a:cubicBezTo>
                  <a:cubicBezTo>
                    <a:pt x="1901" y="6398"/>
                    <a:pt x="1869" y="6430"/>
                    <a:pt x="1362" y="6303"/>
                  </a:cubicBezTo>
                  <a:cubicBezTo>
                    <a:pt x="951" y="6176"/>
                    <a:pt x="507" y="6081"/>
                    <a:pt x="96" y="5986"/>
                  </a:cubicBezTo>
                  <a:cubicBezTo>
                    <a:pt x="64" y="6050"/>
                    <a:pt x="1" y="6145"/>
                    <a:pt x="32" y="6208"/>
                  </a:cubicBezTo>
                  <a:cubicBezTo>
                    <a:pt x="64" y="6335"/>
                    <a:pt x="159" y="6430"/>
                    <a:pt x="222" y="6556"/>
                  </a:cubicBezTo>
                  <a:cubicBezTo>
                    <a:pt x="349" y="6873"/>
                    <a:pt x="634" y="7031"/>
                    <a:pt x="951" y="7063"/>
                  </a:cubicBezTo>
                  <a:cubicBezTo>
                    <a:pt x="1236" y="7126"/>
                    <a:pt x="1521" y="7158"/>
                    <a:pt x="1806" y="7221"/>
                  </a:cubicBezTo>
                  <a:cubicBezTo>
                    <a:pt x="2123" y="7316"/>
                    <a:pt x="2344" y="7221"/>
                    <a:pt x="2534" y="6905"/>
                  </a:cubicBezTo>
                  <a:cubicBezTo>
                    <a:pt x="2629" y="6746"/>
                    <a:pt x="2661" y="6556"/>
                    <a:pt x="2851" y="6430"/>
                  </a:cubicBezTo>
                  <a:cubicBezTo>
                    <a:pt x="2946" y="6620"/>
                    <a:pt x="3041" y="6778"/>
                    <a:pt x="3104" y="6936"/>
                  </a:cubicBezTo>
                  <a:cubicBezTo>
                    <a:pt x="3199" y="7285"/>
                    <a:pt x="3421" y="7443"/>
                    <a:pt x="3769" y="7475"/>
                  </a:cubicBezTo>
                  <a:cubicBezTo>
                    <a:pt x="3991" y="7506"/>
                    <a:pt x="4213" y="7538"/>
                    <a:pt x="4466" y="7570"/>
                  </a:cubicBezTo>
                  <a:cubicBezTo>
                    <a:pt x="4909" y="7696"/>
                    <a:pt x="5289" y="7538"/>
                    <a:pt x="5701" y="7380"/>
                  </a:cubicBezTo>
                  <a:cubicBezTo>
                    <a:pt x="5859" y="7316"/>
                    <a:pt x="5954" y="7158"/>
                    <a:pt x="5986" y="6968"/>
                  </a:cubicBezTo>
                  <a:cubicBezTo>
                    <a:pt x="5986" y="6810"/>
                    <a:pt x="5986" y="6651"/>
                    <a:pt x="5986" y="6493"/>
                  </a:cubicBezTo>
                  <a:cubicBezTo>
                    <a:pt x="6018" y="5955"/>
                    <a:pt x="6018" y="5416"/>
                    <a:pt x="6018" y="4878"/>
                  </a:cubicBezTo>
                  <a:cubicBezTo>
                    <a:pt x="6018" y="3675"/>
                    <a:pt x="6018" y="2439"/>
                    <a:pt x="6018" y="1236"/>
                  </a:cubicBezTo>
                  <a:cubicBezTo>
                    <a:pt x="5986" y="571"/>
                    <a:pt x="5574" y="159"/>
                    <a:pt x="4909" y="96"/>
                  </a:cubicBezTo>
                  <a:cubicBezTo>
                    <a:pt x="4624" y="64"/>
                    <a:pt x="4308" y="33"/>
                    <a:pt x="3991" y="33"/>
                  </a:cubicBezTo>
                  <a:cubicBezTo>
                    <a:pt x="3864" y="1"/>
                    <a:pt x="3706" y="1"/>
                    <a:pt x="3579" y="33"/>
                  </a:cubicBezTo>
                  <a:cubicBezTo>
                    <a:pt x="3484" y="64"/>
                    <a:pt x="3358" y="128"/>
                    <a:pt x="3294" y="191"/>
                  </a:cubicBezTo>
                  <a:cubicBezTo>
                    <a:pt x="3104" y="444"/>
                    <a:pt x="2883" y="729"/>
                    <a:pt x="2724" y="983"/>
                  </a:cubicBezTo>
                  <a:cubicBezTo>
                    <a:pt x="2281" y="1711"/>
                    <a:pt x="1838" y="2408"/>
                    <a:pt x="1426" y="3136"/>
                  </a:cubicBezTo>
                  <a:cubicBezTo>
                    <a:pt x="1299" y="3358"/>
                    <a:pt x="1236" y="3548"/>
                    <a:pt x="1109" y="3770"/>
                  </a:cubicBezTo>
                  <a:cubicBezTo>
                    <a:pt x="792" y="4498"/>
                    <a:pt x="444" y="5258"/>
                    <a:pt x="96" y="5986"/>
                  </a:cubicBezTo>
                  <a:cubicBezTo>
                    <a:pt x="222" y="5986"/>
                    <a:pt x="286" y="5891"/>
                    <a:pt x="349" y="5796"/>
                  </a:cubicBezTo>
                  <a:cubicBezTo>
                    <a:pt x="729" y="5258"/>
                    <a:pt x="1046" y="4720"/>
                    <a:pt x="1299" y="4118"/>
                  </a:cubicBezTo>
                  <a:cubicBezTo>
                    <a:pt x="1521" y="3643"/>
                    <a:pt x="1743" y="3200"/>
                    <a:pt x="2028" y="2724"/>
                  </a:cubicBezTo>
                  <a:cubicBezTo>
                    <a:pt x="2313" y="2313"/>
                    <a:pt x="2566" y="1869"/>
                    <a:pt x="2819" y="1426"/>
                  </a:cubicBezTo>
                  <a:cubicBezTo>
                    <a:pt x="2946" y="1236"/>
                    <a:pt x="3041" y="1046"/>
                    <a:pt x="3263" y="919"/>
                  </a:cubicBezTo>
                  <a:cubicBezTo>
                    <a:pt x="3421" y="824"/>
                    <a:pt x="3484" y="634"/>
                    <a:pt x="3643" y="444"/>
                  </a:cubicBezTo>
                  <a:cubicBezTo>
                    <a:pt x="4149" y="349"/>
                    <a:pt x="4656" y="508"/>
                    <a:pt x="5226" y="539"/>
                  </a:cubicBezTo>
                  <a:cubicBezTo>
                    <a:pt x="5258" y="698"/>
                    <a:pt x="5289" y="824"/>
                    <a:pt x="5289" y="951"/>
                  </a:cubicBezTo>
                  <a:cubicBezTo>
                    <a:pt x="5289" y="1933"/>
                    <a:pt x="5321" y="2914"/>
                    <a:pt x="5226" y="3865"/>
                  </a:cubicBezTo>
                  <a:cubicBezTo>
                    <a:pt x="5163" y="4561"/>
                    <a:pt x="5194" y="5290"/>
                    <a:pt x="5194" y="5986"/>
                  </a:cubicBezTo>
                  <a:cubicBezTo>
                    <a:pt x="5194" y="6176"/>
                    <a:pt x="5163" y="6366"/>
                    <a:pt x="5163" y="6588"/>
                  </a:cubicBezTo>
                  <a:cubicBezTo>
                    <a:pt x="4529" y="6651"/>
                    <a:pt x="3959" y="6430"/>
                    <a:pt x="3421" y="6493"/>
                  </a:cubicBezTo>
                  <a:cubicBezTo>
                    <a:pt x="3199" y="6271"/>
                    <a:pt x="3231" y="6081"/>
                    <a:pt x="3231" y="5891"/>
                  </a:cubicBezTo>
                  <a:cubicBezTo>
                    <a:pt x="3199" y="5701"/>
                    <a:pt x="3199" y="5480"/>
                    <a:pt x="2978" y="5416"/>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3"/>
            <p:cNvSpPr/>
            <p:nvPr/>
          </p:nvSpPr>
          <p:spPr>
            <a:xfrm>
              <a:off x="6965425" y="1826250"/>
              <a:ext cx="77600" cy="28525"/>
            </a:xfrm>
            <a:custGeom>
              <a:rect b="b" l="l" r="r" t="t"/>
              <a:pathLst>
                <a:path extrusionOk="0" h="1141" w="3104">
                  <a:moveTo>
                    <a:pt x="127" y="1141"/>
                  </a:moveTo>
                  <a:cubicBezTo>
                    <a:pt x="190" y="1141"/>
                    <a:pt x="253" y="1141"/>
                    <a:pt x="317" y="1109"/>
                  </a:cubicBezTo>
                  <a:cubicBezTo>
                    <a:pt x="855" y="983"/>
                    <a:pt x="1425" y="856"/>
                    <a:pt x="1995" y="697"/>
                  </a:cubicBezTo>
                  <a:cubicBezTo>
                    <a:pt x="2280" y="602"/>
                    <a:pt x="2597" y="507"/>
                    <a:pt x="2882" y="381"/>
                  </a:cubicBezTo>
                  <a:cubicBezTo>
                    <a:pt x="3040" y="317"/>
                    <a:pt x="3104" y="222"/>
                    <a:pt x="3040" y="127"/>
                  </a:cubicBezTo>
                  <a:cubicBezTo>
                    <a:pt x="2977" y="1"/>
                    <a:pt x="2850" y="32"/>
                    <a:pt x="2755" y="64"/>
                  </a:cubicBezTo>
                  <a:cubicBezTo>
                    <a:pt x="2692" y="64"/>
                    <a:pt x="2629" y="96"/>
                    <a:pt x="2565" y="96"/>
                  </a:cubicBezTo>
                  <a:cubicBezTo>
                    <a:pt x="1869" y="317"/>
                    <a:pt x="1204" y="507"/>
                    <a:pt x="507" y="697"/>
                  </a:cubicBezTo>
                  <a:cubicBezTo>
                    <a:pt x="348" y="761"/>
                    <a:pt x="222" y="792"/>
                    <a:pt x="63" y="888"/>
                  </a:cubicBezTo>
                  <a:cubicBezTo>
                    <a:pt x="32" y="888"/>
                    <a:pt x="0" y="983"/>
                    <a:pt x="0" y="1078"/>
                  </a:cubicBezTo>
                  <a:cubicBezTo>
                    <a:pt x="0" y="1078"/>
                    <a:pt x="63" y="1109"/>
                    <a:pt x="127" y="114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3"/>
            <p:cNvSpPr/>
            <p:nvPr/>
          </p:nvSpPr>
          <p:spPr>
            <a:xfrm>
              <a:off x="6955925" y="1853975"/>
              <a:ext cx="70475" cy="22175"/>
            </a:xfrm>
            <a:custGeom>
              <a:rect b="b" l="l" r="r" t="t"/>
              <a:pathLst>
                <a:path extrusionOk="0" h="887" w="2819">
                  <a:moveTo>
                    <a:pt x="317" y="855"/>
                  </a:moveTo>
                  <a:cubicBezTo>
                    <a:pt x="1077" y="697"/>
                    <a:pt x="1837" y="539"/>
                    <a:pt x="2597" y="380"/>
                  </a:cubicBezTo>
                  <a:cubicBezTo>
                    <a:pt x="2660" y="349"/>
                    <a:pt x="2724" y="317"/>
                    <a:pt x="2787" y="254"/>
                  </a:cubicBezTo>
                  <a:cubicBezTo>
                    <a:pt x="2819" y="222"/>
                    <a:pt x="2819" y="159"/>
                    <a:pt x="2819" y="127"/>
                  </a:cubicBezTo>
                  <a:cubicBezTo>
                    <a:pt x="2787" y="64"/>
                    <a:pt x="2755" y="0"/>
                    <a:pt x="2692" y="0"/>
                  </a:cubicBezTo>
                  <a:cubicBezTo>
                    <a:pt x="2629" y="0"/>
                    <a:pt x="2534" y="0"/>
                    <a:pt x="2470" y="32"/>
                  </a:cubicBezTo>
                  <a:cubicBezTo>
                    <a:pt x="1837" y="159"/>
                    <a:pt x="1235" y="317"/>
                    <a:pt x="602" y="475"/>
                  </a:cubicBezTo>
                  <a:cubicBezTo>
                    <a:pt x="443" y="507"/>
                    <a:pt x="317" y="570"/>
                    <a:pt x="190" y="634"/>
                  </a:cubicBezTo>
                  <a:cubicBezTo>
                    <a:pt x="127" y="665"/>
                    <a:pt x="95" y="729"/>
                    <a:pt x="0" y="824"/>
                  </a:cubicBezTo>
                  <a:cubicBezTo>
                    <a:pt x="158" y="855"/>
                    <a:pt x="222" y="887"/>
                    <a:pt x="317" y="855"/>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3"/>
            <p:cNvSpPr/>
            <p:nvPr/>
          </p:nvSpPr>
          <p:spPr>
            <a:xfrm>
              <a:off x="6989950" y="1805675"/>
              <a:ext cx="64150" cy="20600"/>
            </a:xfrm>
            <a:custGeom>
              <a:rect b="b" l="l" r="r" t="t"/>
              <a:pathLst>
                <a:path extrusionOk="0" h="824" w="2566">
                  <a:moveTo>
                    <a:pt x="1014" y="697"/>
                  </a:moveTo>
                  <a:cubicBezTo>
                    <a:pt x="1489" y="570"/>
                    <a:pt x="1964" y="444"/>
                    <a:pt x="2439" y="317"/>
                  </a:cubicBezTo>
                  <a:cubicBezTo>
                    <a:pt x="2503" y="285"/>
                    <a:pt x="2566" y="190"/>
                    <a:pt x="2566" y="159"/>
                  </a:cubicBezTo>
                  <a:cubicBezTo>
                    <a:pt x="2566" y="95"/>
                    <a:pt x="2471" y="32"/>
                    <a:pt x="2408" y="0"/>
                  </a:cubicBezTo>
                  <a:cubicBezTo>
                    <a:pt x="2281" y="0"/>
                    <a:pt x="2154" y="0"/>
                    <a:pt x="2028" y="32"/>
                  </a:cubicBezTo>
                  <a:cubicBezTo>
                    <a:pt x="1521" y="190"/>
                    <a:pt x="1014" y="317"/>
                    <a:pt x="539" y="475"/>
                  </a:cubicBezTo>
                  <a:cubicBezTo>
                    <a:pt x="349" y="539"/>
                    <a:pt x="159" y="602"/>
                    <a:pt x="1" y="792"/>
                  </a:cubicBezTo>
                  <a:cubicBezTo>
                    <a:pt x="128" y="792"/>
                    <a:pt x="191" y="824"/>
                    <a:pt x="254" y="824"/>
                  </a:cubicBezTo>
                  <a:cubicBezTo>
                    <a:pt x="508" y="792"/>
                    <a:pt x="761" y="760"/>
                    <a:pt x="1014" y="69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3"/>
            <p:cNvSpPr/>
            <p:nvPr/>
          </p:nvSpPr>
          <p:spPr>
            <a:xfrm>
              <a:off x="6956700" y="1872975"/>
              <a:ext cx="60200" cy="23775"/>
            </a:xfrm>
            <a:custGeom>
              <a:rect b="b" l="l" r="r" t="t"/>
              <a:pathLst>
                <a:path extrusionOk="0" h="951" w="2408">
                  <a:moveTo>
                    <a:pt x="2408" y="190"/>
                  </a:moveTo>
                  <a:cubicBezTo>
                    <a:pt x="2376" y="127"/>
                    <a:pt x="2344" y="64"/>
                    <a:pt x="2281" y="32"/>
                  </a:cubicBezTo>
                  <a:cubicBezTo>
                    <a:pt x="2249" y="32"/>
                    <a:pt x="2186" y="0"/>
                    <a:pt x="2123" y="32"/>
                  </a:cubicBezTo>
                  <a:cubicBezTo>
                    <a:pt x="1489" y="222"/>
                    <a:pt x="887" y="412"/>
                    <a:pt x="254" y="634"/>
                  </a:cubicBezTo>
                  <a:cubicBezTo>
                    <a:pt x="159" y="665"/>
                    <a:pt x="96" y="760"/>
                    <a:pt x="1" y="824"/>
                  </a:cubicBezTo>
                  <a:cubicBezTo>
                    <a:pt x="32" y="855"/>
                    <a:pt x="32" y="887"/>
                    <a:pt x="32" y="919"/>
                  </a:cubicBezTo>
                  <a:cubicBezTo>
                    <a:pt x="127" y="919"/>
                    <a:pt x="222" y="950"/>
                    <a:pt x="317" y="919"/>
                  </a:cubicBezTo>
                  <a:cubicBezTo>
                    <a:pt x="919" y="760"/>
                    <a:pt x="1553" y="570"/>
                    <a:pt x="2154" y="380"/>
                  </a:cubicBezTo>
                  <a:cubicBezTo>
                    <a:pt x="2218" y="349"/>
                    <a:pt x="2281" y="317"/>
                    <a:pt x="2344" y="285"/>
                  </a:cubicBezTo>
                  <a:cubicBezTo>
                    <a:pt x="2376" y="254"/>
                    <a:pt x="2408" y="190"/>
                    <a:pt x="2408" y="19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3"/>
            <p:cNvSpPr/>
            <p:nvPr/>
          </p:nvSpPr>
          <p:spPr>
            <a:xfrm>
              <a:off x="7001825" y="1782700"/>
              <a:ext cx="59425" cy="27750"/>
            </a:xfrm>
            <a:custGeom>
              <a:rect b="b" l="l" r="r" t="t"/>
              <a:pathLst>
                <a:path extrusionOk="0" h="1110" w="2377">
                  <a:moveTo>
                    <a:pt x="539" y="1014"/>
                  </a:moveTo>
                  <a:cubicBezTo>
                    <a:pt x="1109" y="888"/>
                    <a:pt x="1679" y="666"/>
                    <a:pt x="2186" y="381"/>
                  </a:cubicBezTo>
                  <a:cubicBezTo>
                    <a:pt x="2344" y="286"/>
                    <a:pt x="2376" y="191"/>
                    <a:pt x="2344" y="96"/>
                  </a:cubicBezTo>
                  <a:cubicBezTo>
                    <a:pt x="2249" y="1"/>
                    <a:pt x="2154" y="33"/>
                    <a:pt x="2059" y="64"/>
                  </a:cubicBezTo>
                  <a:cubicBezTo>
                    <a:pt x="2028" y="64"/>
                    <a:pt x="1996" y="64"/>
                    <a:pt x="1964" y="96"/>
                  </a:cubicBezTo>
                  <a:cubicBezTo>
                    <a:pt x="1426" y="318"/>
                    <a:pt x="888" y="508"/>
                    <a:pt x="349" y="729"/>
                  </a:cubicBezTo>
                  <a:cubicBezTo>
                    <a:pt x="254" y="793"/>
                    <a:pt x="128" y="856"/>
                    <a:pt x="1" y="951"/>
                  </a:cubicBezTo>
                  <a:cubicBezTo>
                    <a:pt x="223" y="1109"/>
                    <a:pt x="381" y="1046"/>
                    <a:pt x="539" y="101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3"/>
            <p:cNvSpPr/>
            <p:nvPr/>
          </p:nvSpPr>
          <p:spPr>
            <a:xfrm>
              <a:off x="7053300" y="1735200"/>
              <a:ext cx="43575" cy="20625"/>
            </a:xfrm>
            <a:custGeom>
              <a:rect b="b" l="l" r="r" t="t"/>
              <a:pathLst>
                <a:path extrusionOk="0" h="825" w="1743">
                  <a:moveTo>
                    <a:pt x="285" y="793"/>
                  </a:moveTo>
                  <a:cubicBezTo>
                    <a:pt x="760" y="634"/>
                    <a:pt x="1204" y="444"/>
                    <a:pt x="1679" y="286"/>
                  </a:cubicBezTo>
                  <a:cubicBezTo>
                    <a:pt x="1679" y="286"/>
                    <a:pt x="1710" y="254"/>
                    <a:pt x="1710" y="223"/>
                  </a:cubicBezTo>
                  <a:cubicBezTo>
                    <a:pt x="1710" y="191"/>
                    <a:pt x="1742" y="159"/>
                    <a:pt x="1710" y="128"/>
                  </a:cubicBezTo>
                  <a:cubicBezTo>
                    <a:pt x="1710" y="96"/>
                    <a:pt x="1679" y="64"/>
                    <a:pt x="1647" y="33"/>
                  </a:cubicBezTo>
                  <a:cubicBezTo>
                    <a:pt x="1584" y="33"/>
                    <a:pt x="1489" y="1"/>
                    <a:pt x="1425" y="33"/>
                  </a:cubicBezTo>
                  <a:cubicBezTo>
                    <a:pt x="1014" y="191"/>
                    <a:pt x="634" y="349"/>
                    <a:pt x="222" y="539"/>
                  </a:cubicBezTo>
                  <a:cubicBezTo>
                    <a:pt x="127" y="571"/>
                    <a:pt x="95" y="666"/>
                    <a:pt x="0" y="761"/>
                  </a:cubicBezTo>
                  <a:cubicBezTo>
                    <a:pt x="127" y="793"/>
                    <a:pt x="222" y="824"/>
                    <a:pt x="285" y="793"/>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3"/>
            <p:cNvSpPr/>
            <p:nvPr/>
          </p:nvSpPr>
          <p:spPr>
            <a:xfrm>
              <a:off x="7019250" y="1762925"/>
              <a:ext cx="45150" cy="22175"/>
            </a:xfrm>
            <a:custGeom>
              <a:rect b="b" l="l" r="r" t="t"/>
              <a:pathLst>
                <a:path extrusionOk="0" h="887" w="1806">
                  <a:moveTo>
                    <a:pt x="1742" y="254"/>
                  </a:moveTo>
                  <a:cubicBezTo>
                    <a:pt x="1774" y="254"/>
                    <a:pt x="1774" y="222"/>
                    <a:pt x="1774" y="190"/>
                  </a:cubicBezTo>
                  <a:cubicBezTo>
                    <a:pt x="1806" y="159"/>
                    <a:pt x="1806" y="95"/>
                    <a:pt x="1774" y="64"/>
                  </a:cubicBezTo>
                  <a:cubicBezTo>
                    <a:pt x="1774" y="32"/>
                    <a:pt x="1742" y="0"/>
                    <a:pt x="1679" y="0"/>
                  </a:cubicBezTo>
                  <a:cubicBezTo>
                    <a:pt x="1647" y="0"/>
                    <a:pt x="1584" y="0"/>
                    <a:pt x="1521" y="32"/>
                  </a:cubicBezTo>
                  <a:cubicBezTo>
                    <a:pt x="1077" y="222"/>
                    <a:pt x="634" y="412"/>
                    <a:pt x="222" y="602"/>
                  </a:cubicBezTo>
                  <a:cubicBezTo>
                    <a:pt x="159" y="634"/>
                    <a:pt x="96" y="729"/>
                    <a:pt x="1" y="855"/>
                  </a:cubicBezTo>
                  <a:cubicBezTo>
                    <a:pt x="127" y="887"/>
                    <a:pt x="159" y="887"/>
                    <a:pt x="191" y="887"/>
                  </a:cubicBezTo>
                  <a:cubicBezTo>
                    <a:pt x="729" y="760"/>
                    <a:pt x="1236" y="507"/>
                    <a:pt x="1742" y="25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3"/>
            <p:cNvSpPr/>
            <p:nvPr/>
          </p:nvSpPr>
          <p:spPr>
            <a:xfrm>
              <a:off x="6953550" y="1925225"/>
              <a:ext cx="41975" cy="15850"/>
            </a:xfrm>
            <a:custGeom>
              <a:rect b="b" l="l" r="r" t="t"/>
              <a:pathLst>
                <a:path extrusionOk="0" h="634" w="1679">
                  <a:moveTo>
                    <a:pt x="222" y="602"/>
                  </a:moveTo>
                  <a:cubicBezTo>
                    <a:pt x="665" y="507"/>
                    <a:pt x="1140" y="412"/>
                    <a:pt x="1584" y="317"/>
                  </a:cubicBezTo>
                  <a:cubicBezTo>
                    <a:pt x="1615" y="317"/>
                    <a:pt x="1679" y="222"/>
                    <a:pt x="1679" y="190"/>
                  </a:cubicBezTo>
                  <a:cubicBezTo>
                    <a:pt x="1679" y="127"/>
                    <a:pt x="1615" y="64"/>
                    <a:pt x="1584" y="64"/>
                  </a:cubicBezTo>
                  <a:cubicBezTo>
                    <a:pt x="1520" y="32"/>
                    <a:pt x="1425" y="0"/>
                    <a:pt x="1362" y="0"/>
                  </a:cubicBezTo>
                  <a:cubicBezTo>
                    <a:pt x="918" y="64"/>
                    <a:pt x="475" y="190"/>
                    <a:pt x="95" y="412"/>
                  </a:cubicBezTo>
                  <a:cubicBezTo>
                    <a:pt x="63" y="412"/>
                    <a:pt x="32" y="507"/>
                    <a:pt x="0" y="570"/>
                  </a:cubicBezTo>
                  <a:cubicBezTo>
                    <a:pt x="95" y="602"/>
                    <a:pt x="158" y="634"/>
                    <a:pt x="222" y="60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3"/>
            <p:cNvSpPr/>
            <p:nvPr/>
          </p:nvSpPr>
          <p:spPr>
            <a:xfrm>
              <a:off x="6965425" y="1902250"/>
              <a:ext cx="42775" cy="15075"/>
            </a:xfrm>
            <a:custGeom>
              <a:rect b="b" l="l" r="r" t="t"/>
              <a:pathLst>
                <a:path extrusionOk="0" h="603" w="1711">
                  <a:moveTo>
                    <a:pt x="1552" y="33"/>
                  </a:moveTo>
                  <a:cubicBezTo>
                    <a:pt x="1520" y="1"/>
                    <a:pt x="1457" y="1"/>
                    <a:pt x="1394" y="1"/>
                  </a:cubicBezTo>
                  <a:cubicBezTo>
                    <a:pt x="887" y="33"/>
                    <a:pt x="412" y="191"/>
                    <a:pt x="0" y="508"/>
                  </a:cubicBezTo>
                  <a:cubicBezTo>
                    <a:pt x="0" y="508"/>
                    <a:pt x="0" y="539"/>
                    <a:pt x="0" y="603"/>
                  </a:cubicBezTo>
                  <a:cubicBezTo>
                    <a:pt x="222" y="571"/>
                    <a:pt x="443" y="539"/>
                    <a:pt x="665" y="476"/>
                  </a:cubicBezTo>
                  <a:cubicBezTo>
                    <a:pt x="982" y="444"/>
                    <a:pt x="1267" y="381"/>
                    <a:pt x="1552" y="318"/>
                  </a:cubicBezTo>
                  <a:cubicBezTo>
                    <a:pt x="1615" y="318"/>
                    <a:pt x="1710" y="223"/>
                    <a:pt x="1710" y="159"/>
                  </a:cubicBezTo>
                  <a:cubicBezTo>
                    <a:pt x="1679" y="128"/>
                    <a:pt x="1615" y="64"/>
                    <a:pt x="1552" y="33"/>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3"/>
            <p:cNvSpPr/>
            <p:nvPr/>
          </p:nvSpPr>
          <p:spPr>
            <a:xfrm>
              <a:off x="6965425" y="1917300"/>
              <a:ext cx="25" cy="25"/>
            </a:xfrm>
            <a:custGeom>
              <a:rect b="b" l="l" r="r" t="t"/>
              <a:pathLst>
                <a:path extrusionOk="0" h="1" w="1">
                  <a:moveTo>
                    <a:pt x="0" y="1"/>
                  </a:moveTo>
                  <a:lnTo>
                    <a:pt x="0" y="1"/>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3"/>
            <p:cNvSpPr/>
            <p:nvPr/>
          </p:nvSpPr>
          <p:spPr>
            <a:xfrm>
              <a:off x="6399325" y="1830225"/>
              <a:ext cx="18250" cy="44350"/>
            </a:xfrm>
            <a:custGeom>
              <a:rect b="b" l="l" r="r" t="t"/>
              <a:pathLst>
                <a:path extrusionOk="0" h="1774" w="730">
                  <a:moveTo>
                    <a:pt x="96" y="665"/>
                  </a:moveTo>
                  <a:cubicBezTo>
                    <a:pt x="222" y="1045"/>
                    <a:pt x="286" y="1457"/>
                    <a:pt x="666" y="1774"/>
                  </a:cubicBezTo>
                  <a:cubicBezTo>
                    <a:pt x="729" y="1457"/>
                    <a:pt x="729" y="1457"/>
                    <a:pt x="666" y="1235"/>
                  </a:cubicBezTo>
                  <a:cubicBezTo>
                    <a:pt x="507" y="919"/>
                    <a:pt x="349" y="602"/>
                    <a:pt x="286" y="222"/>
                  </a:cubicBezTo>
                  <a:cubicBezTo>
                    <a:pt x="286" y="158"/>
                    <a:pt x="254" y="95"/>
                    <a:pt x="222" y="0"/>
                  </a:cubicBezTo>
                  <a:cubicBezTo>
                    <a:pt x="32" y="222"/>
                    <a:pt x="1" y="443"/>
                    <a:pt x="96" y="665"/>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3"/>
            <p:cNvSpPr/>
            <p:nvPr/>
          </p:nvSpPr>
          <p:spPr>
            <a:xfrm>
              <a:off x="6957500" y="1974300"/>
              <a:ext cx="40400" cy="29325"/>
            </a:xfrm>
            <a:custGeom>
              <a:rect b="b" l="l" r="r" t="t"/>
              <a:pathLst>
                <a:path extrusionOk="0" h="1173" w="1616">
                  <a:moveTo>
                    <a:pt x="475" y="666"/>
                  </a:moveTo>
                  <a:cubicBezTo>
                    <a:pt x="349" y="761"/>
                    <a:pt x="254" y="824"/>
                    <a:pt x="127" y="919"/>
                  </a:cubicBezTo>
                  <a:cubicBezTo>
                    <a:pt x="64" y="983"/>
                    <a:pt x="0" y="1046"/>
                    <a:pt x="159" y="1173"/>
                  </a:cubicBezTo>
                  <a:cubicBezTo>
                    <a:pt x="444" y="983"/>
                    <a:pt x="760" y="824"/>
                    <a:pt x="1077" y="634"/>
                  </a:cubicBezTo>
                  <a:cubicBezTo>
                    <a:pt x="1204" y="539"/>
                    <a:pt x="1330" y="444"/>
                    <a:pt x="1426" y="318"/>
                  </a:cubicBezTo>
                  <a:cubicBezTo>
                    <a:pt x="1489" y="286"/>
                    <a:pt x="1489" y="191"/>
                    <a:pt x="1616" y="1"/>
                  </a:cubicBezTo>
                  <a:cubicBezTo>
                    <a:pt x="1394" y="64"/>
                    <a:pt x="1330" y="96"/>
                    <a:pt x="1267" y="128"/>
                  </a:cubicBezTo>
                  <a:cubicBezTo>
                    <a:pt x="1014" y="318"/>
                    <a:pt x="729" y="476"/>
                    <a:pt x="475" y="666"/>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3"/>
            <p:cNvSpPr/>
            <p:nvPr/>
          </p:nvSpPr>
          <p:spPr>
            <a:xfrm>
              <a:off x="6938500" y="1951350"/>
              <a:ext cx="37225" cy="17450"/>
            </a:xfrm>
            <a:custGeom>
              <a:rect b="b" l="l" r="r" t="t"/>
              <a:pathLst>
                <a:path extrusionOk="0" h="698" w="1489">
                  <a:moveTo>
                    <a:pt x="1489" y="159"/>
                  </a:moveTo>
                  <a:cubicBezTo>
                    <a:pt x="1457" y="95"/>
                    <a:pt x="1425" y="64"/>
                    <a:pt x="1362" y="32"/>
                  </a:cubicBezTo>
                  <a:cubicBezTo>
                    <a:pt x="1330" y="0"/>
                    <a:pt x="1267" y="0"/>
                    <a:pt x="1204" y="32"/>
                  </a:cubicBezTo>
                  <a:cubicBezTo>
                    <a:pt x="887" y="159"/>
                    <a:pt x="570" y="285"/>
                    <a:pt x="254" y="412"/>
                  </a:cubicBezTo>
                  <a:cubicBezTo>
                    <a:pt x="159" y="444"/>
                    <a:pt x="127" y="539"/>
                    <a:pt x="0" y="697"/>
                  </a:cubicBezTo>
                  <a:cubicBezTo>
                    <a:pt x="570" y="634"/>
                    <a:pt x="1014" y="475"/>
                    <a:pt x="1457" y="254"/>
                  </a:cubicBezTo>
                  <a:cubicBezTo>
                    <a:pt x="1457" y="222"/>
                    <a:pt x="1489" y="159"/>
                    <a:pt x="1489" y="15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3"/>
            <p:cNvSpPr/>
            <p:nvPr/>
          </p:nvSpPr>
          <p:spPr>
            <a:xfrm>
              <a:off x="6567975" y="1988550"/>
              <a:ext cx="38800" cy="11900"/>
            </a:xfrm>
            <a:custGeom>
              <a:rect b="b" l="l" r="r" t="t"/>
              <a:pathLst>
                <a:path extrusionOk="0" h="476" w="1552">
                  <a:moveTo>
                    <a:pt x="1552" y="381"/>
                  </a:moveTo>
                  <a:cubicBezTo>
                    <a:pt x="1552" y="349"/>
                    <a:pt x="1552" y="318"/>
                    <a:pt x="1552" y="286"/>
                  </a:cubicBezTo>
                  <a:cubicBezTo>
                    <a:pt x="1109" y="159"/>
                    <a:pt x="697" y="1"/>
                    <a:pt x="222" y="64"/>
                  </a:cubicBezTo>
                  <a:cubicBezTo>
                    <a:pt x="159" y="96"/>
                    <a:pt x="127" y="159"/>
                    <a:pt x="0" y="223"/>
                  </a:cubicBezTo>
                  <a:cubicBezTo>
                    <a:pt x="475" y="381"/>
                    <a:pt x="919" y="444"/>
                    <a:pt x="1362" y="476"/>
                  </a:cubicBezTo>
                  <a:cubicBezTo>
                    <a:pt x="1425" y="476"/>
                    <a:pt x="1489" y="413"/>
                    <a:pt x="1552" y="38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3"/>
            <p:cNvSpPr/>
            <p:nvPr/>
          </p:nvSpPr>
          <p:spPr>
            <a:xfrm>
              <a:off x="6658225" y="2002025"/>
              <a:ext cx="41200" cy="13475"/>
            </a:xfrm>
            <a:custGeom>
              <a:rect b="b" l="l" r="r" t="t"/>
              <a:pathLst>
                <a:path extrusionOk="0" h="539" w="1648">
                  <a:moveTo>
                    <a:pt x="0" y="127"/>
                  </a:moveTo>
                  <a:cubicBezTo>
                    <a:pt x="95" y="222"/>
                    <a:pt x="127" y="285"/>
                    <a:pt x="191" y="317"/>
                  </a:cubicBezTo>
                  <a:cubicBezTo>
                    <a:pt x="539" y="380"/>
                    <a:pt x="887" y="475"/>
                    <a:pt x="1267" y="507"/>
                  </a:cubicBezTo>
                  <a:cubicBezTo>
                    <a:pt x="1331" y="539"/>
                    <a:pt x="1457" y="444"/>
                    <a:pt x="1647" y="380"/>
                  </a:cubicBezTo>
                  <a:cubicBezTo>
                    <a:pt x="1077" y="159"/>
                    <a:pt x="602" y="0"/>
                    <a:pt x="0" y="12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3"/>
            <p:cNvSpPr/>
            <p:nvPr/>
          </p:nvSpPr>
          <p:spPr>
            <a:xfrm>
              <a:off x="6892575" y="2015475"/>
              <a:ext cx="31700" cy="11100"/>
            </a:xfrm>
            <a:custGeom>
              <a:rect b="b" l="l" r="r" t="t"/>
              <a:pathLst>
                <a:path extrusionOk="0" h="444" w="1268">
                  <a:moveTo>
                    <a:pt x="254" y="444"/>
                  </a:moveTo>
                  <a:cubicBezTo>
                    <a:pt x="507" y="412"/>
                    <a:pt x="761" y="349"/>
                    <a:pt x="1014" y="317"/>
                  </a:cubicBezTo>
                  <a:cubicBezTo>
                    <a:pt x="1077" y="286"/>
                    <a:pt x="1109" y="222"/>
                    <a:pt x="1267" y="127"/>
                  </a:cubicBezTo>
                  <a:cubicBezTo>
                    <a:pt x="761" y="1"/>
                    <a:pt x="381" y="127"/>
                    <a:pt x="32" y="191"/>
                  </a:cubicBezTo>
                  <a:cubicBezTo>
                    <a:pt x="1" y="191"/>
                    <a:pt x="1" y="317"/>
                    <a:pt x="1" y="317"/>
                  </a:cubicBezTo>
                  <a:cubicBezTo>
                    <a:pt x="96" y="381"/>
                    <a:pt x="191" y="444"/>
                    <a:pt x="254" y="44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3"/>
            <p:cNvSpPr/>
            <p:nvPr/>
          </p:nvSpPr>
          <p:spPr>
            <a:xfrm>
              <a:off x="7015300" y="1925225"/>
              <a:ext cx="17425" cy="24575"/>
            </a:xfrm>
            <a:custGeom>
              <a:rect b="b" l="l" r="r" t="t"/>
              <a:pathLst>
                <a:path extrusionOk="0" h="983" w="697">
                  <a:moveTo>
                    <a:pt x="539" y="32"/>
                  </a:moveTo>
                  <a:cubicBezTo>
                    <a:pt x="539" y="0"/>
                    <a:pt x="412" y="32"/>
                    <a:pt x="412" y="95"/>
                  </a:cubicBezTo>
                  <a:cubicBezTo>
                    <a:pt x="254" y="349"/>
                    <a:pt x="32" y="570"/>
                    <a:pt x="0" y="919"/>
                  </a:cubicBezTo>
                  <a:cubicBezTo>
                    <a:pt x="64" y="919"/>
                    <a:pt x="159" y="982"/>
                    <a:pt x="222" y="950"/>
                  </a:cubicBezTo>
                  <a:cubicBezTo>
                    <a:pt x="507" y="792"/>
                    <a:pt x="665" y="539"/>
                    <a:pt x="697" y="190"/>
                  </a:cubicBezTo>
                  <a:cubicBezTo>
                    <a:pt x="697" y="159"/>
                    <a:pt x="602" y="64"/>
                    <a:pt x="539" y="3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3"/>
            <p:cNvSpPr/>
            <p:nvPr/>
          </p:nvSpPr>
          <p:spPr>
            <a:xfrm>
              <a:off x="7072300" y="1766075"/>
              <a:ext cx="13475" cy="24575"/>
            </a:xfrm>
            <a:custGeom>
              <a:rect b="b" l="l" r="r" t="t"/>
              <a:pathLst>
                <a:path extrusionOk="0" h="983" w="539">
                  <a:moveTo>
                    <a:pt x="0" y="856"/>
                  </a:moveTo>
                  <a:cubicBezTo>
                    <a:pt x="0" y="888"/>
                    <a:pt x="64" y="951"/>
                    <a:pt x="127" y="983"/>
                  </a:cubicBezTo>
                  <a:cubicBezTo>
                    <a:pt x="159" y="983"/>
                    <a:pt x="254" y="951"/>
                    <a:pt x="254" y="919"/>
                  </a:cubicBezTo>
                  <a:cubicBezTo>
                    <a:pt x="349" y="634"/>
                    <a:pt x="539" y="349"/>
                    <a:pt x="475" y="1"/>
                  </a:cubicBezTo>
                  <a:cubicBezTo>
                    <a:pt x="159" y="223"/>
                    <a:pt x="0" y="476"/>
                    <a:pt x="0" y="856"/>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3"/>
            <p:cNvSpPr/>
            <p:nvPr/>
          </p:nvSpPr>
          <p:spPr>
            <a:xfrm>
              <a:off x="6396950" y="1765300"/>
              <a:ext cx="11900" cy="27725"/>
            </a:xfrm>
            <a:custGeom>
              <a:rect b="b" l="l" r="r" t="t"/>
              <a:pathLst>
                <a:path extrusionOk="0" h="1109" w="476">
                  <a:moveTo>
                    <a:pt x="349" y="317"/>
                  </a:moveTo>
                  <a:cubicBezTo>
                    <a:pt x="381" y="222"/>
                    <a:pt x="412" y="64"/>
                    <a:pt x="191" y="0"/>
                  </a:cubicBezTo>
                  <a:cubicBezTo>
                    <a:pt x="1" y="380"/>
                    <a:pt x="32" y="729"/>
                    <a:pt x="191" y="1109"/>
                  </a:cubicBezTo>
                  <a:cubicBezTo>
                    <a:pt x="476" y="855"/>
                    <a:pt x="349" y="570"/>
                    <a:pt x="349" y="31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3"/>
            <p:cNvSpPr/>
            <p:nvPr/>
          </p:nvSpPr>
          <p:spPr>
            <a:xfrm>
              <a:off x="6424675" y="1918900"/>
              <a:ext cx="17425" cy="17425"/>
            </a:xfrm>
            <a:custGeom>
              <a:rect b="b" l="l" r="r" t="t"/>
              <a:pathLst>
                <a:path extrusionOk="0" h="697" w="697">
                  <a:moveTo>
                    <a:pt x="602" y="697"/>
                  </a:moveTo>
                  <a:cubicBezTo>
                    <a:pt x="633" y="697"/>
                    <a:pt x="697" y="665"/>
                    <a:pt x="697" y="633"/>
                  </a:cubicBezTo>
                  <a:cubicBezTo>
                    <a:pt x="697" y="602"/>
                    <a:pt x="697" y="507"/>
                    <a:pt x="697" y="507"/>
                  </a:cubicBezTo>
                  <a:cubicBezTo>
                    <a:pt x="507" y="317"/>
                    <a:pt x="317" y="190"/>
                    <a:pt x="95" y="0"/>
                  </a:cubicBezTo>
                  <a:cubicBezTo>
                    <a:pt x="32" y="95"/>
                    <a:pt x="0" y="95"/>
                    <a:pt x="0" y="127"/>
                  </a:cubicBezTo>
                  <a:cubicBezTo>
                    <a:pt x="32" y="443"/>
                    <a:pt x="285" y="697"/>
                    <a:pt x="602" y="69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3"/>
            <p:cNvSpPr/>
            <p:nvPr/>
          </p:nvSpPr>
          <p:spPr>
            <a:xfrm>
              <a:off x="7049350" y="1839725"/>
              <a:ext cx="11900" cy="21400"/>
            </a:xfrm>
            <a:custGeom>
              <a:rect b="b" l="l" r="r" t="t"/>
              <a:pathLst>
                <a:path extrusionOk="0" h="856" w="476">
                  <a:moveTo>
                    <a:pt x="0" y="729"/>
                  </a:moveTo>
                  <a:cubicBezTo>
                    <a:pt x="0" y="760"/>
                    <a:pt x="32" y="824"/>
                    <a:pt x="63" y="855"/>
                  </a:cubicBezTo>
                  <a:cubicBezTo>
                    <a:pt x="443" y="570"/>
                    <a:pt x="475" y="475"/>
                    <a:pt x="380" y="0"/>
                  </a:cubicBezTo>
                  <a:cubicBezTo>
                    <a:pt x="158" y="222"/>
                    <a:pt x="95" y="317"/>
                    <a:pt x="0" y="72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3"/>
            <p:cNvSpPr/>
            <p:nvPr/>
          </p:nvSpPr>
          <p:spPr>
            <a:xfrm>
              <a:off x="6413575" y="1697200"/>
              <a:ext cx="8750" cy="22200"/>
            </a:xfrm>
            <a:custGeom>
              <a:rect b="b" l="l" r="r" t="t"/>
              <a:pathLst>
                <a:path extrusionOk="0" h="888" w="350">
                  <a:moveTo>
                    <a:pt x="349" y="1"/>
                  </a:moveTo>
                  <a:cubicBezTo>
                    <a:pt x="32" y="349"/>
                    <a:pt x="1" y="444"/>
                    <a:pt x="127" y="887"/>
                  </a:cubicBezTo>
                  <a:cubicBezTo>
                    <a:pt x="317" y="666"/>
                    <a:pt x="317" y="666"/>
                    <a:pt x="34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3"/>
            <p:cNvSpPr/>
            <p:nvPr/>
          </p:nvSpPr>
          <p:spPr>
            <a:xfrm>
              <a:off x="6941675" y="1978275"/>
              <a:ext cx="14275" cy="11900"/>
            </a:xfrm>
            <a:custGeom>
              <a:rect b="b" l="l" r="r" t="t"/>
              <a:pathLst>
                <a:path extrusionOk="0" h="476" w="571">
                  <a:moveTo>
                    <a:pt x="0" y="254"/>
                  </a:moveTo>
                  <a:cubicBezTo>
                    <a:pt x="0" y="285"/>
                    <a:pt x="0" y="285"/>
                    <a:pt x="0" y="317"/>
                  </a:cubicBezTo>
                  <a:cubicBezTo>
                    <a:pt x="0" y="317"/>
                    <a:pt x="0" y="349"/>
                    <a:pt x="32" y="349"/>
                  </a:cubicBezTo>
                  <a:cubicBezTo>
                    <a:pt x="158" y="475"/>
                    <a:pt x="475" y="412"/>
                    <a:pt x="570" y="254"/>
                  </a:cubicBezTo>
                  <a:cubicBezTo>
                    <a:pt x="570" y="222"/>
                    <a:pt x="570" y="127"/>
                    <a:pt x="538" y="95"/>
                  </a:cubicBezTo>
                  <a:cubicBezTo>
                    <a:pt x="348" y="0"/>
                    <a:pt x="63" y="95"/>
                    <a:pt x="0" y="25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3"/>
            <p:cNvSpPr/>
            <p:nvPr/>
          </p:nvSpPr>
          <p:spPr>
            <a:xfrm>
              <a:off x="6749275" y="2011525"/>
              <a:ext cx="20600" cy="8725"/>
            </a:xfrm>
            <a:custGeom>
              <a:rect b="b" l="l" r="r" t="t"/>
              <a:pathLst>
                <a:path extrusionOk="0" h="349" w="824">
                  <a:moveTo>
                    <a:pt x="0" y="95"/>
                  </a:moveTo>
                  <a:cubicBezTo>
                    <a:pt x="95" y="190"/>
                    <a:pt x="159" y="254"/>
                    <a:pt x="254" y="285"/>
                  </a:cubicBezTo>
                  <a:cubicBezTo>
                    <a:pt x="412" y="317"/>
                    <a:pt x="602" y="349"/>
                    <a:pt x="824" y="127"/>
                  </a:cubicBezTo>
                  <a:cubicBezTo>
                    <a:pt x="380" y="0"/>
                    <a:pt x="380" y="0"/>
                    <a:pt x="0" y="95"/>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3"/>
            <p:cNvSpPr/>
            <p:nvPr/>
          </p:nvSpPr>
          <p:spPr>
            <a:xfrm>
              <a:off x="6963050" y="1916525"/>
              <a:ext cx="2400" cy="1600"/>
            </a:xfrm>
            <a:custGeom>
              <a:rect b="b" l="l" r="r" t="t"/>
              <a:pathLst>
                <a:path extrusionOk="0" h="64" w="96">
                  <a:moveTo>
                    <a:pt x="95" y="32"/>
                  </a:moveTo>
                  <a:lnTo>
                    <a:pt x="95" y="0"/>
                  </a:lnTo>
                  <a:cubicBezTo>
                    <a:pt x="63" y="32"/>
                    <a:pt x="32" y="32"/>
                    <a:pt x="0" y="63"/>
                  </a:cubicBezTo>
                  <a:cubicBezTo>
                    <a:pt x="32" y="32"/>
                    <a:pt x="63" y="32"/>
                    <a:pt x="95" y="3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3"/>
            <p:cNvSpPr/>
            <p:nvPr/>
          </p:nvSpPr>
          <p:spPr>
            <a:xfrm>
              <a:off x="6963825" y="2085950"/>
              <a:ext cx="51500" cy="34050"/>
            </a:xfrm>
            <a:custGeom>
              <a:rect b="b" l="l" r="r" t="t"/>
              <a:pathLst>
                <a:path extrusionOk="0" h="1362" w="2060">
                  <a:moveTo>
                    <a:pt x="1996" y="317"/>
                  </a:moveTo>
                  <a:cubicBezTo>
                    <a:pt x="2028" y="254"/>
                    <a:pt x="2059" y="159"/>
                    <a:pt x="2028" y="95"/>
                  </a:cubicBezTo>
                  <a:cubicBezTo>
                    <a:pt x="1964" y="0"/>
                    <a:pt x="1869" y="0"/>
                    <a:pt x="1774" y="64"/>
                  </a:cubicBezTo>
                  <a:cubicBezTo>
                    <a:pt x="1774" y="64"/>
                    <a:pt x="1743" y="64"/>
                    <a:pt x="1743" y="95"/>
                  </a:cubicBezTo>
                  <a:cubicBezTo>
                    <a:pt x="1331" y="285"/>
                    <a:pt x="951" y="507"/>
                    <a:pt x="571" y="729"/>
                  </a:cubicBezTo>
                  <a:cubicBezTo>
                    <a:pt x="412" y="824"/>
                    <a:pt x="286" y="919"/>
                    <a:pt x="159" y="1045"/>
                  </a:cubicBezTo>
                  <a:cubicBezTo>
                    <a:pt x="96" y="1077"/>
                    <a:pt x="64" y="1172"/>
                    <a:pt x="1" y="1362"/>
                  </a:cubicBezTo>
                  <a:cubicBezTo>
                    <a:pt x="602" y="1172"/>
                    <a:pt x="1584" y="634"/>
                    <a:pt x="1901" y="380"/>
                  </a:cubicBezTo>
                  <a:cubicBezTo>
                    <a:pt x="1933" y="349"/>
                    <a:pt x="1996" y="349"/>
                    <a:pt x="1996" y="31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3"/>
            <p:cNvSpPr/>
            <p:nvPr/>
          </p:nvSpPr>
          <p:spPr>
            <a:xfrm>
              <a:off x="6967800" y="2066150"/>
              <a:ext cx="49100" cy="34075"/>
            </a:xfrm>
            <a:custGeom>
              <a:rect b="b" l="l" r="r" t="t"/>
              <a:pathLst>
                <a:path extrusionOk="0" h="1363" w="1964">
                  <a:moveTo>
                    <a:pt x="1774" y="349"/>
                  </a:moveTo>
                  <a:cubicBezTo>
                    <a:pt x="1837" y="285"/>
                    <a:pt x="1869" y="222"/>
                    <a:pt x="1900" y="159"/>
                  </a:cubicBezTo>
                  <a:cubicBezTo>
                    <a:pt x="1964" y="127"/>
                    <a:pt x="1869" y="0"/>
                    <a:pt x="1805" y="0"/>
                  </a:cubicBezTo>
                  <a:cubicBezTo>
                    <a:pt x="1742" y="0"/>
                    <a:pt x="1679" y="0"/>
                    <a:pt x="1647" y="32"/>
                  </a:cubicBezTo>
                  <a:cubicBezTo>
                    <a:pt x="1172" y="317"/>
                    <a:pt x="728" y="602"/>
                    <a:pt x="285" y="919"/>
                  </a:cubicBezTo>
                  <a:cubicBezTo>
                    <a:pt x="158" y="982"/>
                    <a:pt x="32" y="1077"/>
                    <a:pt x="0" y="1299"/>
                  </a:cubicBezTo>
                  <a:cubicBezTo>
                    <a:pt x="95" y="1331"/>
                    <a:pt x="127" y="1362"/>
                    <a:pt x="158" y="1331"/>
                  </a:cubicBezTo>
                  <a:cubicBezTo>
                    <a:pt x="728" y="1077"/>
                    <a:pt x="1299" y="761"/>
                    <a:pt x="1774" y="34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3"/>
            <p:cNvSpPr/>
            <p:nvPr/>
          </p:nvSpPr>
          <p:spPr>
            <a:xfrm>
              <a:off x="6977300" y="2036850"/>
              <a:ext cx="45925" cy="35650"/>
            </a:xfrm>
            <a:custGeom>
              <a:rect b="b" l="l" r="r" t="t"/>
              <a:pathLst>
                <a:path extrusionOk="0" h="1426" w="1837">
                  <a:moveTo>
                    <a:pt x="253" y="1394"/>
                  </a:moveTo>
                  <a:cubicBezTo>
                    <a:pt x="824" y="1109"/>
                    <a:pt x="1330" y="761"/>
                    <a:pt x="1742" y="317"/>
                  </a:cubicBezTo>
                  <a:cubicBezTo>
                    <a:pt x="1805" y="254"/>
                    <a:pt x="1805" y="191"/>
                    <a:pt x="1837" y="159"/>
                  </a:cubicBezTo>
                  <a:cubicBezTo>
                    <a:pt x="1837" y="127"/>
                    <a:pt x="1837" y="64"/>
                    <a:pt x="1805" y="32"/>
                  </a:cubicBezTo>
                  <a:cubicBezTo>
                    <a:pt x="1774" y="1"/>
                    <a:pt x="1710" y="1"/>
                    <a:pt x="1679" y="1"/>
                  </a:cubicBezTo>
                  <a:cubicBezTo>
                    <a:pt x="1615" y="1"/>
                    <a:pt x="1552" y="32"/>
                    <a:pt x="1520" y="64"/>
                  </a:cubicBezTo>
                  <a:cubicBezTo>
                    <a:pt x="1140" y="444"/>
                    <a:pt x="729" y="729"/>
                    <a:pt x="285" y="1014"/>
                  </a:cubicBezTo>
                  <a:cubicBezTo>
                    <a:pt x="158" y="1109"/>
                    <a:pt x="32" y="1172"/>
                    <a:pt x="0" y="1394"/>
                  </a:cubicBezTo>
                  <a:cubicBezTo>
                    <a:pt x="95" y="1394"/>
                    <a:pt x="190" y="1426"/>
                    <a:pt x="253" y="139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3"/>
            <p:cNvSpPr/>
            <p:nvPr/>
          </p:nvSpPr>
          <p:spPr>
            <a:xfrm>
              <a:off x="6967800" y="2175400"/>
              <a:ext cx="41975" cy="30125"/>
            </a:xfrm>
            <a:custGeom>
              <a:rect b="b" l="l" r="r" t="t"/>
              <a:pathLst>
                <a:path extrusionOk="0" h="1205" w="1679">
                  <a:moveTo>
                    <a:pt x="1615" y="286"/>
                  </a:moveTo>
                  <a:cubicBezTo>
                    <a:pt x="1647" y="286"/>
                    <a:pt x="1679" y="191"/>
                    <a:pt x="1647" y="159"/>
                  </a:cubicBezTo>
                  <a:cubicBezTo>
                    <a:pt x="1647" y="96"/>
                    <a:pt x="1584" y="64"/>
                    <a:pt x="1520" y="64"/>
                  </a:cubicBezTo>
                  <a:cubicBezTo>
                    <a:pt x="1362" y="1"/>
                    <a:pt x="1235" y="64"/>
                    <a:pt x="1077" y="159"/>
                  </a:cubicBezTo>
                  <a:cubicBezTo>
                    <a:pt x="760" y="381"/>
                    <a:pt x="443" y="602"/>
                    <a:pt x="158" y="824"/>
                  </a:cubicBezTo>
                  <a:cubicBezTo>
                    <a:pt x="63" y="887"/>
                    <a:pt x="32" y="982"/>
                    <a:pt x="0" y="1046"/>
                  </a:cubicBezTo>
                  <a:cubicBezTo>
                    <a:pt x="0" y="1077"/>
                    <a:pt x="32" y="1141"/>
                    <a:pt x="63" y="1204"/>
                  </a:cubicBezTo>
                  <a:cubicBezTo>
                    <a:pt x="127" y="1204"/>
                    <a:pt x="190" y="1204"/>
                    <a:pt x="253" y="1173"/>
                  </a:cubicBezTo>
                  <a:cubicBezTo>
                    <a:pt x="697" y="887"/>
                    <a:pt x="1172" y="602"/>
                    <a:pt x="1615" y="286"/>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3"/>
            <p:cNvSpPr/>
            <p:nvPr/>
          </p:nvSpPr>
          <p:spPr>
            <a:xfrm>
              <a:off x="6962250" y="2112075"/>
              <a:ext cx="47525" cy="30900"/>
            </a:xfrm>
            <a:custGeom>
              <a:rect b="b" l="l" r="r" t="t"/>
              <a:pathLst>
                <a:path extrusionOk="0" h="1236" w="1901">
                  <a:moveTo>
                    <a:pt x="1901" y="32"/>
                  </a:moveTo>
                  <a:cubicBezTo>
                    <a:pt x="1806" y="32"/>
                    <a:pt x="1679" y="0"/>
                    <a:pt x="1584" y="64"/>
                  </a:cubicBezTo>
                  <a:cubicBezTo>
                    <a:pt x="1172" y="285"/>
                    <a:pt x="792" y="507"/>
                    <a:pt x="380" y="760"/>
                  </a:cubicBezTo>
                  <a:cubicBezTo>
                    <a:pt x="285" y="824"/>
                    <a:pt x="190" y="887"/>
                    <a:pt x="95" y="982"/>
                  </a:cubicBezTo>
                  <a:cubicBezTo>
                    <a:pt x="64" y="1014"/>
                    <a:pt x="32" y="1077"/>
                    <a:pt x="0" y="1140"/>
                  </a:cubicBezTo>
                  <a:cubicBezTo>
                    <a:pt x="32" y="1172"/>
                    <a:pt x="64" y="1204"/>
                    <a:pt x="95" y="1235"/>
                  </a:cubicBezTo>
                  <a:cubicBezTo>
                    <a:pt x="729" y="919"/>
                    <a:pt x="1426" y="729"/>
                    <a:pt x="1901" y="3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3"/>
            <p:cNvSpPr/>
            <p:nvPr/>
          </p:nvSpPr>
          <p:spPr>
            <a:xfrm>
              <a:off x="6965425" y="2130275"/>
              <a:ext cx="38025" cy="30900"/>
            </a:xfrm>
            <a:custGeom>
              <a:rect b="b" l="l" r="r" t="t"/>
              <a:pathLst>
                <a:path extrusionOk="0" h="1236" w="1521">
                  <a:moveTo>
                    <a:pt x="190" y="1204"/>
                  </a:moveTo>
                  <a:cubicBezTo>
                    <a:pt x="570" y="982"/>
                    <a:pt x="918" y="761"/>
                    <a:pt x="1267" y="539"/>
                  </a:cubicBezTo>
                  <a:cubicBezTo>
                    <a:pt x="1362" y="476"/>
                    <a:pt x="1425" y="412"/>
                    <a:pt x="1457" y="317"/>
                  </a:cubicBezTo>
                  <a:cubicBezTo>
                    <a:pt x="1520" y="191"/>
                    <a:pt x="1520" y="96"/>
                    <a:pt x="1299" y="1"/>
                  </a:cubicBezTo>
                  <a:cubicBezTo>
                    <a:pt x="1140" y="159"/>
                    <a:pt x="982" y="286"/>
                    <a:pt x="823" y="412"/>
                  </a:cubicBezTo>
                  <a:cubicBezTo>
                    <a:pt x="665" y="539"/>
                    <a:pt x="475" y="634"/>
                    <a:pt x="285" y="761"/>
                  </a:cubicBezTo>
                  <a:cubicBezTo>
                    <a:pt x="190" y="824"/>
                    <a:pt x="95" y="919"/>
                    <a:pt x="32" y="1014"/>
                  </a:cubicBezTo>
                  <a:cubicBezTo>
                    <a:pt x="0" y="1046"/>
                    <a:pt x="32" y="1141"/>
                    <a:pt x="32" y="1204"/>
                  </a:cubicBezTo>
                  <a:cubicBezTo>
                    <a:pt x="63" y="1236"/>
                    <a:pt x="158" y="1236"/>
                    <a:pt x="190" y="120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3"/>
            <p:cNvSpPr/>
            <p:nvPr/>
          </p:nvSpPr>
          <p:spPr>
            <a:xfrm>
              <a:off x="6963050" y="2161150"/>
              <a:ext cx="37225" cy="26950"/>
            </a:xfrm>
            <a:custGeom>
              <a:rect b="b" l="l" r="r" t="t"/>
              <a:pathLst>
                <a:path extrusionOk="0" h="1078" w="1489">
                  <a:moveTo>
                    <a:pt x="1425" y="286"/>
                  </a:moveTo>
                  <a:cubicBezTo>
                    <a:pt x="1425" y="222"/>
                    <a:pt x="1489" y="127"/>
                    <a:pt x="1457" y="96"/>
                  </a:cubicBezTo>
                  <a:cubicBezTo>
                    <a:pt x="1425" y="32"/>
                    <a:pt x="1299" y="1"/>
                    <a:pt x="1267" y="32"/>
                  </a:cubicBezTo>
                  <a:cubicBezTo>
                    <a:pt x="1013" y="127"/>
                    <a:pt x="823" y="254"/>
                    <a:pt x="602" y="381"/>
                  </a:cubicBezTo>
                  <a:cubicBezTo>
                    <a:pt x="443" y="476"/>
                    <a:pt x="285" y="602"/>
                    <a:pt x="127" y="729"/>
                  </a:cubicBezTo>
                  <a:cubicBezTo>
                    <a:pt x="32" y="792"/>
                    <a:pt x="0" y="919"/>
                    <a:pt x="127" y="1077"/>
                  </a:cubicBezTo>
                  <a:cubicBezTo>
                    <a:pt x="538" y="856"/>
                    <a:pt x="918" y="634"/>
                    <a:pt x="1299" y="412"/>
                  </a:cubicBezTo>
                  <a:cubicBezTo>
                    <a:pt x="1330" y="381"/>
                    <a:pt x="1394" y="349"/>
                    <a:pt x="1425" y="286"/>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3"/>
            <p:cNvSpPr/>
            <p:nvPr/>
          </p:nvSpPr>
          <p:spPr>
            <a:xfrm>
              <a:off x="6972550" y="2214200"/>
              <a:ext cx="35650" cy="26950"/>
            </a:xfrm>
            <a:custGeom>
              <a:rect b="b" l="l" r="r" t="t"/>
              <a:pathLst>
                <a:path extrusionOk="0" h="1078" w="1426">
                  <a:moveTo>
                    <a:pt x="1109" y="64"/>
                  </a:moveTo>
                  <a:cubicBezTo>
                    <a:pt x="792" y="286"/>
                    <a:pt x="475" y="507"/>
                    <a:pt x="158" y="729"/>
                  </a:cubicBezTo>
                  <a:cubicBezTo>
                    <a:pt x="95" y="792"/>
                    <a:pt x="63" y="856"/>
                    <a:pt x="32" y="919"/>
                  </a:cubicBezTo>
                  <a:cubicBezTo>
                    <a:pt x="0" y="951"/>
                    <a:pt x="63" y="1014"/>
                    <a:pt x="95" y="1046"/>
                  </a:cubicBezTo>
                  <a:cubicBezTo>
                    <a:pt x="158" y="1077"/>
                    <a:pt x="222" y="1077"/>
                    <a:pt x="253" y="1046"/>
                  </a:cubicBezTo>
                  <a:cubicBezTo>
                    <a:pt x="697" y="887"/>
                    <a:pt x="1045" y="634"/>
                    <a:pt x="1362" y="286"/>
                  </a:cubicBezTo>
                  <a:cubicBezTo>
                    <a:pt x="1394" y="254"/>
                    <a:pt x="1394" y="191"/>
                    <a:pt x="1425" y="96"/>
                  </a:cubicBezTo>
                  <a:cubicBezTo>
                    <a:pt x="1362" y="64"/>
                    <a:pt x="1330" y="32"/>
                    <a:pt x="1267" y="1"/>
                  </a:cubicBezTo>
                  <a:cubicBezTo>
                    <a:pt x="1204" y="1"/>
                    <a:pt x="1140" y="32"/>
                    <a:pt x="1109" y="6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3"/>
            <p:cNvSpPr/>
            <p:nvPr/>
          </p:nvSpPr>
          <p:spPr>
            <a:xfrm>
              <a:off x="6983625" y="2196000"/>
              <a:ext cx="27725" cy="19025"/>
            </a:xfrm>
            <a:custGeom>
              <a:rect b="b" l="l" r="r" t="t"/>
              <a:pathLst>
                <a:path extrusionOk="0" h="761" w="1109">
                  <a:moveTo>
                    <a:pt x="982" y="0"/>
                  </a:moveTo>
                  <a:cubicBezTo>
                    <a:pt x="919" y="0"/>
                    <a:pt x="824" y="0"/>
                    <a:pt x="761" y="32"/>
                  </a:cubicBezTo>
                  <a:cubicBezTo>
                    <a:pt x="539" y="158"/>
                    <a:pt x="317" y="317"/>
                    <a:pt x="95" y="475"/>
                  </a:cubicBezTo>
                  <a:cubicBezTo>
                    <a:pt x="32" y="539"/>
                    <a:pt x="32" y="634"/>
                    <a:pt x="0" y="697"/>
                  </a:cubicBezTo>
                  <a:cubicBezTo>
                    <a:pt x="64" y="697"/>
                    <a:pt x="95" y="760"/>
                    <a:pt x="127" y="729"/>
                  </a:cubicBezTo>
                  <a:cubicBezTo>
                    <a:pt x="507" y="665"/>
                    <a:pt x="792" y="444"/>
                    <a:pt x="1077" y="222"/>
                  </a:cubicBezTo>
                  <a:cubicBezTo>
                    <a:pt x="1109" y="222"/>
                    <a:pt x="1109" y="158"/>
                    <a:pt x="1109" y="127"/>
                  </a:cubicBezTo>
                  <a:cubicBezTo>
                    <a:pt x="1077" y="63"/>
                    <a:pt x="1046" y="32"/>
                    <a:pt x="98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3"/>
            <p:cNvSpPr/>
            <p:nvPr/>
          </p:nvSpPr>
          <p:spPr>
            <a:xfrm>
              <a:off x="7057250" y="2075650"/>
              <a:ext cx="161550" cy="149650"/>
            </a:xfrm>
            <a:custGeom>
              <a:rect b="b" l="l" r="r" t="t"/>
              <a:pathLst>
                <a:path extrusionOk="0" h="5986" w="6462">
                  <a:moveTo>
                    <a:pt x="5954" y="254"/>
                  </a:moveTo>
                  <a:cubicBezTo>
                    <a:pt x="5004" y="1236"/>
                    <a:pt x="3928" y="2091"/>
                    <a:pt x="2851" y="2882"/>
                  </a:cubicBezTo>
                  <a:cubicBezTo>
                    <a:pt x="2471" y="3167"/>
                    <a:pt x="2154" y="3452"/>
                    <a:pt x="1806" y="3737"/>
                  </a:cubicBezTo>
                  <a:cubicBezTo>
                    <a:pt x="1647" y="3864"/>
                    <a:pt x="1521" y="4022"/>
                    <a:pt x="1394" y="4149"/>
                  </a:cubicBezTo>
                  <a:cubicBezTo>
                    <a:pt x="1299" y="4276"/>
                    <a:pt x="1299" y="4402"/>
                    <a:pt x="1394" y="4592"/>
                  </a:cubicBezTo>
                  <a:cubicBezTo>
                    <a:pt x="1109" y="4814"/>
                    <a:pt x="824" y="5004"/>
                    <a:pt x="571" y="5226"/>
                  </a:cubicBezTo>
                  <a:cubicBezTo>
                    <a:pt x="412" y="5384"/>
                    <a:pt x="254" y="5543"/>
                    <a:pt x="96" y="5733"/>
                  </a:cubicBezTo>
                  <a:cubicBezTo>
                    <a:pt x="32" y="5796"/>
                    <a:pt x="1" y="5891"/>
                    <a:pt x="96" y="5986"/>
                  </a:cubicBezTo>
                  <a:cubicBezTo>
                    <a:pt x="286" y="5986"/>
                    <a:pt x="412" y="5828"/>
                    <a:pt x="539" y="5733"/>
                  </a:cubicBezTo>
                  <a:cubicBezTo>
                    <a:pt x="1489" y="4941"/>
                    <a:pt x="2471" y="4244"/>
                    <a:pt x="3516" y="3579"/>
                  </a:cubicBezTo>
                  <a:cubicBezTo>
                    <a:pt x="3801" y="3389"/>
                    <a:pt x="4086" y="3231"/>
                    <a:pt x="4339" y="3041"/>
                  </a:cubicBezTo>
                  <a:cubicBezTo>
                    <a:pt x="4719" y="2724"/>
                    <a:pt x="5068" y="2407"/>
                    <a:pt x="5448" y="2091"/>
                  </a:cubicBezTo>
                  <a:cubicBezTo>
                    <a:pt x="5511" y="2027"/>
                    <a:pt x="5574" y="1901"/>
                    <a:pt x="5606" y="1774"/>
                  </a:cubicBezTo>
                  <a:cubicBezTo>
                    <a:pt x="5606" y="1742"/>
                    <a:pt x="5543" y="1679"/>
                    <a:pt x="5511" y="1647"/>
                  </a:cubicBezTo>
                  <a:cubicBezTo>
                    <a:pt x="5511" y="1616"/>
                    <a:pt x="5448" y="1616"/>
                    <a:pt x="5416" y="1647"/>
                  </a:cubicBezTo>
                  <a:cubicBezTo>
                    <a:pt x="5353" y="1711"/>
                    <a:pt x="5258" y="1774"/>
                    <a:pt x="5194" y="1837"/>
                  </a:cubicBezTo>
                  <a:cubicBezTo>
                    <a:pt x="4751" y="2186"/>
                    <a:pt x="4339" y="2566"/>
                    <a:pt x="3896" y="2882"/>
                  </a:cubicBezTo>
                  <a:cubicBezTo>
                    <a:pt x="3421" y="3231"/>
                    <a:pt x="2946" y="3516"/>
                    <a:pt x="2471" y="3801"/>
                  </a:cubicBezTo>
                  <a:cubicBezTo>
                    <a:pt x="2408" y="3864"/>
                    <a:pt x="2344" y="3927"/>
                    <a:pt x="2281" y="3801"/>
                  </a:cubicBezTo>
                  <a:cubicBezTo>
                    <a:pt x="2471" y="3642"/>
                    <a:pt x="2629" y="3484"/>
                    <a:pt x="2819" y="3357"/>
                  </a:cubicBezTo>
                  <a:cubicBezTo>
                    <a:pt x="3231" y="3041"/>
                    <a:pt x="3643" y="2756"/>
                    <a:pt x="4023" y="2439"/>
                  </a:cubicBezTo>
                  <a:cubicBezTo>
                    <a:pt x="4814" y="1837"/>
                    <a:pt x="5543" y="1204"/>
                    <a:pt x="6208" y="507"/>
                  </a:cubicBezTo>
                  <a:cubicBezTo>
                    <a:pt x="6398" y="285"/>
                    <a:pt x="6461" y="127"/>
                    <a:pt x="6335" y="64"/>
                  </a:cubicBezTo>
                  <a:cubicBezTo>
                    <a:pt x="6144" y="0"/>
                    <a:pt x="6049" y="159"/>
                    <a:pt x="5954" y="25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3"/>
            <p:cNvSpPr/>
            <p:nvPr/>
          </p:nvSpPr>
          <p:spPr>
            <a:xfrm>
              <a:off x="7054875" y="1992525"/>
              <a:ext cx="179750" cy="152825"/>
            </a:xfrm>
            <a:custGeom>
              <a:rect b="b" l="l" r="r" t="t"/>
              <a:pathLst>
                <a:path extrusionOk="0" h="6113" w="7190">
                  <a:moveTo>
                    <a:pt x="1806" y="4466"/>
                  </a:moveTo>
                  <a:cubicBezTo>
                    <a:pt x="1426" y="4719"/>
                    <a:pt x="1046" y="4972"/>
                    <a:pt x="697" y="5257"/>
                  </a:cubicBezTo>
                  <a:cubicBezTo>
                    <a:pt x="507" y="5384"/>
                    <a:pt x="317" y="5574"/>
                    <a:pt x="159" y="5764"/>
                  </a:cubicBezTo>
                  <a:cubicBezTo>
                    <a:pt x="96" y="5827"/>
                    <a:pt x="1" y="5954"/>
                    <a:pt x="96" y="6112"/>
                  </a:cubicBezTo>
                  <a:cubicBezTo>
                    <a:pt x="191" y="6049"/>
                    <a:pt x="317" y="6017"/>
                    <a:pt x="412" y="5954"/>
                  </a:cubicBezTo>
                  <a:cubicBezTo>
                    <a:pt x="1014" y="5511"/>
                    <a:pt x="1616" y="5036"/>
                    <a:pt x="2249" y="4624"/>
                  </a:cubicBezTo>
                  <a:cubicBezTo>
                    <a:pt x="3896" y="3515"/>
                    <a:pt x="5384" y="2217"/>
                    <a:pt x="6715" y="760"/>
                  </a:cubicBezTo>
                  <a:cubicBezTo>
                    <a:pt x="6873" y="570"/>
                    <a:pt x="7031" y="380"/>
                    <a:pt x="7190" y="190"/>
                  </a:cubicBezTo>
                  <a:cubicBezTo>
                    <a:pt x="7126" y="32"/>
                    <a:pt x="7031" y="0"/>
                    <a:pt x="6936" y="64"/>
                  </a:cubicBezTo>
                  <a:cubicBezTo>
                    <a:pt x="6810" y="127"/>
                    <a:pt x="6715" y="254"/>
                    <a:pt x="6588" y="349"/>
                  </a:cubicBezTo>
                  <a:cubicBezTo>
                    <a:pt x="5163" y="1932"/>
                    <a:pt x="3548" y="3294"/>
                    <a:pt x="1806" y="4466"/>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3"/>
            <p:cNvSpPr/>
            <p:nvPr/>
          </p:nvSpPr>
          <p:spPr>
            <a:xfrm>
              <a:off x="7056475" y="1954525"/>
              <a:ext cx="166275" cy="159950"/>
            </a:xfrm>
            <a:custGeom>
              <a:rect b="b" l="l" r="r" t="t"/>
              <a:pathLst>
                <a:path extrusionOk="0" h="6398" w="6651">
                  <a:moveTo>
                    <a:pt x="0" y="6397"/>
                  </a:moveTo>
                  <a:cubicBezTo>
                    <a:pt x="253" y="6397"/>
                    <a:pt x="380" y="6207"/>
                    <a:pt x="507" y="6081"/>
                  </a:cubicBezTo>
                  <a:cubicBezTo>
                    <a:pt x="1583" y="5099"/>
                    <a:pt x="2692" y="4085"/>
                    <a:pt x="3769" y="3104"/>
                  </a:cubicBezTo>
                  <a:cubicBezTo>
                    <a:pt x="4560" y="2344"/>
                    <a:pt x="5384" y="1584"/>
                    <a:pt x="6175" y="824"/>
                  </a:cubicBezTo>
                  <a:cubicBezTo>
                    <a:pt x="6334" y="665"/>
                    <a:pt x="6461" y="475"/>
                    <a:pt x="6619" y="285"/>
                  </a:cubicBezTo>
                  <a:cubicBezTo>
                    <a:pt x="6651" y="253"/>
                    <a:pt x="6587" y="158"/>
                    <a:pt x="6587" y="0"/>
                  </a:cubicBezTo>
                  <a:cubicBezTo>
                    <a:pt x="6397" y="158"/>
                    <a:pt x="6271" y="253"/>
                    <a:pt x="6144" y="380"/>
                  </a:cubicBezTo>
                  <a:cubicBezTo>
                    <a:pt x="5194" y="1267"/>
                    <a:pt x="4244" y="2154"/>
                    <a:pt x="3294" y="3040"/>
                  </a:cubicBezTo>
                  <a:cubicBezTo>
                    <a:pt x="2597" y="3674"/>
                    <a:pt x="1869" y="4307"/>
                    <a:pt x="1172" y="4972"/>
                  </a:cubicBezTo>
                  <a:cubicBezTo>
                    <a:pt x="855" y="5257"/>
                    <a:pt x="570" y="5574"/>
                    <a:pt x="285" y="5859"/>
                  </a:cubicBezTo>
                  <a:cubicBezTo>
                    <a:pt x="127" y="5986"/>
                    <a:pt x="0" y="6144"/>
                    <a:pt x="0" y="639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3"/>
            <p:cNvSpPr/>
            <p:nvPr/>
          </p:nvSpPr>
          <p:spPr>
            <a:xfrm>
              <a:off x="7077050" y="2040825"/>
              <a:ext cx="140950" cy="118775"/>
            </a:xfrm>
            <a:custGeom>
              <a:rect b="b" l="l" r="r" t="t"/>
              <a:pathLst>
                <a:path extrusionOk="0" h="4751" w="5638">
                  <a:moveTo>
                    <a:pt x="2471" y="2755"/>
                  </a:moveTo>
                  <a:cubicBezTo>
                    <a:pt x="1837" y="3167"/>
                    <a:pt x="1236" y="3579"/>
                    <a:pt x="602" y="4022"/>
                  </a:cubicBezTo>
                  <a:cubicBezTo>
                    <a:pt x="444" y="4149"/>
                    <a:pt x="254" y="4275"/>
                    <a:pt x="127" y="4434"/>
                  </a:cubicBezTo>
                  <a:cubicBezTo>
                    <a:pt x="64" y="4497"/>
                    <a:pt x="32" y="4592"/>
                    <a:pt x="0" y="4687"/>
                  </a:cubicBezTo>
                  <a:cubicBezTo>
                    <a:pt x="222" y="4750"/>
                    <a:pt x="349" y="4624"/>
                    <a:pt x="507" y="4529"/>
                  </a:cubicBezTo>
                  <a:cubicBezTo>
                    <a:pt x="1394" y="3927"/>
                    <a:pt x="2281" y="3294"/>
                    <a:pt x="3167" y="2692"/>
                  </a:cubicBezTo>
                  <a:cubicBezTo>
                    <a:pt x="3864" y="2217"/>
                    <a:pt x="4466" y="1647"/>
                    <a:pt x="5067" y="1045"/>
                  </a:cubicBezTo>
                  <a:cubicBezTo>
                    <a:pt x="5257" y="855"/>
                    <a:pt x="5416" y="633"/>
                    <a:pt x="5574" y="412"/>
                  </a:cubicBezTo>
                  <a:cubicBezTo>
                    <a:pt x="5606" y="348"/>
                    <a:pt x="5606" y="190"/>
                    <a:pt x="5638" y="0"/>
                  </a:cubicBezTo>
                  <a:cubicBezTo>
                    <a:pt x="5479" y="127"/>
                    <a:pt x="5384" y="190"/>
                    <a:pt x="5321" y="285"/>
                  </a:cubicBezTo>
                  <a:cubicBezTo>
                    <a:pt x="4497" y="1235"/>
                    <a:pt x="3516" y="2027"/>
                    <a:pt x="2471" y="2755"/>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3"/>
            <p:cNvSpPr/>
            <p:nvPr/>
          </p:nvSpPr>
          <p:spPr>
            <a:xfrm>
              <a:off x="7088125" y="1812800"/>
              <a:ext cx="98200" cy="108500"/>
            </a:xfrm>
            <a:custGeom>
              <a:rect b="b" l="l" r="r" t="t"/>
              <a:pathLst>
                <a:path extrusionOk="0" h="4340" w="3928">
                  <a:moveTo>
                    <a:pt x="317" y="3611"/>
                  </a:moveTo>
                  <a:cubicBezTo>
                    <a:pt x="191" y="3801"/>
                    <a:pt x="1" y="3991"/>
                    <a:pt x="1" y="4339"/>
                  </a:cubicBezTo>
                  <a:cubicBezTo>
                    <a:pt x="254" y="4244"/>
                    <a:pt x="381" y="4054"/>
                    <a:pt x="507" y="3896"/>
                  </a:cubicBezTo>
                  <a:cubicBezTo>
                    <a:pt x="1173" y="3072"/>
                    <a:pt x="1933" y="2312"/>
                    <a:pt x="2724" y="1584"/>
                  </a:cubicBezTo>
                  <a:cubicBezTo>
                    <a:pt x="3041" y="1267"/>
                    <a:pt x="3326" y="950"/>
                    <a:pt x="3643" y="602"/>
                  </a:cubicBezTo>
                  <a:cubicBezTo>
                    <a:pt x="3738" y="507"/>
                    <a:pt x="3833" y="412"/>
                    <a:pt x="3896" y="285"/>
                  </a:cubicBezTo>
                  <a:cubicBezTo>
                    <a:pt x="3928" y="222"/>
                    <a:pt x="3896" y="95"/>
                    <a:pt x="3896" y="32"/>
                  </a:cubicBezTo>
                  <a:cubicBezTo>
                    <a:pt x="3674" y="0"/>
                    <a:pt x="3579" y="127"/>
                    <a:pt x="3484" y="254"/>
                  </a:cubicBezTo>
                  <a:cubicBezTo>
                    <a:pt x="3009" y="824"/>
                    <a:pt x="2471" y="1330"/>
                    <a:pt x="1933" y="1837"/>
                  </a:cubicBezTo>
                  <a:cubicBezTo>
                    <a:pt x="1331" y="2376"/>
                    <a:pt x="793" y="2946"/>
                    <a:pt x="317" y="361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3"/>
            <p:cNvSpPr/>
            <p:nvPr/>
          </p:nvSpPr>
          <p:spPr>
            <a:xfrm>
              <a:off x="7106350" y="1799350"/>
              <a:ext cx="55425" cy="67300"/>
            </a:xfrm>
            <a:custGeom>
              <a:rect b="b" l="l" r="r" t="t"/>
              <a:pathLst>
                <a:path extrusionOk="0" h="2692" w="2217">
                  <a:moveTo>
                    <a:pt x="792" y="1488"/>
                  </a:moveTo>
                  <a:cubicBezTo>
                    <a:pt x="602" y="1710"/>
                    <a:pt x="380" y="1932"/>
                    <a:pt x="190" y="2185"/>
                  </a:cubicBezTo>
                  <a:cubicBezTo>
                    <a:pt x="95" y="2312"/>
                    <a:pt x="0" y="2407"/>
                    <a:pt x="64" y="2692"/>
                  </a:cubicBezTo>
                  <a:cubicBezTo>
                    <a:pt x="222" y="2534"/>
                    <a:pt x="380" y="2439"/>
                    <a:pt x="475" y="2312"/>
                  </a:cubicBezTo>
                  <a:cubicBezTo>
                    <a:pt x="919" y="1868"/>
                    <a:pt x="1330" y="1425"/>
                    <a:pt x="1742" y="950"/>
                  </a:cubicBezTo>
                  <a:cubicBezTo>
                    <a:pt x="1900" y="760"/>
                    <a:pt x="2059" y="570"/>
                    <a:pt x="2185" y="348"/>
                  </a:cubicBezTo>
                  <a:cubicBezTo>
                    <a:pt x="2217" y="285"/>
                    <a:pt x="2217" y="190"/>
                    <a:pt x="2217" y="0"/>
                  </a:cubicBezTo>
                  <a:cubicBezTo>
                    <a:pt x="2027" y="158"/>
                    <a:pt x="1900" y="253"/>
                    <a:pt x="1805" y="348"/>
                  </a:cubicBezTo>
                  <a:cubicBezTo>
                    <a:pt x="1457" y="728"/>
                    <a:pt x="1140" y="1108"/>
                    <a:pt x="792" y="1488"/>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3"/>
            <p:cNvSpPr/>
            <p:nvPr/>
          </p:nvSpPr>
          <p:spPr>
            <a:xfrm>
              <a:off x="7109500" y="1780325"/>
              <a:ext cx="45950" cy="54675"/>
            </a:xfrm>
            <a:custGeom>
              <a:rect b="b" l="l" r="r" t="t"/>
              <a:pathLst>
                <a:path extrusionOk="0" h="2187" w="1838">
                  <a:moveTo>
                    <a:pt x="33" y="1933"/>
                  </a:moveTo>
                  <a:cubicBezTo>
                    <a:pt x="1" y="1996"/>
                    <a:pt x="33" y="2091"/>
                    <a:pt x="33" y="2186"/>
                  </a:cubicBezTo>
                  <a:cubicBezTo>
                    <a:pt x="128" y="2123"/>
                    <a:pt x="191" y="2123"/>
                    <a:pt x="223" y="2091"/>
                  </a:cubicBezTo>
                  <a:cubicBezTo>
                    <a:pt x="729" y="1489"/>
                    <a:pt x="1236" y="888"/>
                    <a:pt x="1743" y="286"/>
                  </a:cubicBezTo>
                  <a:cubicBezTo>
                    <a:pt x="1806" y="223"/>
                    <a:pt x="1806" y="159"/>
                    <a:pt x="1838" y="96"/>
                  </a:cubicBezTo>
                  <a:cubicBezTo>
                    <a:pt x="1711" y="1"/>
                    <a:pt x="1616" y="64"/>
                    <a:pt x="1553" y="128"/>
                  </a:cubicBezTo>
                  <a:cubicBezTo>
                    <a:pt x="1109" y="634"/>
                    <a:pt x="666" y="1141"/>
                    <a:pt x="223" y="1648"/>
                  </a:cubicBezTo>
                  <a:cubicBezTo>
                    <a:pt x="128" y="1711"/>
                    <a:pt x="64" y="1838"/>
                    <a:pt x="33" y="1933"/>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3"/>
            <p:cNvSpPr/>
            <p:nvPr/>
          </p:nvSpPr>
          <p:spPr>
            <a:xfrm>
              <a:off x="3887175" y="2148500"/>
              <a:ext cx="23775" cy="110050"/>
            </a:xfrm>
            <a:custGeom>
              <a:rect b="b" l="l" r="r" t="t"/>
              <a:pathLst>
                <a:path extrusionOk="0" h="4402" w="951">
                  <a:moveTo>
                    <a:pt x="96" y="4307"/>
                  </a:moveTo>
                  <a:cubicBezTo>
                    <a:pt x="127" y="4339"/>
                    <a:pt x="191" y="4402"/>
                    <a:pt x="254" y="4402"/>
                  </a:cubicBezTo>
                  <a:cubicBezTo>
                    <a:pt x="286" y="4402"/>
                    <a:pt x="349" y="4339"/>
                    <a:pt x="381" y="4307"/>
                  </a:cubicBezTo>
                  <a:cubicBezTo>
                    <a:pt x="412" y="4149"/>
                    <a:pt x="412" y="3959"/>
                    <a:pt x="444" y="3800"/>
                  </a:cubicBezTo>
                  <a:cubicBezTo>
                    <a:pt x="476" y="3547"/>
                    <a:pt x="412" y="3294"/>
                    <a:pt x="507" y="3040"/>
                  </a:cubicBezTo>
                  <a:cubicBezTo>
                    <a:pt x="539" y="3072"/>
                    <a:pt x="571" y="3104"/>
                    <a:pt x="602" y="3104"/>
                  </a:cubicBezTo>
                  <a:cubicBezTo>
                    <a:pt x="792" y="3230"/>
                    <a:pt x="919" y="3199"/>
                    <a:pt x="951" y="3009"/>
                  </a:cubicBezTo>
                  <a:cubicBezTo>
                    <a:pt x="951" y="2977"/>
                    <a:pt x="951" y="2945"/>
                    <a:pt x="951" y="2914"/>
                  </a:cubicBezTo>
                  <a:cubicBezTo>
                    <a:pt x="919" y="2090"/>
                    <a:pt x="887" y="1267"/>
                    <a:pt x="887" y="443"/>
                  </a:cubicBezTo>
                  <a:cubicBezTo>
                    <a:pt x="856" y="348"/>
                    <a:pt x="856" y="222"/>
                    <a:pt x="792" y="127"/>
                  </a:cubicBezTo>
                  <a:cubicBezTo>
                    <a:pt x="792" y="63"/>
                    <a:pt x="729" y="32"/>
                    <a:pt x="666" y="0"/>
                  </a:cubicBezTo>
                  <a:cubicBezTo>
                    <a:pt x="476" y="158"/>
                    <a:pt x="476" y="380"/>
                    <a:pt x="476" y="602"/>
                  </a:cubicBezTo>
                  <a:cubicBezTo>
                    <a:pt x="476" y="1045"/>
                    <a:pt x="507" y="1488"/>
                    <a:pt x="507" y="1932"/>
                  </a:cubicBezTo>
                  <a:cubicBezTo>
                    <a:pt x="507" y="2090"/>
                    <a:pt x="476" y="2249"/>
                    <a:pt x="476" y="2407"/>
                  </a:cubicBezTo>
                  <a:cubicBezTo>
                    <a:pt x="349" y="2058"/>
                    <a:pt x="254" y="1678"/>
                    <a:pt x="191" y="1330"/>
                  </a:cubicBezTo>
                  <a:cubicBezTo>
                    <a:pt x="191" y="1267"/>
                    <a:pt x="159" y="1140"/>
                    <a:pt x="32" y="1172"/>
                  </a:cubicBezTo>
                  <a:cubicBezTo>
                    <a:pt x="1" y="1235"/>
                    <a:pt x="1" y="1298"/>
                    <a:pt x="1" y="1330"/>
                  </a:cubicBezTo>
                  <a:cubicBezTo>
                    <a:pt x="1" y="2249"/>
                    <a:pt x="32" y="3167"/>
                    <a:pt x="32" y="4085"/>
                  </a:cubicBezTo>
                  <a:cubicBezTo>
                    <a:pt x="32" y="4149"/>
                    <a:pt x="64" y="4244"/>
                    <a:pt x="96" y="430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3"/>
            <p:cNvSpPr/>
            <p:nvPr/>
          </p:nvSpPr>
          <p:spPr>
            <a:xfrm>
              <a:off x="3915675" y="2132650"/>
              <a:ext cx="17450" cy="92650"/>
            </a:xfrm>
            <a:custGeom>
              <a:rect b="b" l="l" r="r" t="t"/>
              <a:pathLst>
                <a:path extrusionOk="0" h="3706" w="698">
                  <a:moveTo>
                    <a:pt x="159" y="2597"/>
                  </a:moveTo>
                  <a:cubicBezTo>
                    <a:pt x="191" y="2819"/>
                    <a:pt x="191" y="3041"/>
                    <a:pt x="191" y="3231"/>
                  </a:cubicBezTo>
                  <a:cubicBezTo>
                    <a:pt x="191" y="3358"/>
                    <a:pt x="223" y="3484"/>
                    <a:pt x="286" y="3579"/>
                  </a:cubicBezTo>
                  <a:cubicBezTo>
                    <a:pt x="286" y="3643"/>
                    <a:pt x="381" y="3706"/>
                    <a:pt x="444" y="3706"/>
                  </a:cubicBezTo>
                  <a:cubicBezTo>
                    <a:pt x="571" y="3706"/>
                    <a:pt x="603" y="3611"/>
                    <a:pt x="603" y="3516"/>
                  </a:cubicBezTo>
                  <a:cubicBezTo>
                    <a:pt x="634" y="3231"/>
                    <a:pt x="634" y="2946"/>
                    <a:pt x="634" y="2661"/>
                  </a:cubicBezTo>
                  <a:cubicBezTo>
                    <a:pt x="634" y="2661"/>
                    <a:pt x="666" y="2629"/>
                    <a:pt x="698" y="2629"/>
                  </a:cubicBezTo>
                  <a:cubicBezTo>
                    <a:pt x="603" y="1901"/>
                    <a:pt x="508" y="1172"/>
                    <a:pt x="413" y="444"/>
                  </a:cubicBezTo>
                  <a:cubicBezTo>
                    <a:pt x="381" y="286"/>
                    <a:pt x="381" y="96"/>
                    <a:pt x="191" y="32"/>
                  </a:cubicBezTo>
                  <a:cubicBezTo>
                    <a:pt x="64" y="1"/>
                    <a:pt x="1" y="191"/>
                    <a:pt x="1" y="507"/>
                  </a:cubicBezTo>
                  <a:cubicBezTo>
                    <a:pt x="64" y="1204"/>
                    <a:pt x="128" y="1901"/>
                    <a:pt x="159" y="259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3"/>
            <p:cNvSpPr/>
            <p:nvPr/>
          </p:nvSpPr>
          <p:spPr>
            <a:xfrm>
              <a:off x="3930725" y="2126325"/>
              <a:ext cx="14275" cy="80775"/>
            </a:xfrm>
            <a:custGeom>
              <a:rect b="b" l="l" r="r" t="t"/>
              <a:pathLst>
                <a:path extrusionOk="0" h="3231" w="571">
                  <a:moveTo>
                    <a:pt x="96" y="2850"/>
                  </a:moveTo>
                  <a:cubicBezTo>
                    <a:pt x="96" y="2945"/>
                    <a:pt x="127" y="3040"/>
                    <a:pt x="159" y="3136"/>
                  </a:cubicBezTo>
                  <a:cubicBezTo>
                    <a:pt x="191" y="3167"/>
                    <a:pt x="286" y="3231"/>
                    <a:pt x="349" y="3231"/>
                  </a:cubicBezTo>
                  <a:cubicBezTo>
                    <a:pt x="381" y="3231"/>
                    <a:pt x="444" y="3167"/>
                    <a:pt x="476" y="3136"/>
                  </a:cubicBezTo>
                  <a:cubicBezTo>
                    <a:pt x="507" y="3040"/>
                    <a:pt x="539" y="2914"/>
                    <a:pt x="539" y="2787"/>
                  </a:cubicBezTo>
                  <a:cubicBezTo>
                    <a:pt x="571" y="2502"/>
                    <a:pt x="539" y="2185"/>
                    <a:pt x="539" y="1805"/>
                  </a:cubicBezTo>
                  <a:cubicBezTo>
                    <a:pt x="507" y="1362"/>
                    <a:pt x="444" y="855"/>
                    <a:pt x="381" y="349"/>
                  </a:cubicBezTo>
                  <a:cubicBezTo>
                    <a:pt x="381" y="254"/>
                    <a:pt x="349" y="159"/>
                    <a:pt x="317" y="95"/>
                  </a:cubicBezTo>
                  <a:cubicBezTo>
                    <a:pt x="286" y="32"/>
                    <a:pt x="222" y="0"/>
                    <a:pt x="159" y="0"/>
                  </a:cubicBezTo>
                  <a:cubicBezTo>
                    <a:pt x="127" y="32"/>
                    <a:pt x="32" y="64"/>
                    <a:pt x="32" y="127"/>
                  </a:cubicBezTo>
                  <a:cubicBezTo>
                    <a:pt x="1" y="254"/>
                    <a:pt x="1" y="412"/>
                    <a:pt x="1" y="570"/>
                  </a:cubicBezTo>
                  <a:cubicBezTo>
                    <a:pt x="64" y="1330"/>
                    <a:pt x="127" y="2090"/>
                    <a:pt x="96" y="285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3"/>
            <p:cNvSpPr/>
            <p:nvPr/>
          </p:nvSpPr>
          <p:spPr>
            <a:xfrm>
              <a:off x="3681325" y="2293375"/>
              <a:ext cx="12700" cy="87100"/>
            </a:xfrm>
            <a:custGeom>
              <a:rect b="b" l="l" r="r" t="t"/>
              <a:pathLst>
                <a:path extrusionOk="0" h="3484" w="508">
                  <a:moveTo>
                    <a:pt x="96" y="2882"/>
                  </a:moveTo>
                  <a:cubicBezTo>
                    <a:pt x="127" y="3104"/>
                    <a:pt x="191" y="3294"/>
                    <a:pt x="286" y="3484"/>
                  </a:cubicBezTo>
                  <a:cubicBezTo>
                    <a:pt x="507" y="3357"/>
                    <a:pt x="476" y="3136"/>
                    <a:pt x="476" y="2946"/>
                  </a:cubicBezTo>
                  <a:cubicBezTo>
                    <a:pt x="476" y="2027"/>
                    <a:pt x="444" y="1141"/>
                    <a:pt x="286" y="222"/>
                  </a:cubicBezTo>
                  <a:cubicBezTo>
                    <a:pt x="286" y="159"/>
                    <a:pt x="222" y="95"/>
                    <a:pt x="159" y="0"/>
                  </a:cubicBezTo>
                  <a:cubicBezTo>
                    <a:pt x="1" y="285"/>
                    <a:pt x="1" y="539"/>
                    <a:pt x="1" y="792"/>
                  </a:cubicBezTo>
                  <a:cubicBezTo>
                    <a:pt x="32" y="1489"/>
                    <a:pt x="64" y="2186"/>
                    <a:pt x="96" y="288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3"/>
            <p:cNvSpPr/>
            <p:nvPr/>
          </p:nvSpPr>
          <p:spPr>
            <a:xfrm>
              <a:off x="3855500" y="2206275"/>
              <a:ext cx="10325" cy="91875"/>
            </a:xfrm>
            <a:custGeom>
              <a:rect b="b" l="l" r="r" t="t"/>
              <a:pathLst>
                <a:path extrusionOk="0" h="3675" w="413">
                  <a:moveTo>
                    <a:pt x="64" y="3548"/>
                  </a:moveTo>
                  <a:cubicBezTo>
                    <a:pt x="96" y="3579"/>
                    <a:pt x="128" y="3611"/>
                    <a:pt x="223" y="3674"/>
                  </a:cubicBezTo>
                  <a:cubicBezTo>
                    <a:pt x="286" y="3516"/>
                    <a:pt x="318" y="3421"/>
                    <a:pt x="349" y="3326"/>
                  </a:cubicBezTo>
                  <a:cubicBezTo>
                    <a:pt x="413" y="2408"/>
                    <a:pt x="318" y="508"/>
                    <a:pt x="128" y="1"/>
                  </a:cubicBezTo>
                  <a:cubicBezTo>
                    <a:pt x="33" y="254"/>
                    <a:pt x="33" y="444"/>
                    <a:pt x="33" y="666"/>
                  </a:cubicBezTo>
                  <a:cubicBezTo>
                    <a:pt x="1" y="1553"/>
                    <a:pt x="1" y="2471"/>
                    <a:pt x="33" y="3389"/>
                  </a:cubicBezTo>
                  <a:cubicBezTo>
                    <a:pt x="33" y="3453"/>
                    <a:pt x="33" y="3516"/>
                    <a:pt x="64" y="3548"/>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3"/>
            <p:cNvSpPr/>
            <p:nvPr/>
          </p:nvSpPr>
          <p:spPr>
            <a:xfrm>
              <a:off x="3662325" y="2393925"/>
              <a:ext cx="25" cy="25"/>
            </a:xfrm>
            <a:custGeom>
              <a:rect b="b" l="l" r="r" t="t"/>
              <a:pathLst>
                <a:path extrusionOk="0" h="1" w="1">
                  <a:moveTo>
                    <a:pt x="1" y="0"/>
                  </a:moveTo>
                  <a:lnTo>
                    <a:pt x="1" y="0"/>
                  </a:lnTo>
                  <a:cubicBezTo>
                    <a:pt x="1" y="0"/>
                    <a:pt x="1" y="0"/>
                    <a:pt x="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3"/>
            <p:cNvSpPr/>
            <p:nvPr/>
          </p:nvSpPr>
          <p:spPr>
            <a:xfrm>
              <a:off x="3647300" y="2331375"/>
              <a:ext cx="14275" cy="69700"/>
            </a:xfrm>
            <a:custGeom>
              <a:rect b="b" l="l" r="r" t="t"/>
              <a:pathLst>
                <a:path extrusionOk="0" h="2788" w="571">
                  <a:moveTo>
                    <a:pt x="507" y="2154"/>
                  </a:moveTo>
                  <a:cubicBezTo>
                    <a:pt x="475" y="1647"/>
                    <a:pt x="443" y="1141"/>
                    <a:pt x="412" y="634"/>
                  </a:cubicBezTo>
                  <a:cubicBezTo>
                    <a:pt x="412" y="476"/>
                    <a:pt x="348" y="286"/>
                    <a:pt x="285" y="127"/>
                  </a:cubicBezTo>
                  <a:cubicBezTo>
                    <a:pt x="253" y="64"/>
                    <a:pt x="158" y="1"/>
                    <a:pt x="32" y="64"/>
                  </a:cubicBezTo>
                  <a:cubicBezTo>
                    <a:pt x="32" y="191"/>
                    <a:pt x="0" y="317"/>
                    <a:pt x="0" y="444"/>
                  </a:cubicBezTo>
                  <a:cubicBezTo>
                    <a:pt x="32" y="1046"/>
                    <a:pt x="32" y="1616"/>
                    <a:pt x="63" y="2186"/>
                  </a:cubicBezTo>
                  <a:cubicBezTo>
                    <a:pt x="63" y="2312"/>
                    <a:pt x="63" y="2439"/>
                    <a:pt x="95" y="2534"/>
                  </a:cubicBezTo>
                  <a:cubicBezTo>
                    <a:pt x="127" y="2724"/>
                    <a:pt x="285" y="2787"/>
                    <a:pt x="412" y="2661"/>
                  </a:cubicBezTo>
                  <a:cubicBezTo>
                    <a:pt x="475" y="2597"/>
                    <a:pt x="538" y="2566"/>
                    <a:pt x="570" y="2502"/>
                  </a:cubicBezTo>
                  <a:cubicBezTo>
                    <a:pt x="443" y="2407"/>
                    <a:pt x="507" y="2281"/>
                    <a:pt x="507" y="215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3"/>
            <p:cNvSpPr/>
            <p:nvPr/>
          </p:nvSpPr>
          <p:spPr>
            <a:xfrm>
              <a:off x="3869775" y="2200750"/>
              <a:ext cx="11100" cy="83950"/>
            </a:xfrm>
            <a:custGeom>
              <a:rect b="b" l="l" r="r" t="t"/>
              <a:pathLst>
                <a:path extrusionOk="0" h="3358" w="444">
                  <a:moveTo>
                    <a:pt x="285" y="3325"/>
                  </a:moveTo>
                  <a:cubicBezTo>
                    <a:pt x="412" y="3262"/>
                    <a:pt x="443" y="3135"/>
                    <a:pt x="443" y="3009"/>
                  </a:cubicBezTo>
                  <a:cubicBezTo>
                    <a:pt x="443" y="2059"/>
                    <a:pt x="412" y="1109"/>
                    <a:pt x="190" y="190"/>
                  </a:cubicBezTo>
                  <a:cubicBezTo>
                    <a:pt x="190" y="127"/>
                    <a:pt x="158" y="32"/>
                    <a:pt x="63" y="0"/>
                  </a:cubicBezTo>
                  <a:cubicBezTo>
                    <a:pt x="32" y="63"/>
                    <a:pt x="0" y="127"/>
                    <a:pt x="32" y="159"/>
                  </a:cubicBezTo>
                  <a:cubicBezTo>
                    <a:pt x="32" y="1109"/>
                    <a:pt x="63" y="2059"/>
                    <a:pt x="95" y="3009"/>
                  </a:cubicBezTo>
                  <a:cubicBezTo>
                    <a:pt x="95" y="3230"/>
                    <a:pt x="190" y="3357"/>
                    <a:pt x="285" y="3325"/>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3"/>
            <p:cNvSpPr/>
            <p:nvPr/>
          </p:nvSpPr>
          <p:spPr>
            <a:xfrm>
              <a:off x="6685150" y="2375700"/>
              <a:ext cx="41175" cy="49125"/>
            </a:xfrm>
            <a:custGeom>
              <a:rect b="b" l="l" r="r" t="t"/>
              <a:pathLst>
                <a:path extrusionOk="0" h="1965" w="1647">
                  <a:moveTo>
                    <a:pt x="317" y="1743"/>
                  </a:moveTo>
                  <a:cubicBezTo>
                    <a:pt x="634" y="1933"/>
                    <a:pt x="950" y="1964"/>
                    <a:pt x="1267" y="1838"/>
                  </a:cubicBezTo>
                  <a:cubicBezTo>
                    <a:pt x="1520" y="1711"/>
                    <a:pt x="1647" y="1458"/>
                    <a:pt x="1647" y="1141"/>
                  </a:cubicBezTo>
                  <a:cubicBezTo>
                    <a:pt x="1647" y="1109"/>
                    <a:pt x="1647" y="1046"/>
                    <a:pt x="1647" y="888"/>
                  </a:cubicBezTo>
                  <a:cubicBezTo>
                    <a:pt x="1647" y="888"/>
                    <a:pt x="1647" y="793"/>
                    <a:pt x="1647" y="698"/>
                  </a:cubicBezTo>
                  <a:cubicBezTo>
                    <a:pt x="1552" y="254"/>
                    <a:pt x="887" y="1"/>
                    <a:pt x="507" y="286"/>
                  </a:cubicBezTo>
                  <a:cubicBezTo>
                    <a:pt x="190" y="539"/>
                    <a:pt x="0" y="1109"/>
                    <a:pt x="159" y="1489"/>
                  </a:cubicBezTo>
                  <a:cubicBezTo>
                    <a:pt x="190" y="1584"/>
                    <a:pt x="254" y="1679"/>
                    <a:pt x="317" y="1743"/>
                  </a:cubicBezTo>
                  <a:close/>
                  <a:moveTo>
                    <a:pt x="539" y="729"/>
                  </a:moveTo>
                  <a:cubicBezTo>
                    <a:pt x="602" y="571"/>
                    <a:pt x="760" y="571"/>
                    <a:pt x="919" y="571"/>
                  </a:cubicBezTo>
                  <a:cubicBezTo>
                    <a:pt x="1172" y="571"/>
                    <a:pt x="1267" y="666"/>
                    <a:pt x="1267" y="919"/>
                  </a:cubicBezTo>
                  <a:cubicBezTo>
                    <a:pt x="1267" y="983"/>
                    <a:pt x="1267" y="1078"/>
                    <a:pt x="1267" y="1141"/>
                  </a:cubicBezTo>
                  <a:cubicBezTo>
                    <a:pt x="1235" y="1489"/>
                    <a:pt x="950" y="1616"/>
                    <a:pt x="634" y="1489"/>
                  </a:cubicBezTo>
                  <a:cubicBezTo>
                    <a:pt x="602" y="1458"/>
                    <a:pt x="570" y="1426"/>
                    <a:pt x="539" y="1394"/>
                  </a:cubicBezTo>
                  <a:cubicBezTo>
                    <a:pt x="412" y="1173"/>
                    <a:pt x="444" y="951"/>
                    <a:pt x="539" y="72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3"/>
            <p:cNvSpPr/>
            <p:nvPr/>
          </p:nvSpPr>
          <p:spPr>
            <a:xfrm>
              <a:off x="6691475" y="2463600"/>
              <a:ext cx="61000" cy="13475"/>
            </a:xfrm>
            <a:custGeom>
              <a:rect b="b" l="l" r="r" t="t"/>
              <a:pathLst>
                <a:path extrusionOk="0" h="539" w="2440">
                  <a:moveTo>
                    <a:pt x="1299" y="159"/>
                  </a:moveTo>
                  <a:cubicBezTo>
                    <a:pt x="919" y="95"/>
                    <a:pt x="539" y="64"/>
                    <a:pt x="159" y="0"/>
                  </a:cubicBezTo>
                  <a:cubicBezTo>
                    <a:pt x="96" y="0"/>
                    <a:pt x="1" y="64"/>
                    <a:pt x="1" y="95"/>
                  </a:cubicBezTo>
                  <a:cubicBezTo>
                    <a:pt x="32" y="159"/>
                    <a:pt x="32" y="222"/>
                    <a:pt x="96" y="285"/>
                  </a:cubicBezTo>
                  <a:cubicBezTo>
                    <a:pt x="127" y="317"/>
                    <a:pt x="222" y="349"/>
                    <a:pt x="286" y="349"/>
                  </a:cubicBezTo>
                  <a:cubicBezTo>
                    <a:pt x="887" y="412"/>
                    <a:pt x="1521" y="475"/>
                    <a:pt x="2122" y="539"/>
                  </a:cubicBezTo>
                  <a:cubicBezTo>
                    <a:pt x="2186" y="539"/>
                    <a:pt x="2249" y="507"/>
                    <a:pt x="2439" y="475"/>
                  </a:cubicBezTo>
                  <a:cubicBezTo>
                    <a:pt x="2249" y="380"/>
                    <a:pt x="2154" y="317"/>
                    <a:pt x="2091" y="285"/>
                  </a:cubicBezTo>
                  <a:cubicBezTo>
                    <a:pt x="1806" y="222"/>
                    <a:pt x="1552" y="190"/>
                    <a:pt x="1299" y="15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3"/>
            <p:cNvSpPr/>
            <p:nvPr/>
          </p:nvSpPr>
          <p:spPr>
            <a:xfrm>
              <a:off x="6646350" y="2380450"/>
              <a:ext cx="22200" cy="26950"/>
            </a:xfrm>
            <a:custGeom>
              <a:rect b="b" l="l" r="r" t="t"/>
              <a:pathLst>
                <a:path extrusionOk="0" h="1078" w="888">
                  <a:moveTo>
                    <a:pt x="539" y="1078"/>
                  </a:moveTo>
                  <a:cubicBezTo>
                    <a:pt x="697" y="1078"/>
                    <a:pt x="824" y="919"/>
                    <a:pt x="856" y="666"/>
                  </a:cubicBezTo>
                  <a:cubicBezTo>
                    <a:pt x="887" y="634"/>
                    <a:pt x="887" y="603"/>
                    <a:pt x="887" y="539"/>
                  </a:cubicBezTo>
                  <a:cubicBezTo>
                    <a:pt x="887" y="476"/>
                    <a:pt x="856" y="413"/>
                    <a:pt x="856" y="318"/>
                  </a:cubicBezTo>
                  <a:cubicBezTo>
                    <a:pt x="761" y="96"/>
                    <a:pt x="444" y="1"/>
                    <a:pt x="254" y="128"/>
                  </a:cubicBezTo>
                  <a:cubicBezTo>
                    <a:pt x="95" y="254"/>
                    <a:pt x="0" y="571"/>
                    <a:pt x="95" y="761"/>
                  </a:cubicBezTo>
                  <a:cubicBezTo>
                    <a:pt x="159" y="951"/>
                    <a:pt x="349" y="1078"/>
                    <a:pt x="539" y="1078"/>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3"/>
            <p:cNvSpPr/>
            <p:nvPr/>
          </p:nvSpPr>
          <p:spPr>
            <a:xfrm>
              <a:off x="6690675" y="2484975"/>
              <a:ext cx="42800" cy="11100"/>
            </a:xfrm>
            <a:custGeom>
              <a:rect b="b" l="l" r="r" t="t"/>
              <a:pathLst>
                <a:path extrusionOk="0" h="444" w="1712">
                  <a:moveTo>
                    <a:pt x="1426" y="190"/>
                  </a:moveTo>
                  <a:cubicBezTo>
                    <a:pt x="951" y="95"/>
                    <a:pt x="508" y="0"/>
                    <a:pt x="1" y="95"/>
                  </a:cubicBezTo>
                  <a:cubicBezTo>
                    <a:pt x="33" y="159"/>
                    <a:pt x="33" y="222"/>
                    <a:pt x="64" y="222"/>
                  </a:cubicBezTo>
                  <a:cubicBezTo>
                    <a:pt x="476" y="285"/>
                    <a:pt x="888" y="380"/>
                    <a:pt x="1299" y="412"/>
                  </a:cubicBezTo>
                  <a:cubicBezTo>
                    <a:pt x="1426" y="444"/>
                    <a:pt x="1553" y="412"/>
                    <a:pt x="1711" y="412"/>
                  </a:cubicBezTo>
                  <a:cubicBezTo>
                    <a:pt x="1648" y="254"/>
                    <a:pt x="1553" y="222"/>
                    <a:pt x="1426" y="19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3"/>
            <p:cNvSpPr/>
            <p:nvPr/>
          </p:nvSpPr>
          <p:spPr>
            <a:xfrm>
              <a:off x="6699400" y="2501600"/>
              <a:ext cx="31700" cy="10325"/>
            </a:xfrm>
            <a:custGeom>
              <a:rect b="b" l="l" r="r" t="t"/>
              <a:pathLst>
                <a:path extrusionOk="0" h="413" w="1268">
                  <a:moveTo>
                    <a:pt x="1140" y="127"/>
                  </a:moveTo>
                  <a:cubicBezTo>
                    <a:pt x="792" y="64"/>
                    <a:pt x="475" y="32"/>
                    <a:pt x="159" y="0"/>
                  </a:cubicBezTo>
                  <a:cubicBezTo>
                    <a:pt x="95" y="0"/>
                    <a:pt x="64" y="95"/>
                    <a:pt x="0" y="127"/>
                  </a:cubicBezTo>
                  <a:cubicBezTo>
                    <a:pt x="32" y="190"/>
                    <a:pt x="64" y="285"/>
                    <a:pt x="127" y="285"/>
                  </a:cubicBezTo>
                  <a:cubicBezTo>
                    <a:pt x="380" y="349"/>
                    <a:pt x="665" y="380"/>
                    <a:pt x="887" y="412"/>
                  </a:cubicBezTo>
                  <a:cubicBezTo>
                    <a:pt x="982" y="412"/>
                    <a:pt x="1045" y="412"/>
                    <a:pt x="1109" y="412"/>
                  </a:cubicBezTo>
                  <a:cubicBezTo>
                    <a:pt x="1172" y="380"/>
                    <a:pt x="1204" y="317"/>
                    <a:pt x="1267" y="285"/>
                  </a:cubicBezTo>
                  <a:cubicBezTo>
                    <a:pt x="1235" y="222"/>
                    <a:pt x="1172" y="127"/>
                    <a:pt x="1140" y="12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3"/>
            <p:cNvSpPr/>
            <p:nvPr/>
          </p:nvSpPr>
          <p:spPr>
            <a:xfrm>
              <a:off x="6700175" y="2444600"/>
              <a:ext cx="38050" cy="11900"/>
            </a:xfrm>
            <a:custGeom>
              <a:rect b="b" l="l" r="r" t="t"/>
              <a:pathLst>
                <a:path extrusionOk="0" h="476" w="1522">
                  <a:moveTo>
                    <a:pt x="1426" y="412"/>
                  </a:moveTo>
                  <a:cubicBezTo>
                    <a:pt x="1458" y="412"/>
                    <a:pt x="1458" y="349"/>
                    <a:pt x="1521" y="317"/>
                  </a:cubicBezTo>
                  <a:cubicBezTo>
                    <a:pt x="1363" y="222"/>
                    <a:pt x="1204" y="159"/>
                    <a:pt x="1046" y="159"/>
                  </a:cubicBezTo>
                  <a:cubicBezTo>
                    <a:pt x="698" y="127"/>
                    <a:pt x="349" y="0"/>
                    <a:pt x="33" y="32"/>
                  </a:cubicBezTo>
                  <a:cubicBezTo>
                    <a:pt x="1" y="254"/>
                    <a:pt x="159" y="317"/>
                    <a:pt x="286" y="349"/>
                  </a:cubicBezTo>
                  <a:cubicBezTo>
                    <a:pt x="666" y="412"/>
                    <a:pt x="1046" y="475"/>
                    <a:pt x="1426" y="41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3"/>
            <p:cNvSpPr/>
            <p:nvPr/>
          </p:nvSpPr>
          <p:spPr>
            <a:xfrm>
              <a:off x="6723950" y="2430350"/>
              <a:ext cx="27725" cy="13475"/>
            </a:xfrm>
            <a:custGeom>
              <a:rect b="b" l="l" r="r" t="t"/>
              <a:pathLst>
                <a:path extrusionOk="0" h="539" w="1109">
                  <a:moveTo>
                    <a:pt x="507" y="380"/>
                  </a:moveTo>
                  <a:cubicBezTo>
                    <a:pt x="697" y="444"/>
                    <a:pt x="918" y="539"/>
                    <a:pt x="1108" y="317"/>
                  </a:cubicBezTo>
                  <a:cubicBezTo>
                    <a:pt x="760" y="63"/>
                    <a:pt x="412" y="0"/>
                    <a:pt x="0" y="63"/>
                  </a:cubicBezTo>
                  <a:cubicBezTo>
                    <a:pt x="95" y="348"/>
                    <a:pt x="317" y="348"/>
                    <a:pt x="507" y="38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3"/>
            <p:cNvSpPr/>
            <p:nvPr/>
          </p:nvSpPr>
          <p:spPr>
            <a:xfrm>
              <a:off x="6603600" y="2379675"/>
              <a:ext cx="15850" cy="14275"/>
            </a:xfrm>
            <a:custGeom>
              <a:rect b="b" l="l" r="r" t="t"/>
              <a:pathLst>
                <a:path extrusionOk="0" h="571" w="634">
                  <a:moveTo>
                    <a:pt x="317" y="570"/>
                  </a:moveTo>
                  <a:cubicBezTo>
                    <a:pt x="475" y="539"/>
                    <a:pt x="634" y="380"/>
                    <a:pt x="602" y="222"/>
                  </a:cubicBezTo>
                  <a:cubicBezTo>
                    <a:pt x="570" y="127"/>
                    <a:pt x="475" y="64"/>
                    <a:pt x="412" y="0"/>
                  </a:cubicBezTo>
                  <a:cubicBezTo>
                    <a:pt x="159" y="0"/>
                    <a:pt x="0" y="159"/>
                    <a:pt x="32" y="349"/>
                  </a:cubicBezTo>
                  <a:cubicBezTo>
                    <a:pt x="32" y="475"/>
                    <a:pt x="159" y="570"/>
                    <a:pt x="317" y="57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3"/>
            <p:cNvSpPr/>
            <p:nvPr/>
          </p:nvSpPr>
          <p:spPr>
            <a:xfrm>
              <a:off x="6735025" y="2414500"/>
              <a:ext cx="19825" cy="12700"/>
            </a:xfrm>
            <a:custGeom>
              <a:rect b="b" l="l" r="r" t="t"/>
              <a:pathLst>
                <a:path extrusionOk="0" h="508" w="793">
                  <a:moveTo>
                    <a:pt x="64" y="349"/>
                  </a:moveTo>
                  <a:cubicBezTo>
                    <a:pt x="317" y="412"/>
                    <a:pt x="539" y="507"/>
                    <a:pt x="792" y="412"/>
                  </a:cubicBezTo>
                  <a:cubicBezTo>
                    <a:pt x="634" y="127"/>
                    <a:pt x="254" y="1"/>
                    <a:pt x="32" y="159"/>
                  </a:cubicBezTo>
                  <a:cubicBezTo>
                    <a:pt x="0" y="191"/>
                    <a:pt x="0" y="254"/>
                    <a:pt x="0" y="286"/>
                  </a:cubicBezTo>
                  <a:cubicBezTo>
                    <a:pt x="0" y="317"/>
                    <a:pt x="32" y="349"/>
                    <a:pt x="64" y="34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3"/>
            <p:cNvSpPr/>
            <p:nvPr/>
          </p:nvSpPr>
          <p:spPr>
            <a:xfrm>
              <a:off x="6668525" y="2586300"/>
              <a:ext cx="49900" cy="10325"/>
            </a:xfrm>
            <a:custGeom>
              <a:rect b="b" l="l" r="r" t="t"/>
              <a:pathLst>
                <a:path extrusionOk="0" h="413" w="1996">
                  <a:moveTo>
                    <a:pt x="222" y="318"/>
                  </a:moveTo>
                  <a:cubicBezTo>
                    <a:pt x="665" y="349"/>
                    <a:pt x="1140" y="381"/>
                    <a:pt x="1584" y="413"/>
                  </a:cubicBezTo>
                  <a:cubicBezTo>
                    <a:pt x="1679" y="413"/>
                    <a:pt x="1805" y="318"/>
                    <a:pt x="1995" y="254"/>
                  </a:cubicBezTo>
                  <a:cubicBezTo>
                    <a:pt x="1774" y="191"/>
                    <a:pt x="1679" y="128"/>
                    <a:pt x="1552" y="96"/>
                  </a:cubicBezTo>
                  <a:cubicBezTo>
                    <a:pt x="1109" y="64"/>
                    <a:pt x="634" y="33"/>
                    <a:pt x="190" y="1"/>
                  </a:cubicBezTo>
                  <a:cubicBezTo>
                    <a:pt x="127" y="1"/>
                    <a:pt x="95" y="1"/>
                    <a:pt x="64" y="33"/>
                  </a:cubicBezTo>
                  <a:cubicBezTo>
                    <a:pt x="32" y="33"/>
                    <a:pt x="0" y="64"/>
                    <a:pt x="0" y="96"/>
                  </a:cubicBezTo>
                  <a:cubicBezTo>
                    <a:pt x="0" y="128"/>
                    <a:pt x="0" y="191"/>
                    <a:pt x="32" y="191"/>
                  </a:cubicBezTo>
                  <a:cubicBezTo>
                    <a:pt x="95" y="254"/>
                    <a:pt x="159" y="318"/>
                    <a:pt x="222" y="318"/>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3"/>
            <p:cNvSpPr/>
            <p:nvPr/>
          </p:nvSpPr>
          <p:spPr>
            <a:xfrm>
              <a:off x="6656650" y="2622725"/>
              <a:ext cx="42775" cy="14275"/>
            </a:xfrm>
            <a:custGeom>
              <a:rect b="b" l="l" r="r" t="t"/>
              <a:pathLst>
                <a:path extrusionOk="0" h="571" w="1711">
                  <a:moveTo>
                    <a:pt x="190" y="349"/>
                  </a:moveTo>
                  <a:cubicBezTo>
                    <a:pt x="665" y="476"/>
                    <a:pt x="1172" y="571"/>
                    <a:pt x="1710" y="317"/>
                  </a:cubicBezTo>
                  <a:cubicBezTo>
                    <a:pt x="1552" y="254"/>
                    <a:pt x="1457" y="191"/>
                    <a:pt x="1362" y="159"/>
                  </a:cubicBezTo>
                  <a:cubicBezTo>
                    <a:pt x="950" y="96"/>
                    <a:pt x="570" y="64"/>
                    <a:pt x="158" y="1"/>
                  </a:cubicBezTo>
                  <a:cubicBezTo>
                    <a:pt x="127" y="1"/>
                    <a:pt x="127" y="1"/>
                    <a:pt x="95" y="1"/>
                  </a:cubicBezTo>
                  <a:cubicBezTo>
                    <a:pt x="63" y="32"/>
                    <a:pt x="32" y="32"/>
                    <a:pt x="32" y="64"/>
                  </a:cubicBezTo>
                  <a:cubicBezTo>
                    <a:pt x="0" y="96"/>
                    <a:pt x="0" y="159"/>
                    <a:pt x="32" y="191"/>
                  </a:cubicBezTo>
                  <a:cubicBezTo>
                    <a:pt x="63" y="254"/>
                    <a:pt x="127" y="317"/>
                    <a:pt x="190" y="34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3"/>
            <p:cNvSpPr/>
            <p:nvPr/>
          </p:nvSpPr>
          <p:spPr>
            <a:xfrm>
              <a:off x="6659800" y="2606100"/>
              <a:ext cx="46750" cy="11100"/>
            </a:xfrm>
            <a:custGeom>
              <a:rect b="b" l="l" r="r" t="t"/>
              <a:pathLst>
                <a:path extrusionOk="0" h="444" w="1870">
                  <a:moveTo>
                    <a:pt x="286" y="317"/>
                  </a:moveTo>
                  <a:cubicBezTo>
                    <a:pt x="761" y="381"/>
                    <a:pt x="1268" y="444"/>
                    <a:pt x="1774" y="349"/>
                  </a:cubicBezTo>
                  <a:cubicBezTo>
                    <a:pt x="1806" y="349"/>
                    <a:pt x="1806" y="317"/>
                    <a:pt x="1869" y="254"/>
                  </a:cubicBezTo>
                  <a:cubicBezTo>
                    <a:pt x="1774" y="222"/>
                    <a:pt x="1743" y="159"/>
                    <a:pt x="1679" y="159"/>
                  </a:cubicBezTo>
                  <a:cubicBezTo>
                    <a:pt x="1299" y="64"/>
                    <a:pt x="381" y="1"/>
                    <a:pt x="32" y="32"/>
                  </a:cubicBezTo>
                  <a:cubicBezTo>
                    <a:pt x="1" y="222"/>
                    <a:pt x="159" y="286"/>
                    <a:pt x="286" y="31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3"/>
            <p:cNvSpPr/>
            <p:nvPr/>
          </p:nvSpPr>
          <p:spPr>
            <a:xfrm>
              <a:off x="6670100" y="2566525"/>
              <a:ext cx="39600" cy="12675"/>
            </a:xfrm>
            <a:custGeom>
              <a:rect b="b" l="l" r="r" t="t"/>
              <a:pathLst>
                <a:path extrusionOk="0" h="507" w="1584">
                  <a:moveTo>
                    <a:pt x="64" y="254"/>
                  </a:moveTo>
                  <a:cubicBezTo>
                    <a:pt x="507" y="444"/>
                    <a:pt x="951" y="507"/>
                    <a:pt x="1394" y="475"/>
                  </a:cubicBezTo>
                  <a:cubicBezTo>
                    <a:pt x="1457" y="475"/>
                    <a:pt x="1489" y="412"/>
                    <a:pt x="1584" y="380"/>
                  </a:cubicBezTo>
                  <a:cubicBezTo>
                    <a:pt x="1521" y="317"/>
                    <a:pt x="1489" y="254"/>
                    <a:pt x="1457" y="254"/>
                  </a:cubicBezTo>
                  <a:cubicBezTo>
                    <a:pt x="1014" y="159"/>
                    <a:pt x="571" y="64"/>
                    <a:pt x="127" y="0"/>
                  </a:cubicBezTo>
                  <a:cubicBezTo>
                    <a:pt x="64" y="0"/>
                    <a:pt x="1" y="64"/>
                    <a:pt x="1" y="95"/>
                  </a:cubicBezTo>
                  <a:cubicBezTo>
                    <a:pt x="1" y="159"/>
                    <a:pt x="32" y="254"/>
                    <a:pt x="64" y="25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3"/>
            <p:cNvSpPr/>
            <p:nvPr/>
          </p:nvSpPr>
          <p:spPr>
            <a:xfrm>
              <a:off x="6626550" y="2690025"/>
              <a:ext cx="72875" cy="9525"/>
            </a:xfrm>
            <a:custGeom>
              <a:rect b="b" l="l" r="r" t="t"/>
              <a:pathLst>
                <a:path extrusionOk="0" h="381" w="2915">
                  <a:moveTo>
                    <a:pt x="2598" y="317"/>
                  </a:moveTo>
                  <a:cubicBezTo>
                    <a:pt x="2693" y="286"/>
                    <a:pt x="2788" y="254"/>
                    <a:pt x="2914" y="191"/>
                  </a:cubicBezTo>
                  <a:cubicBezTo>
                    <a:pt x="2218" y="64"/>
                    <a:pt x="666" y="1"/>
                    <a:pt x="1" y="96"/>
                  </a:cubicBezTo>
                  <a:cubicBezTo>
                    <a:pt x="32" y="159"/>
                    <a:pt x="64" y="254"/>
                    <a:pt x="96" y="286"/>
                  </a:cubicBezTo>
                  <a:cubicBezTo>
                    <a:pt x="159" y="349"/>
                    <a:pt x="286" y="381"/>
                    <a:pt x="349" y="381"/>
                  </a:cubicBezTo>
                  <a:cubicBezTo>
                    <a:pt x="1014" y="381"/>
                    <a:pt x="1679" y="381"/>
                    <a:pt x="2313" y="381"/>
                  </a:cubicBezTo>
                  <a:cubicBezTo>
                    <a:pt x="2408" y="381"/>
                    <a:pt x="2534" y="349"/>
                    <a:pt x="2598" y="31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3"/>
            <p:cNvSpPr/>
            <p:nvPr/>
          </p:nvSpPr>
          <p:spPr>
            <a:xfrm>
              <a:off x="6646350" y="2706650"/>
              <a:ext cx="63350" cy="7150"/>
            </a:xfrm>
            <a:custGeom>
              <a:rect b="b" l="l" r="r" t="t"/>
              <a:pathLst>
                <a:path extrusionOk="0" h="286" w="2534">
                  <a:moveTo>
                    <a:pt x="2534" y="127"/>
                  </a:moveTo>
                  <a:cubicBezTo>
                    <a:pt x="2376" y="64"/>
                    <a:pt x="2281" y="1"/>
                    <a:pt x="2217" y="1"/>
                  </a:cubicBezTo>
                  <a:cubicBezTo>
                    <a:pt x="1489" y="1"/>
                    <a:pt x="761" y="1"/>
                    <a:pt x="0" y="1"/>
                  </a:cubicBezTo>
                  <a:cubicBezTo>
                    <a:pt x="32" y="96"/>
                    <a:pt x="0" y="159"/>
                    <a:pt x="64" y="191"/>
                  </a:cubicBezTo>
                  <a:cubicBezTo>
                    <a:pt x="95" y="254"/>
                    <a:pt x="190" y="286"/>
                    <a:pt x="254" y="286"/>
                  </a:cubicBezTo>
                  <a:cubicBezTo>
                    <a:pt x="919" y="286"/>
                    <a:pt x="1584" y="286"/>
                    <a:pt x="2281" y="286"/>
                  </a:cubicBezTo>
                  <a:cubicBezTo>
                    <a:pt x="2344" y="286"/>
                    <a:pt x="2407" y="191"/>
                    <a:pt x="2534" y="12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3"/>
            <p:cNvSpPr/>
            <p:nvPr/>
          </p:nvSpPr>
          <p:spPr>
            <a:xfrm>
              <a:off x="6658225" y="2722475"/>
              <a:ext cx="54650" cy="11900"/>
            </a:xfrm>
            <a:custGeom>
              <a:rect b="b" l="l" r="r" t="t"/>
              <a:pathLst>
                <a:path extrusionOk="0" h="476" w="2186">
                  <a:moveTo>
                    <a:pt x="1996" y="159"/>
                  </a:moveTo>
                  <a:cubicBezTo>
                    <a:pt x="1774" y="128"/>
                    <a:pt x="1552" y="128"/>
                    <a:pt x="1362" y="128"/>
                  </a:cubicBezTo>
                  <a:cubicBezTo>
                    <a:pt x="1014" y="96"/>
                    <a:pt x="666" y="64"/>
                    <a:pt x="317" y="33"/>
                  </a:cubicBezTo>
                  <a:cubicBezTo>
                    <a:pt x="222" y="33"/>
                    <a:pt x="127" y="1"/>
                    <a:pt x="64" y="96"/>
                  </a:cubicBezTo>
                  <a:cubicBezTo>
                    <a:pt x="0" y="191"/>
                    <a:pt x="95" y="318"/>
                    <a:pt x="222" y="381"/>
                  </a:cubicBezTo>
                  <a:cubicBezTo>
                    <a:pt x="349" y="413"/>
                    <a:pt x="476" y="444"/>
                    <a:pt x="602" y="476"/>
                  </a:cubicBezTo>
                  <a:cubicBezTo>
                    <a:pt x="792" y="476"/>
                    <a:pt x="982" y="476"/>
                    <a:pt x="1172" y="476"/>
                  </a:cubicBezTo>
                  <a:lnTo>
                    <a:pt x="1172" y="476"/>
                  </a:lnTo>
                  <a:cubicBezTo>
                    <a:pt x="1331" y="476"/>
                    <a:pt x="1489" y="476"/>
                    <a:pt x="1647" y="476"/>
                  </a:cubicBezTo>
                  <a:cubicBezTo>
                    <a:pt x="1742" y="476"/>
                    <a:pt x="1869" y="476"/>
                    <a:pt x="1964" y="444"/>
                  </a:cubicBezTo>
                  <a:cubicBezTo>
                    <a:pt x="2059" y="413"/>
                    <a:pt x="2186" y="381"/>
                    <a:pt x="2154" y="254"/>
                  </a:cubicBezTo>
                  <a:cubicBezTo>
                    <a:pt x="2154" y="223"/>
                    <a:pt x="2027" y="159"/>
                    <a:pt x="1996" y="15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3"/>
            <p:cNvSpPr/>
            <p:nvPr/>
          </p:nvSpPr>
          <p:spPr>
            <a:xfrm>
              <a:off x="6750850" y="2684475"/>
              <a:ext cx="13500" cy="9525"/>
            </a:xfrm>
            <a:custGeom>
              <a:rect b="b" l="l" r="r" t="t"/>
              <a:pathLst>
                <a:path extrusionOk="0" h="381" w="540">
                  <a:moveTo>
                    <a:pt x="32" y="64"/>
                  </a:moveTo>
                  <a:cubicBezTo>
                    <a:pt x="1" y="96"/>
                    <a:pt x="1" y="191"/>
                    <a:pt x="32" y="223"/>
                  </a:cubicBezTo>
                  <a:cubicBezTo>
                    <a:pt x="96" y="286"/>
                    <a:pt x="191" y="349"/>
                    <a:pt x="254" y="381"/>
                  </a:cubicBezTo>
                  <a:cubicBezTo>
                    <a:pt x="349" y="381"/>
                    <a:pt x="412" y="318"/>
                    <a:pt x="539" y="223"/>
                  </a:cubicBezTo>
                  <a:cubicBezTo>
                    <a:pt x="412" y="128"/>
                    <a:pt x="317" y="64"/>
                    <a:pt x="222" y="1"/>
                  </a:cubicBezTo>
                  <a:cubicBezTo>
                    <a:pt x="159" y="1"/>
                    <a:pt x="64" y="33"/>
                    <a:pt x="32" y="6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3"/>
            <p:cNvSpPr/>
            <p:nvPr/>
          </p:nvSpPr>
          <p:spPr>
            <a:xfrm>
              <a:off x="6380325" y="2397100"/>
              <a:ext cx="156800" cy="175775"/>
            </a:xfrm>
            <a:custGeom>
              <a:rect b="b" l="l" r="r" t="t"/>
              <a:pathLst>
                <a:path extrusionOk="0" h="7031" w="6272">
                  <a:moveTo>
                    <a:pt x="5986" y="1932"/>
                  </a:moveTo>
                  <a:cubicBezTo>
                    <a:pt x="5733" y="1615"/>
                    <a:pt x="5448" y="1298"/>
                    <a:pt x="5163" y="950"/>
                  </a:cubicBezTo>
                  <a:cubicBezTo>
                    <a:pt x="4561" y="190"/>
                    <a:pt x="3168" y="0"/>
                    <a:pt x="2407" y="317"/>
                  </a:cubicBezTo>
                  <a:cubicBezTo>
                    <a:pt x="1996" y="443"/>
                    <a:pt x="1616" y="665"/>
                    <a:pt x="1267" y="887"/>
                  </a:cubicBezTo>
                  <a:cubicBezTo>
                    <a:pt x="792" y="1203"/>
                    <a:pt x="476" y="1647"/>
                    <a:pt x="286" y="2185"/>
                  </a:cubicBezTo>
                  <a:cubicBezTo>
                    <a:pt x="1" y="2945"/>
                    <a:pt x="1" y="3737"/>
                    <a:pt x="64" y="4529"/>
                  </a:cubicBezTo>
                  <a:cubicBezTo>
                    <a:pt x="96" y="4782"/>
                    <a:pt x="159" y="5035"/>
                    <a:pt x="286" y="5257"/>
                  </a:cubicBezTo>
                  <a:cubicBezTo>
                    <a:pt x="507" y="5605"/>
                    <a:pt x="761" y="5985"/>
                    <a:pt x="1046" y="6270"/>
                  </a:cubicBezTo>
                  <a:cubicBezTo>
                    <a:pt x="1394" y="6619"/>
                    <a:pt x="1837" y="6872"/>
                    <a:pt x="2312" y="6936"/>
                  </a:cubicBezTo>
                  <a:cubicBezTo>
                    <a:pt x="2724" y="6967"/>
                    <a:pt x="3168" y="6999"/>
                    <a:pt x="3579" y="6999"/>
                  </a:cubicBezTo>
                  <a:cubicBezTo>
                    <a:pt x="3864" y="7031"/>
                    <a:pt x="4118" y="6936"/>
                    <a:pt x="4371" y="6809"/>
                  </a:cubicBezTo>
                  <a:cubicBezTo>
                    <a:pt x="5226" y="6365"/>
                    <a:pt x="5796" y="5700"/>
                    <a:pt x="6081" y="4782"/>
                  </a:cubicBezTo>
                  <a:cubicBezTo>
                    <a:pt x="6239" y="4275"/>
                    <a:pt x="6271" y="3769"/>
                    <a:pt x="6271" y="3262"/>
                  </a:cubicBezTo>
                  <a:cubicBezTo>
                    <a:pt x="6271" y="3072"/>
                    <a:pt x="6271" y="2850"/>
                    <a:pt x="6271" y="2629"/>
                  </a:cubicBezTo>
                  <a:cubicBezTo>
                    <a:pt x="6239" y="2375"/>
                    <a:pt x="6176" y="2154"/>
                    <a:pt x="5986" y="1932"/>
                  </a:cubicBezTo>
                  <a:close/>
                  <a:moveTo>
                    <a:pt x="5669" y="4624"/>
                  </a:moveTo>
                  <a:cubicBezTo>
                    <a:pt x="5416" y="5447"/>
                    <a:pt x="4909" y="6049"/>
                    <a:pt x="4118" y="6429"/>
                  </a:cubicBezTo>
                  <a:cubicBezTo>
                    <a:pt x="4054" y="6460"/>
                    <a:pt x="3959" y="6524"/>
                    <a:pt x="3864" y="6524"/>
                  </a:cubicBezTo>
                  <a:cubicBezTo>
                    <a:pt x="2724" y="6651"/>
                    <a:pt x="1711" y="6556"/>
                    <a:pt x="1014" y="5574"/>
                  </a:cubicBezTo>
                  <a:cubicBezTo>
                    <a:pt x="634" y="5067"/>
                    <a:pt x="412" y="4529"/>
                    <a:pt x="444" y="3895"/>
                  </a:cubicBezTo>
                  <a:cubicBezTo>
                    <a:pt x="476" y="3452"/>
                    <a:pt x="476" y="2977"/>
                    <a:pt x="602" y="2534"/>
                  </a:cubicBezTo>
                  <a:cubicBezTo>
                    <a:pt x="792" y="1900"/>
                    <a:pt x="1141" y="1425"/>
                    <a:pt x="1711" y="1077"/>
                  </a:cubicBezTo>
                  <a:cubicBezTo>
                    <a:pt x="1837" y="1013"/>
                    <a:pt x="1964" y="950"/>
                    <a:pt x="2059" y="887"/>
                  </a:cubicBezTo>
                  <a:cubicBezTo>
                    <a:pt x="2788" y="443"/>
                    <a:pt x="3548" y="475"/>
                    <a:pt x="4308" y="792"/>
                  </a:cubicBezTo>
                  <a:cubicBezTo>
                    <a:pt x="4624" y="918"/>
                    <a:pt x="4846" y="1140"/>
                    <a:pt x="5036" y="1425"/>
                  </a:cubicBezTo>
                  <a:cubicBezTo>
                    <a:pt x="5194" y="1615"/>
                    <a:pt x="5321" y="1837"/>
                    <a:pt x="5511" y="2027"/>
                  </a:cubicBezTo>
                  <a:cubicBezTo>
                    <a:pt x="5764" y="2280"/>
                    <a:pt x="5891" y="2597"/>
                    <a:pt x="5859" y="2945"/>
                  </a:cubicBezTo>
                  <a:cubicBezTo>
                    <a:pt x="5859" y="3104"/>
                    <a:pt x="5859" y="3230"/>
                    <a:pt x="5859" y="3357"/>
                  </a:cubicBezTo>
                  <a:cubicBezTo>
                    <a:pt x="5859" y="3357"/>
                    <a:pt x="5891" y="3357"/>
                    <a:pt x="5891" y="3389"/>
                  </a:cubicBezTo>
                  <a:cubicBezTo>
                    <a:pt x="5828" y="3800"/>
                    <a:pt x="5796" y="4212"/>
                    <a:pt x="5669" y="462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3"/>
            <p:cNvSpPr/>
            <p:nvPr/>
          </p:nvSpPr>
          <p:spPr>
            <a:xfrm>
              <a:off x="4747800" y="1154875"/>
              <a:ext cx="38800" cy="42000"/>
            </a:xfrm>
            <a:custGeom>
              <a:rect b="b" l="l" r="r" t="t"/>
              <a:pathLst>
                <a:path extrusionOk="0" h="1680" w="1552">
                  <a:moveTo>
                    <a:pt x="127" y="1331"/>
                  </a:moveTo>
                  <a:cubicBezTo>
                    <a:pt x="63" y="1394"/>
                    <a:pt x="32" y="1521"/>
                    <a:pt x="0" y="1616"/>
                  </a:cubicBezTo>
                  <a:cubicBezTo>
                    <a:pt x="32" y="1647"/>
                    <a:pt x="63" y="1647"/>
                    <a:pt x="95" y="1679"/>
                  </a:cubicBezTo>
                  <a:cubicBezTo>
                    <a:pt x="570" y="1331"/>
                    <a:pt x="1045" y="951"/>
                    <a:pt x="1393" y="476"/>
                  </a:cubicBezTo>
                  <a:cubicBezTo>
                    <a:pt x="1457" y="412"/>
                    <a:pt x="1488" y="349"/>
                    <a:pt x="1520" y="286"/>
                  </a:cubicBezTo>
                  <a:cubicBezTo>
                    <a:pt x="1552" y="222"/>
                    <a:pt x="1552" y="159"/>
                    <a:pt x="1552" y="1"/>
                  </a:cubicBezTo>
                  <a:cubicBezTo>
                    <a:pt x="1393" y="96"/>
                    <a:pt x="1298" y="127"/>
                    <a:pt x="1203" y="191"/>
                  </a:cubicBezTo>
                  <a:cubicBezTo>
                    <a:pt x="950" y="444"/>
                    <a:pt x="697" y="729"/>
                    <a:pt x="443" y="982"/>
                  </a:cubicBezTo>
                  <a:cubicBezTo>
                    <a:pt x="348" y="1109"/>
                    <a:pt x="222" y="1204"/>
                    <a:pt x="127" y="133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3"/>
            <p:cNvSpPr/>
            <p:nvPr/>
          </p:nvSpPr>
          <p:spPr>
            <a:xfrm>
              <a:off x="4728775" y="1150125"/>
              <a:ext cx="34075" cy="37225"/>
            </a:xfrm>
            <a:custGeom>
              <a:rect b="b" l="l" r="r" t="t"/>
              <a:pathLst>
                <a:path extrusionOk="0" h="1489" w="1363">
                  <a:moveTo>
                    <a:pt x="191" y="1489"/>
                  </a:moveTo>
                  <a:cubicBezTo>
                    <a:pt x="318" y="1394"/>
                    <a:pt x="413" y="1267"/>
                    <a:pt x="539" y="1141"/>
                  </a:cubicBezTo>
                  <a:cubicBezTo>
                    <a:pt x="761" y="919"/>
                    <a:pt x="983" y="666"/>
                    <a:pt x="1204" y="412"/>
                  </a:cubicBezTo>
                  <a:cubicBezTo>
                    <a:pt x="1268" y="317"/>
                    <a:pt x="1363" y="191"/>
                    <a:pt x="1173" y="1"/>
                  </a:cubicBezTo>
                  <a:cubicBezTo>
                    <a:pt x="729" y="381"/>
                    <a:pt x="381" y="761"/>
                    <a:pt x="64" y="1172"/>
                  </a:cubicBezTo>
                  <a:cubicBezTo>
                    <a:pt x="33" y="1204"/>
                    <a:pt x="1" y="1267"/>
                    <a:pt x="1" y="1331"/>
                  </a:cubicBezTo>
                  <a:cubicBezTo>
                    <a:pt x="1" y="1362"/>
                    <a:pt x="1" y="1457"/>
                    <a:pt x="33" y="1457"/>
                  </a:cubicBezTo>
                  <a:cubicBezTo>
                    <a:pt x="64" y="1489"/>
                    <a:pt x="159" y="1489"/>
                    <a:pt x="191" y="148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3"/>
            <p:cNvSpPr/>
            <p:nvPr/>
          </p:nvSpPr>
          <p:spPr>
            <a:xfrm>
              <a:off x="4894250" y="1272850"/>
              <a:ext cx="31700" cy="39600"/>
            </a:xfrm>
            <a:custGeom>
              <a:rect b="b" l="l" r="r" t="t"/>
              <a:pathLst>
                <a:path extrusionOk="0" h="1584" w="1268">
                  <a:moveTo>
                    <a:pt x="1" y="1457"/>
                  </a:moveTo>
                  <a:cubicBezTo>
                    <a:pt x="1" y="1489"/>
                    <a:pt x="32" y="1520"/>
                    <a:pt x="96" y="1584"/>
                  </a:cubicBezTo>
                  <a:cubicBezTo>
                    <a:pt x="159" y="1520"/>
                    <a:pt x="254" y="1489"/>
                    <a:pt x="317" y="1425"/>
                  </a:cubicBezTo>
                  <a:cubicBezTo>
                    <a:pt x="634" y="1045"/>
                    <a:pt x="919" y="665"/>
                    <a:pt x="1204" y="285"/>
                  </a:cubicBezTo>
                  <a:cubicBezTo>
                    <a:pt x="1236" y="254"/>
                    <a:pt x="1268" y="222"/>
                    <a:pt x="1268" y="190"/>
                  </a:cubicBezTo>
                  <a:cubicBezTo>
                    <a:pt x="1268" y="127"/>
                    <a:pt x="1236" y="95"/>
                    <a:pt x="1204" y="32"/>
                  </a:cubicBezTo>
                  <a:cubicBezTo>
                    <a:pt x="1204" y="32"/>
                    <a:pt x="1141" y="0"/>
                    <a:pt x="1109" y="32"/>
                  </a:cubicBezTo>
                  <a:cubicBezTo>
                    <a:pt x="1046" y="64"/>
                    <a:pt x="951" y="95"/>
                    <a:pt x="919" y="159"/>
                  </a:cubicBezTo>
                  <a:cubicBezTo>
                    <a:pt x="634" y="507"/>
                    <a:pt x="349" y="855"/>
                    <a:pt x="96" y="1204"/>
                  </a:cubicBezTo>
                  <a:cubicBezTo>
                    <a:pt x="32" y="1267"/>
                    <a:pt x="32" y="1362"/>
                    <a:pt x="1" y="145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3"/>
            <p:cNvSpPr/>
            <p:nvPr/>
          </p:nvSpPr>
          <p:spPr>
            <a:xfrm>
              <a:off x="4883175" y="1250675"/>
              <a:ext cx="25350" cy="36450"/>
            </a:xfrm>
            <a:custGeom>
              <a:rect b="b" l="l" r="r" t="t"/>
              <a:pathLst>
                <a:path extrusionOk="0" h="1458" w="1014">
                  <a:moveTo>
                    <a:pt x="0" y="1267"/>
                  </a:moveTo>
                  <a:cubicBezTo>
                    <a:pt x="0" y="1299"/>
                    <a:pt x="32" y="1362"/>
                    <a:pt x="95" y="1457"/>
                  </a:cubicBezTo>
                  <a:cubicBezTo>
                    <a:pt x="444" y="1141"/>
                    <a:pt x="824" y="666"/>
                    <a:pt x="982" y="381"/>
                  </a:cubicBezTo>
                  <a:cubicBezTo>
                    <a:pt x="982" y="317"/>
                    <a:pt x="1014" y="254"/>
                    <a:pt x="1014" y="222"/>
                  </a:cubicBezTo>
                  <a:cubicBezTo>
                    <a:pt x="1014" y="159"/>
                    <a:pt x="982" y="32"/>
                    <a:pt x="919" y="32"/>
                  </a:cubicBezTo>
                  <a:cubicBezTo>
                    <a:pt x="887" y="0"/>
                    <a:pt x="792" y="32"/>
                    <a:pt x="729" y="95"/>
                  </a:cubicBezTo>
                  <a:cubicBezTo>
                    <a:pt x="507" y="381"/>
                    <a:pt x="317" y="697"/>
                    <a:pt x="95" y="1014"/>
                  </a:cubicBezTo>
                  <a:cubicBezTo>
                    <a:pt x="64" y="1077"/>
                    <a:pt x="0" y="1172"/>
                    <a:pt x="0" y="126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3"/>
            <p:cNvSpPr/>
            <p:nvPr/>
          </p:nvSpPr>
          <p:spPr>
            <a:xfrm>
              <a:off x="4830125" y="1197625"/>
              <a:ext cx="30125" cy="32500"/>
            </a:xfrm>
            <a:custGeom>
              <a:rect b="b" l="l" r="r" t="t"/>
              <a:pathLst>
                <a:path extrusionOk="0" h="1300" w="1205">
                  <a:moveTo>
                    <a:pt x="1172" y="191"/>
                  </a:moveTo>
                  <a:cubicBezTo>
                    <a:pt x="1204" y="159"/>
                    <a:pt x="1172" y="96"/>
                    <a:pt x="1141" y="64"/>
                  </a:cubicBezTo>
                  <a:cubicBezTo>
                    <a:pt x="1109" y="32"/>
                    <a:pt x="1014" y="1"/>
                    <a:pt x="1014" y="32"/>
                  </a:cubicBezTo>
                  <a:cubicBezTo>
                    <a:pt x="697" y="349"/>
                    <a:pt x="381" y="666"/>
                    <a:pt x="64" y="982"/>
                  </a:cubicBezTo>
                  <a:cubicBezTo>
                    <a:pt x="32" y="1046"/>
                    <a:pt x="32" y="1141"/>
                    <a:pt x="1" y="1236"/>
                  </a:cubicBezTo>
                  <a:cubicBezTo>
                    <a:pt x="32" y="1236"/>
                    <a:pt x="64" y="1267"/>
                    <a:pt x="96" y="1299"/>
                  </a:cubicBezTo>
                  <a:cubicBezTo>
                    <a:pt x="539" y="982"/>
                    <a:pt x="887" y="634"/>
                    <a:pt x="1172" y="19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3"/>
            <p:cNvSpPr/>
            <p:nvPr/>
          </p:nvSpPr>
          <p:spPr>
            <a:xfrm>
              <a:off x="4911675" y="1295800"/>
              <a:ext cx="24575" cy="34875"/>
            </a:xfrm>
            <a:custGeom>
              <a:rect b="b" l="l" r="r" t="t"/>
              <a:pathLst>
                <a:path extrusionOk="0" h="1395" w="983">
                  <a:moveTo>
                    <a:pt x="96" y="1394"/>
                  </a:moveTo>
                  <a:cubicBezTo>
                    <a:pt x="539" y="1109"/>
                    <a:pt x="887" y="666"/>
                    <a:pt x="982" y="222"/>
                  </a:cubicBezTo>
                  <a:cubicBezTo>
                    <a:pt x="982" y="191"/>
                    <a:pt x="982" y="159"/>
                    <a:pt x="982" y="127"/>
                  </a:cubicBezTo>
                  <a:cubicBezTo>
                    <a:pt x="951" y="96"/>
                    <a:pt x="951" y="32"/>
                    <a:pt x="919" y="32"/>
                  </a:cubicBezTo>
                  <a:cubicBezTo>
                    <a:pt x="856" y="1"/>
                    <a:pt x="792" y="32"/>
                    <a:pt x="761" y="64"/>
                  </a:cubicBezTo>
                  <a:cubicBezTo>
                    <a:pt x="539" y="412"/>
                    <a:pt x="317" y="761"/>
                    <a:pt x="96" y="1141"/>
                  </a:cubicBezTo>
                  <a:cubicBezTo>
                    <a:pt x="32" y="1204"/>
                    <a:pt x="1" y="1299"/>
                    <a:pt x="96" y="139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3"/>
            <p:cNvSpPr/>
            <p:nvPr/>
          </p:nvSpPr>
          <p:spPr>
            <a:xfrm>
              <a:off x="4960750" y="1397150"/>
              <a:ext cx="21425" cy="36450"/>
            </a:xfrm>
            <a:custGeom>
              <a:rect b="b" l="l" r="r" t="t"/>
              <a:pathLst>
                <a:path extrusionOk="0" h="1458" w="857">
                  <a:moveTo>
                    <a:pt x="254" y="1330"/>
                  </a:moveTo>
                  <a:cubicBezTo>
                    <a:pt x="444" y="1014"/>
                    <a:pt x="634" y="697"/>
                    <a:pt x="793" y="380"/>
                  </a:cubicBezTo>
                  <a:cubicBezTo>
                    <a:pt x="824" y="317"/>
                    <a:pt x="856" y="222"/>
                    <a:pt x="824" y="159"/>
                  </a:cubicBezTo>
                  <a:cubicBezTo>
                    <a:pt x="824" y="95"/>
                    <a:pt x="793" y="32"/>
                    <a:pt x="761" y="32"/>
                  </a:cubicBezTo>
                  <a:cubicBezTo>
                    <a:pt x="698" y="0"/>
                    <a:pt x="634" y="32"/>
                    <a:pt x="603" y="64"/>
                  </a:cubicBezTo>
                  <a:cubicBezTo>
                    <a:pt x="413" y="412"/>
                    <a:pt x="223" y="760"/>
                    <a:pt x="33" y="1140"/>
                  </a:cubicBezTo>
                  <a:cubicBezTo>
                    <a:pt x="1" y="1204"/>
                    <a:pt x="33" y="1299"/>
                    <a:pt x="33" y="1457"/>
                  </a:cubicBezTo>
                  <a:cubicBezTo>
                    <a:pt x="128" y="1394"/>
                    <a:pt x="223" y="1362"/>
                    <a:pt x="254" y="133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3"/>
            <p:cNvSpPr/>
            <p:nvPr/>
          </p:nvSpPr>
          <p:spPr>
            <a:xfrm>
              <a:off x="4778675" y="1169925"/>
              <a:ext cx="23775" cy="32475"/>
            </a:xfrm>
            <a:custGeom>
              <a:rect b="b" l="l" r="r" t="t"/>
              <a:pathLst>
                <a:path extrusionOk="0" h="1299" w="951">
                  <a:moveTo>
                    <a:pt x="0" y="1267"/>
                  </a:moveTo>
                  <a:lnTo>
                    <a:pt x="127" y="1299"/>
                  </a:lnTo>
                  <a:cubicBezTo>
                    <a:pt x="507" y="982"/>
                    <a:pt x="760" y="634"/>
                    <a:pt x="950" y="190"/>
                  </a:cubicBezTo>
                  <a:cubicBezTo>
                    <a:pt x="855" y="0"/>
                    <a:pt x="729" y="64"/>
                    <a:pt x="665" y="159"/>
                  </a:cubicBezTo>
                  <a:cubicBezTo>
                    <a:pt x="443" y="412"/>
                    <a:pt x="253" y="697"/>
                    <a:pt x="63" y="982"/>
                  </a:cubicBezTo>
                  <a:cubicBezTo>
                    <a:pt x="0" y="1077"/>
                    <a:pt x="32" y="1172"/>
                    <a:pt x="0" y="126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3"/>
            <p:cNvSpPr/>
            <p:nvPr/>
          </p:nvSpPr>
          <p:spPr>
            <a:xfrm>
              <a:off x="4681275" y="1162000"/>
              <a:ext cx="29325" cy="26150"/>
            </a:xfrm>
            <a:custGeom>
              <a:rect b="b" l="l" r="r" t="t"/>
              <a:pathLst>
                <a:path extrusionOk="0" h="1046" w="1173">
                  <a:moveTo>
                    <a:pt x="1078" y="254"/>
                  </a:moveTo>
                  <a:cubicBezTo>
                    <a:pt x="1109" y="254"/>
                    <a:pt x="1109" y="191"/>
                    <a:pt x="1141" y="159"/>
                  </a:cubicBezTo>
                  <a:cubicBezTo>
                    <a:pt x="1173" y="96"/>
                    <a:pt x="1078" y="1"/>
                    <a:pt x="1014" y="1"/>
                  </a:cubicBezTo>
                  <a:cubicBezTo>
                    <a:pt x="951" y="32"/>
                    <a:pt x="888" y="32"/>
                    <a:pt x="856" y="64"/>
                  </a:cubicBezTo>
                  <a:cubicBezTo>
                    <a:pt x="603" y="286"/>
                    <a:pt x="349" y="476"/>
                    <a:pt x="96" y="697"/>
                  </a:cubicBezTo>
                  <a:cubicBezTo>
                    <a:pt x="32" y="761"/>
                    <a:pt x="32" y="856"/>
                    <a:pt x="1" y="951"/>
                  </a:cubicBezTo>
                  <a:lnTo>
                    <a:pt x="96" y="1046"/>
                  </a:lnTo>
                  <a:cubicBezTo>
                    <a:pt x="476" y="856"/>
                    <a:pt x="793" y="571"/>
                    <a:pt x="1078" y="25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3"/>
            <p:cNvSpPr/>
            <p:nvPr/>
          </p:nvSpPr>
          <p:spPr>
            <a:xfrm>
              <a:off x="4861000" y="1226925"/>
              <a:ext cx="26950" cy="26950"/>
            </a:xfrm>
            <a:custGeom>
              <a:rect b="b" l="l" r="r" t="t"/>
              <a:pathLst>
                <a:path extrusionOk="0" h="1078" w="1078">
                  <a:moveTo>
                    <a:pt x="1" y="919"/>
                  </a:moveTo>
                  <a:cubicBezTo>
                    <a:pt x="1" y="950"/>
                    <a:pt x="1" y="1045"/>
                    <a:pt x="32" y="1045"/>
                  </a:cubicBezTo>
                  <a:cubicBezTo>
                    <a:pt x="64" y="1077"/>
                    <a:pt x="159" y="1077"/>
                    <a:pt x="191" y="1077"/>
                  </a:cubicBezTo>
                  <a:cubicBezTo>
                    <a:pt x="476" y="824"/>
                    <a:pt x="761" y="539"/>
                    <a:pt x="1014" y="285"/>
                  </a:cubicBezTo>
                  <a:cubicBezTo>
                    <a:pt x="1046" y="254"/>
                    <a:pt x="1046" y="190"/>
                    <a:pt x="1077" y="127"/>
                  </a:cubicBezTo>
                  <a:cubicBezTo>
                    <a:pt x="1046" y="95"/>
                    <a:pt x="1014" y="32"/>
                    <a:pt x="982" y="32"/>
                  </a:cubicBezTo>
                  <a:cubicBezTo>
                    <a:pt x="951" y="32"/>
                    <a:pt x="856" y="0"/>
                    <a:pt x="824" y="32"/>
                  </a:cubicBezTo>
                  <a:cubicBezTo>
                    <a:pt x="571" y="285"/>
                    <a:pt x="349" y="507"/>
                    <a:pt x="96" y="760"/>
                  </a:cubicBezTo>
                  <a:cubicBezTo>
                    <a:pt x="64" y="792"/>
                    <a:pt x="32" y="855"/>
                    <a:pt x="1" y="91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3"/>
            <p:cNvSpPr/>
            <p:nvPr/>
          </p:nvSpPr>
          <p:spPr>
            <a:xfrm>
              <a:off x="4740650" y="1428025"/>
              <a:ext cx="19825" cy="29325"/>
            </a:xfrm>
            <a:custGeom>
              <a:rect b="b" l="l" r="r" t="t"/>
              <a:pathLst>
                <a:path extrusionOk="0" h="1173" w="793">
                  <a:moveTo>
                    <a:pt x="159" y="1172"/>
                  </a:moveTo>
                  <a:cubicBezTo>
                    <a:pt x="476" y="919"/>
                    <a:pt x="698" y="665"/>
                    <a:pt x="761" y="254"/>
                  </a:cubicBezTo>
                  <a:cubicBezTo>
                    <a:pt x="793" y="95"/>
                    <a:pt x="698" y="0"/>
                    <a:pt x="508" y="32"/>
                  </a:cubicBezTo>
                  <a:cubicBezTo>
                    <a:pt x="381" y="285"/>
                    <a:pt x="254" y="539"/>
                    <a:pt x="128" y="792"/>
                  </a:cubicBezTo>
                  <a:cubicBezTo>
                    <a:pt x="64" y="919"/>
                    <a:pt x="1" y="1045"/>
                    <a:pt x="159" y="117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3"/>
            <p:cNvSpPr/>
            <p:nvPr/>
          </p:nvSpPr>
          <p:spPr>
            <a:xfrm>
              <a:off x="4946500" y="1355975"/>
              <a:ext cx="23000" cy="28525"/>
            </a:xfrm>
            <a:custGeom>
              <a:rect b="b" l="l" r="r" t="t"/>
              <a:pathLst>
                <a:path extrusionOk="0" h="1141" w="920">
                  <a:moveTo>
                    <a:pt x="96" y="1109"/>
                  </a:moveTo>
                  <a:cubicBezTo>
                    <a:pt x="128" y="1141"/>
                    <a:pt x="191" y="1109"/>
                    <a:pt x="223" y="1077"/>
                  </a:cubicBezTo>
                  <a:cubicBezTo>
                    <a:pt x="539" y="792"/>
                    <a:pt x="761" y="475"/>
                    <a:pt x="919" y="32"/>
                  </a:cubicBezTo>
                  <a:cubicBezTo>
                    <a:pt x="824" y="32"/>
                    <a:pt x="729" y="0"/>
                    <a:pt x="666" y="32"/>
                  </a:cubicBezTo>
                  <a:cubicBezTo>
                    <a:pt x="381" y="285"/>
                    <a:pt x="191" y="602"/>
                    <a:pt x="33" y="951"/>
                  </a:cubicBezTo>
                  <a:cubicBezTo>
                    <a:pt x="1" y="1014"/>
                    <a:pt x="33" y="1077"/>
                    <a:pt x="96" y="110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3"/>
            <p:cNvSpPr/>
            <p:nvPr/>
          </p:nvSpPr>
          <p:spPr>
            <a:xfrm>
              <a:off x="4611600" y="1367050"/>
              <a:ext cx="18250" cy="28525"/>
            </a:xfrm>
            <a:custGeom>
              <a:rect b="b" l="l" r="r" t="t"/>
              <a:pathLst>
                <a:path extrusionOk="0" h="1141" w="730">
                  <a:moveTo>
                    <a:pt x="698" y="191"/>
                  </a:moveTo>
                  <a:cubicBezTo>
                    <a:pt x="729" y="96"/>
                    <a:pt x="666" y="1"/>
                    <a:pt x="508" y="1"/>
                  </a:cubicBezTo>
                  <a:cubicBezTo>
                    <a:pt x="349" y="318"/>
                    <a:pt x="96" y="634"/>
                    <a:pt x="1" y="1046"/>
                  </a:cubicBezTo>
                  <a:cubicBezTo>
                    <a:pt x="1" y="1046"/>
                    <a:pt x="33" y="1109"/>
                    <a:pt x="64" y="1141"/>
                  </a:cubicBezTo>
                  <a:cubicBezTo>
                    <a:pt x="444" y="951"/>
                    <a:pt x="603" y="571"/>
                    <a:pt x="698" y="19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3"/>
            <p:cNvSpPr/>
            <p:nvPr/>
          </p:nvSpPr>
          <p:spPr>
            <a:xfrm>
              <a:off x="4849925" y="1221375"/>
              <a:ext cx="21400" cy="25375"/>
            </a:xfrm>
            <a:custGeom>
              <a:rect b="b" l="l" r="r" t="t"/>
              <a:pathLst>
                <a:path extrusionOk="0" h="1015" w="856">
                  <a:moveTo>
                    <a:pt x="0" y="1014"/>
                  </a:moveTo>
                  <a:cubicBezTo>
                    <a:pt x="412" y="729"/>
                    <a:pt x="665" y="444"/>
                    <a:pt x="855" y="1"/>
                  </a:cubicBezTo>
                  <a:cubicBezTo>
                    <a:pt x="697" y="32"/>
                    <a:pt x="602" y="1"/>
                    <a:pt x="539" y="32"/>
                  </a:cubicBezTo>
                  <a:cubicBezTo>
                    <a:pt x="317" y="286"/>
                    <a:pt x="0" y="476"/>
                    <a:pt x="0" y="101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3"/>
            <p:cNvSpPr/>
            <p:nvPr/>
          </p:nvSpPr>
          <p:spPr>
            <a:xfrm>
              <a:off x="4640900" y="1172300"/>
              <a:ext cx="21400" cy="20600"/>
            </a:xfrm>
            <a:custGeom>
              <a:rect b="b" l="l" r="r" t="t"/>
              <a:pathLst>
                <a:path extrusionOk="0" h="824" w="856">
                  <a:moveTo>
                    <a:pt x="697" y="380"/>
                  </a:moveTo>
                  <a:cubicBezTo>
                    <a:pt x="761" y="317"/>
                    <a:pt x="792" y="222"/>
                    <a:pt x="856" y="127"/>
                  </a:cubicBezTo>
                  <a:cubicBezTo>
                    <a:pt x="856" y="95"/>
                    <a:pt x="824" y="64"/>
                    <a:pt x="792" y="32"/>
                  </a:cubicBezTo>
                  <a:cubicBezTo>
                    <a:pt x="792" y="0"/>
                    <a:pt x="729" y="0"/>
                    <a:pt x="697" y="0"/>
                  </a:cubicBezTo>
                  <a:cubicBezTo>
                    <a:pt x="444" y="190"/>
                    <a:pt x="191" y="380"/>
                    <a:pt x="1" y="665"/>
                  </a:cubicBezTo>
                  <a:cubicBezTo>
                    <a:pt x="1" y="665"/>
                    <a:pt x="1" y="729"/>
                    <a:pt x="1" y="824"/>
                  </a:cubicBezTo>
                  <a:cubicBezTo>
                    <a:pt x="317" y="760"/>
                    <a:pt x="507" y="539"/>
                    <a:pt x="697" y="38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3"/>
            <p:cNvSpPr/>
            <p:nvPr/>
          </p:nvSpPr>
          <p:spPr>
            <a:xfrm>
              <a:off x="4932250" y="1319550"/>
              <a:ext cx="19025" cy="24575"/>
            </a:xfrm>
            <a:custGeom>
              <a:rect b="b" l="l" r="r" t="t"/>
              <a:pathLst>
                <a:path extrusionOk="0" h="983" w="761">
                  <a:moveTo>
                    <a:pt x="761" y="159"/>
                  </a:moveTo>
                  <a:cubicBezTo>
                    <a:pt x="761" y="127"/>
                    <a:pt x="761" y="64"/>
                    <a:pt x="729" y="32"/>
                  </a:cubicBezTo>
                  <a:cubicBezTo>
                    <a:pt x="698" y="32"/>
                    <a:pt x="603" y="1"/>
                    <a:pt x="571" y="32"/>
                  </a:cubicBezTo>
                  <a:cubicBezTo>
                    <a:pt x="286" y="222"/>
                    <a:pt x="96" y="507"/>
                    <a:pt x="1" y="982"/>
                  </a:cubicBezTo>
                  <a:cubicBezTo>
                    <a:pt x="413" y="729"/>
                    <a:pt x="634" y="476"/>
                    <a:pt x="761" y="15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3"/>
            <p:cNvSpPr/>
            <p:nvPr/>
          </p:nvSpPr>
          <p:spPr>
            <a:xfrm>
              <a:off x="4805575" y="1182575"/>
              <a:ext cx="18250" cy="23000"/>
            </a:xfrm>
            <a:custGeom>
              <a:rect b="b" l="l" r="r" t="t"/>
              <a:pathLst>
                <a:path extrusionOk="0" h="920" w="730">
                  <a:moveTo>
                    <a:pt x="698" y="318"/>
                  </a:moveTo>
                  <a:cubicBezTo>
                    <a:pt x="729" y="254"/>
                    <a:pt x="698" y="128"/>
                    <a:pt x="698" y="1"/>
                  </a:cubicBezTo>
                  <a:cubicBezTo>
                    <a:pt x="349" y="254"/>
                    <a:pt x="96" y="476"/>
                    <a:pt x="1" y="919"/>
                  </a:cubicBezTo>
                  <a:cubicBezTo>
                    <a:pt x="349" y="793"/>
                    <a:pt x="539" y="571"/>
                    <a:pt x="698" y="318"/>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3"/>
            <p:cNvSpPr/>
            <p:nvPr/>
          </p:nvSpPr>
          <p:spPr>
            <a:xfrm>
              <a:off x="4984525" y="1472350"/>
              <a:ext cx="12675" cy="23000"/>
            </a:xfrm>
            <a:custGeom>
              <a:rect b="b" l="l" r="r" t="t"/>
              <a:pathLst>
                <a:path extrusionOk="0" h="920" w="507">
                  <a:moveTo>
                    <a:pt x="443" y="1"/>
                  </a:moveTo>
                  <a:cubicBezTo>
                    <a:pt x="190" y="159"/>
                    <a:pt x="127" y="412"/>
                    <a:pt x="32" y="634"/>
                  </a:cubicBezTo>
                  <a:cubicBezTo>
                    <a:pt x="0" y="729"/>
                    <a:pt x="32" y="824"/>
                    <a:pt x="32" y="919"/>
                  </a:cubicBezTo>
                  <a:cubicBezTo>
                    <a:pt x="412" y="697"/>
                    <a:pt x="507" y="444"/>
                    <a:pt x="44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3"/>
            <p:cNvSpPr/>
            <p:nvPr/>
          </p:nvSpPr>
          <p:spPr>
            <a:xfrm>
              <a:off x="4839625" y="1524600"/>
              <a:ext cx="12700" cy="19025"/>
            </a:xfrm>
            <a:custGeom>
              <a:rect b="b" l="l" r="r" t="t"/>
              <a:pathLst>
                <a:path extrusionOk="0" h="761" w="508">
                  <a:moveTo>
                    <a:pt x="127" y="729"/>
                  </a:moveTo>
                  <a:cubicBezTo>
                    <a:pt x="127" y="761"/>
                    <a:pt x="254" y="729"/>
                    <a:pt x="254" y="698"/>
                  </a:cubicBezTo>
                  <a:cubicBezTo>
                    <a:pt x="349" y="539"/>
                    <a:pt x="444" y="381"/>
                    <a:pt x="476" y="223"/>
                  </a:cubicBezTo>
                  <a:cubicBezTo>
                    <a:pt x="507" y="128"/>
                    <a:pt x="476" y="1"/>
                    <a:pt x="254" y="1"/>
                  </a:cubicBezTo>
                  <a:cubicBezTo>
                    <a:pt x="191" y="64"/>
                    <a:pt x="159" y="159"/>
                    <a:pt x="127" y="254"/>
                  </a:cubicBezTo>
                  <a:cubicBezTo>
                    <a:pt x="64" y="349"/>
                    <a:pt x="32" y="444"/>
                    <a:pt x="1" y="571"/>
                  </a:cubicBezTo>
                  <a:cubicBezTo>
                    <a:pt x="1" y="603"/>
                    <a:pt x="64" y="698"/>
                    <a:pt x="127" y="72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3"/>
            <p:cNvSpPr/>
            <p:nvPr/>
          </p:nvSpPr>
          <p:spPr>
            <a:xfrm>
              <a:off x="4727200" y="1419300"/>
              <a:ext cx="11100" cy="20625"/>
            </a:xfrm>
            <a:custGeom>
              <a:rect b="b" l="l" r="r" t="t"/>
              <a:pathLst>
                <a:path extrusionOk="0" h="825" w="444">
                  <a:moveTo>
                    <a:pt x="444" y="96"/>
                  </a:moveTo>
                  <a:cubicBezTo>
                    <a:pt x="444" y="64"/>
                    <a:pt x="412" y="33"/>
                    <a:pt x="381" y="1"/>
                  </a:cubicBezTo>
                  <a:cubicBezTo>
                    <a:pt x="349" y="1"/>
                    <a:pt x="286" y="1"/>
                    <a:pt x="286" y="33"/>
                  </a:cubicBezTo>
                  <a:cubicBezTo>
                    <a:pt x="96" y="254"/>
                    <a:pt x="1" y="508"/>
                    <a:pt x="64" y="824"/>
                  </a:cubicBezTo>
                  <a:cubicBezTo>
                    <a:pt x="349" y="571"/>
                    <a:pt x="349" y="571"/>
                    <a:pt x="444" y="96"/>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3"/>
            <p:cNvSpPr/>
            <p:nvPr/>
          </p:nvSpPr>
          <p:spPr>
            <a:xfrm>
              <a:off x="4618725" y="1401900"/>
              <a:ext cx="11900" cy="22975"/>
            </a:xfrm>
            <a:custGeom>
              <a:rect b="b" l="l" r="r" t="t"/>
              <a:pathLst>
                <a:path extrusionOk="0" h="919" w="476">
                  <a:moveTo>
                    <a:pt x="96" y="919"/>
                  </a:moveTo>
                  <a:cubicBezTo>
                    <a:pt x="413" y="792"/>
                    <a:pt x="413" y="539"/>
                    <a:pt x="476" y="317"/>
                  </a:cubicBezTo>
                  <a:cubicBezTo>
                    <a:pt x="476" y="222"/>
                    <a:pt x="413" y="159"/>
                    <a:pt x="349" y="0"/>
                  </a:cubicBezTo>
                  <a:cubicBezTo>
                    <a:pt x="191" y="317"/>
                    <a:pt x="1" y="570"/>
                    <a:pt x="96" y="91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3"/>
            <p:cNvSpPr/>
            <p:nvPr/>
          </p:nvSpPr>
          <p:spPr>
            <a:xfrm>
              <a:off x="4857850" y="1534100"/>
              <a:ext cx="11900" cy="16650"/>
            </a:xfrm>
            <a:custGeom>
              <a:rect b="b" l="l" r="r" t="t"/>
              <a:pathLst>
                <a:path extrusionOk="0" h="666" w="476">
                  <a:moveTo>
                    <a:pt x="158" y="666"/>
                  </a:moveTo>
                  <a:cubicBezTo>
                    <a:pt x="222" y="666"/>
                    <a:pt x="285" y="634"/>
                    <a:pt x="317" y="603"/>
                  </a:cubicBezTo>
                  <a:cubicBezTo>
                    <a:pt x="412" y="413"/>
                    <a:pt x="475" y="223"/>
                    <a:pt x="348" y="1"/>
                  </a:cubicBezTo>
                  <a:cubicBezTo>
                    <a:pt x="285" y="1"/>
                    <a:pt x="222" y="1"/>
                    <a:pt x="190" y="33"/>
                  </a:cubicBezTo>
                  <a:cubicBezTo>
                    <a:pt x="63" y="191"/>
                    <a:pt x="0" y="381"/>
                    <a:pt x="63" y="571"/>
                  </a:cubicBezTo>
                  <a:cubicBezTo>
                    <a:pt x="63" y="603"/>
                    <a:pt x="127" y="666"/>
                    <a:pt x="158" y="666"/>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13"/>
            <p:cNvSpPr/>
            <p:nvPr/>
          </p:nvSpPr>
          <p:spPr>
            <a:xfrm>
              <a:off x="4794500" y="1474725"/>
              <a:ext cx="11100" cy="20625"/>
            </a:xfrm>
            <a:custGeom>
              <a:rect b="b" l="l" r="r" t="t"/>
              <a:pathLst>
                <a:path extrusionOk="0" h="825" w="444">
                  <a:moveTo>
                    <a:pt x="64" y="793"/>
                  </a:moveTo>
                  <a:cubicBezTo>
                    <a:pt x="96" y="824"/>
                    <a:pt x="159" y="824"/>
                    <a:pt x="159" y="793"/>
                  </a:cubicBezTo>
                  <a:cubicBezTo>
                    <a:pt x="381" y="602"/>
                    <a:pt x="444" y="381"/>
                    <a:pt x="317" y="1"/>
                  </a:cubicBezTo>
                  <a:cubicBezTo>
                    <a:pt x="159" y="254"/>
                    <a:pt x="0" y="444"/>
                    <a:pt x="0" y="729"/>
                  </a:cubicBezTo>
                  <a:cubicBezTo>
                    <a:pt x="0" y="729"/>
                    <a:pt x="32" y="793"/>
                    <a:pt x="64" y="793"/>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3"/>
            <p:cNvSpPr/>
            <p:nvPr/>
          </p:nvSpPr>
          <p:spPr>
            <a:xfrm>
              <a:off x="4774700" y="1458900"/>
              <a:ext cx="13500" cy="15850"/>
            </a:xfrm>
            <a:custGeom>
              <a:rect b="b" l="l" r="r" t="t"/>
              <a:pathLst>
                <a:path extrusionOk="0" h="634" w="540">
                  <a:moveTo>
                    <a:pt x="539" y="0"/>
                  </a:moveTo>
                  <a:cubicBezTo>
                    <a:pt x="444" y="0"/>
                    <a:pt x="349" y="0"/>
                    <a:pt x="317" y="32"/>
                  </a:cubicBezTo>
                  <a:cubicBezTo>
                    <a:pt x="159" y="190"/>
                    <a:pt x="1" y="349"/>
                    <a:pt x="159" y="634"/>
                  </a:cubicBezTo>
                  <a:cubicBezTo>
                    <a:pt x="412" y="507"/>
                    <a:pt x="476" y="285"/>
                    <a:pt x="53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3"/>
            <p:cNvSpPr/>
            <p:nvPr/>
          </p:nvSpPr>
          <p:spPr>
            <a:xfrm>
              <a:off x="4644875" y="1428800"/>
              <a:ext cx="11900" cy="18250"/>
            </a:xfrm>
            <a:custGeom>
              <a:rect b="b" l="l" r="r" t="t"/>
              <a:pathLst>
                <a:path extrusionOk="0" h="730" w="476">
                  <a:moveTo>
                    <a:pt x="285" y="508"/>
                  </a:moveTo>
                  <a:cubicBezTo>
                    <a:pt x="317" y="349"/>
                    <a:pt x="475" y="191"/>
                    <a:pt x="253" y="1"/>
                  </a:cubicBezTo>
                  <a:cubicBezTo>
                    <a:pt x="0" y="349"/>
                    <a:pt x="0" y="349"/>
                    <a:pt x="32" y="698"/>
                  </a:cubicBezTo>
                  <a:cubicBezTo>
                    <a:pt x="190" y="729"/>
                    <a:pt x="253" y="603"/>
                    <a:pt x="285" y="508"/>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3"/>
            <p:cNvSpPr/>
            <p:nvPr/>
          </p:nvSpPr>
          <p:spPr>
            <a:xfrm>
              <a:off x="4816675" y="1496900"/>
              <a:ext cx="11900" cy="19025"/>
            </a:xfrm>
            <a:custGeom>
              <a:rect b="b" l="l" r="r" t="t"/>
              <a:pathLst>
                <a:path extrusionOk="0" h="761" w="476">
                  <a:moveTo>
                    <a:pt x="317" y="1"/>
                  </a:moveTo>
                  <a:cubicBezTo>
                    <a:pt x="95" y="222"/>
                    <a:pt x="0" y="476"/>
                    <a:pt x="95" y="761"/>
                  </a:cubicBezTo>
                  <a:cubicBezTo>
                    <a:pt x="412" y="571"/>
                    <a:pt x="475" y="412"/>
                    <a:pt x="31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13"/>
            <p:cNvSpPr/>
            <p:nvPr/>
          </p:nvSpPr>
          <p:spPr>
            <a:xfrm>
              <a:off x="4687625" y="1431175"/>
              <a:ext cx="9525" cy="14300"/>
            </a:xfrm>
            <a:custGeom>
              <a:rect b="b" l="l" r="r" t="t"/>
              <a:pathLst>
                <a:path extrusionOk="0" h="572" w="381">
                  <a:moveTo>
                    <a:pt x="349" y="318"/>
                  </a:moveTo>
                  <a:cubicBezTo>
                    <a:pt x="349" y="254"/>
                    <a:pt x="349" y="191"/>
                    <a:pt x="380" y="128"/>
                  </a:cubicBezTo>
                  <a:cubicBezTo>
                    <a:pt x="349" y="64"/>
                    <a:pt x="317" y="1"/>
                    <a:pt x="285" y="1"/>
                  </a:cubicBezTo>
                  <a:cubicBezTo>
                    <a:pt x="254" y="1"/>
                    <a:pt x="190" y="33"/>
                    <a:pt x="159" y="64"/>
                  </a:cubicBezTo>
                  <a:cubicBezTo>
                    <a:pt x="95" y="96"/>
                    <a:pt x="64" y="128"/>
                    <a:pt x="64" y="191"/>
                  </a:cubicBezTo>
                  <a:cubicBezTo>
                    <a:pt x="0" y="318"/>
                    <a:pt x="0" y="413"/>
                    <a:pt x="95" y="508"/>
                  </a:cubicBezTo>
                  <a:cubicBezTo>
                    <a:pt x="190" y="571"/>
                    <a:pt x="285" y="476"/>
                    <a:pt x="349" y="318"/>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3"/>
            <p:cNvSpPr/>
            <p:nvPr/>
          </p:nvSpPr>
          <p:spPr>
            <a:xfrm>
              <a:off x="4876050" y="1549950"/>
              <a:ext cx="9525" cy="10325"/>
            </a:xfrm>
            <a:custGeom>
              <a:rect b="b" l="l" r="r" t="t"/>
              <a:pathLst>
                <a:path extrusionOk="0" h="413" w="381">
                  <a:moveTo>
                    <a:pt x="190" y="380"/>
                  </a:moveTo>
                  <a:cubicBezTo>
                    <a:pt x="254" y="349"/>
                    <a:pt x="317" y="285"/>
                    <a:pt x="380" y="222"/>
                  </a:cubicBezTo>
                  <a:cubicBezTo>
                    <a:pt x="285" y="127"/>
                    <a:pt x="222" y="64"/>
                    <a:pt x="159" y="32"/>
                  </a:cubicBezTo>
                  <a:cubicBezTo>
                    <a:pt x="95" y="0"/>
                    <a:pt x="0" y="95"/>
                    <a:pt x="32" y="222"/>
                  </a:cubicBezTo>
                  <a:cubicBezTo>
                    <a:pt x="32" y="317"/>
                    <a:pt x="127" y="412"/>
                    <a:pt x="190" y="38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3"/>
            <p:cNvSpPr/>
            <p:nvPr/>
          </p:nvSpPr>
          <p:spPr>
            <a:xfrm>
              <a:off x="5118325" y="1650500"/>
              <a:ext cx="34050" cy="46725"/>
            </a:xfrm>
            <a:custGeom>
              <a:rect b="b" l="l" r="r" t="t"/>
              <a:pathLst>
                <a:path extrusionOk="0" h="1869" w="1362">
                  <a:moveTo>
                    <a:pt x="253" y="1742"/>
                  </a:moveTo>
                  <a:cubicBezTo>
                    <a:pt x="634" y="1267"/>
                    <a:pt x="950" y="792"/>
                    <a:pt x="1299" y="285"/>
                  </a:cubicBezTo>
                  <a:cubicBezTo>
                    <a:pt x="1330" y="254"/>
                    <a:pt x="1330" y="222"/>
                    <a:pt x="1362" y="190"/>
                  </a:cubicBezTo>
                  <a:cubicBezTo>
                    <a:pt x="1362" y="64"/>
                    <a:pt x="1330" y="0"/>
                    <a:pt x="1204" y="0"/>
                  </a:cubicBezTo>
                  <a:cubicBezTo>
                    <a:pt x="824" y="570"/>
                    <a:pt x="412" y="1172"/>
                    <a:pt x="0" y="1742"/>
                  </a:cubicBezTo>
                  <a:cubicBezTo>
                    <a:pt x="127" y="1869"/>
                    <a:pt x="222" y="1837"/>
                    <a:pt x="253" y="174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3"/>
            <p:cNvSpPr/>
            <p:nvPr/>
          </p:nvSpPr>
          <p:spPr>
            <a:xfrm>
              <a:off x="5126225" y="1668700"/>
              <a:ext cx="34875" cy="39625"/>
            </a:xfrm>
            <a:custGeom>
              <a:rect b="b" l="l" r="r" t="t"/>
              <a:pathLst>
                <a:path extrusionOk="0" h="1585" w="1395">
                  <a:moveTo>
                    <a:pt x="1141" y="507"/>
                  </a:moveTo>
                  <a:cubicBezTo>
                    <a:pt x="1236" y="349"/>
                    <a:pt x="1394" y="254"/>
                    <a:pt x="1331" y="1"/>
                  </a:cubicBezTo>
                  <a:cubicBezTo>
                    <a:pt x="1268" y="32"/>
                    <a:pt x="1204" y="1"/>
                    <a:pt x="1204" y="32"/>
                  </a:cubicBezTo>
                  <a:cubicBezTo>
                    <a:pt x="824" y="507"/>
                    <a:pt x="444" y="982"/>
                    <a:pt x="1" y="1584"/>
                  </a:cubicBezTo>
                  <a:cubicBezTo>
                    <a:pt x="444" y="1457"/>
                    <a:pt x="539" y="1394"/>
                    <a:pt x="1141" y="50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3"/>
            <p:cNvSpPr/>
            <p:nvPr/>
          </p:nvSpPr>
          <p:spPr>
            <a:xfrm>
              <a:off x="5104850" y="1639400"/>
              <a:ext cx="32500" cy="38050"/>
            </a:xfrm>
            <a:custGeom>
              <a:rect b="b" l="l" r="r" t="t"/>
              <a:pathLst>
                <a:path extrusionOk="0" h="1522" w="1300">
                  <a:moveTo>
                    <a:pt x="96" y="1141"/>
                  </a:moveTo>
                  <a:cubicBezTo>
                    <a:pt x="1" y="1268"/>
                    <a:pt x="96" y="1331"/>
                    <a:pt x="286" y="1363"/>
                  </a:cubicBezTo>
                  <a:cubicBezTo>
                    <a:pt x="381" y="1173"/>
                    <a:pt x="507" y="1014"/>
                    <a:pt x="697" y="888"/>
                  </a:cubicBezTo>
                  <a:lnTo>
                    <a:pt x="888" y="666"/>
                  </a:lnTo>
                  <a:lnTo>
                    <a:pt x="697" y="888"/>
                  </a:lnTo>
                  <a:cubicBezTo>
                    <a:pt x="539" y="1046"/>
                    <a:pt x="412" y="1204"/>
                    <a:pt x="286" y="1363"/>
                  </a:cubicBezTo>
                  <a:lnTo>
                    <a:pt x="286" y="1363"/>
                  </a:lnTo>
                  <a:cubicBezTo>
                    <a:pt x="286" y="1394"/>
                    <a:pt x="286" y="1394"/>
                    <a:pt x="286" y="1394"/>
                  </a:cubicBezTo>
                  <a:lnTo>
                    <a:pt x="286" y="1363"/>
                  </a:lnTo>
                  <a:cubicBezTo>
                    <a:pt x="286" y="1458"/>
                    <a:pt x="349" y="1521"/>
                    <a:pt x="412" y="1521"/>
                  </a:cubicBezTo>
                  <a:cubicBezTo>
                    <a:pt x="539" y="1458"/>
                    <a:pt x="634" y="1426"/>
                    <a:pt x="697" y="1331"/>
                  </a:cubicBezTo>
                  <a:cubicBezTo>
                    <a:pt x="919" y="1046"/>
                    <a:pt x="1109" y="761"/>
                    <a:pt x="1299" y="476"/>
                  </a:cubicBezTo>
                  <a:cubicBezTo>
                    <a:pt x="1299" y="476"/>
                    <a:pt x="1268" y="413"/>
                    <a:pt x="1268" y="349"/>
                  </a:cubicBezTo>
                  <a:cubicBezTo>
                    <a:pt x="1173" y="381"/>
                    <a:pt x="1078" y="413"/>
                    <a:pt x="983" y="444"/>
                  </a:cubicBezTo>
                  <a:cubicBezTo>
                    <a:pt x="983" y="444"/>
                    <a:pt x="983" y="444"/>
                    <a:pt x="983" y="444"/>
                  </a:cubicBezTo>
                  <a:lnTo>
                    <a:pt x="983" y="444"/>
                  </a:lnTo>
                  <a:lnTo>
                    <a:pt x="983" y="1"/>
                  </a:lnTo>
                  <a:cubicBezTo>
                    <a:pt x="634" y="413"/>
                    <a:pt x="381" y="793"/>
                    <a:pt x="96" y="1141"/>
                  </a:cubicBezTo>
                  <a:close/>
                  <a:moveTo>
                    <a:pt x="983" y="444"/>
                  </a:moveTo>
                  <a:lnTo>
                    <a:pt x="983" y="444"/>
                  </a:lnTo>
                  <a:lnTo>
                    <a:pt x="983" y="444"/>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3"/>
            <p:cNvSpPr/>
            <p:nvPr/>
          </p:nvSpPr>
          <p:spPr>
            <a:xfrm>
              <a:off x="5105650" y="1620400"/>
              <a:ext cx="22975" cy="31700"/>
            </a:xfrm>
            <a:custGeom>
              <a:rect b="b" l="l" r="r" t="t"/>
              <a:pathLst>
                <a:path extrusionOk="0" h="1268" w="919">
                  <a:moveTo>
                    <a:pt x="190" y="1236"/>
                  </a:moveTo>
                  <a:cubicBezTo>
                    <a:pt x="507" y="983"/>
                    <a:pt x="729" y="634"/>
                    <a:pt x="919" y="286"/>
                  </a:cubicBezTo>
                  <a:cubicBezTo>
                    <a:pt x="919" y="223"/>
                    <a:pt x="887" y="159"/>
                    <a:pt x="887" y="1"/>
                  </a:cubicBezTo>
                  <a:cubicBezTo>
                    <a:pt x="602" y="381"/>
                    <a:pt x="349" y="666"/>
                    <a:pt x="127" y="983"/>
                  </a:cubicBezTo>
                  <a:cubicBezTo>
                    <a:pt x="95" y="1046"/>
                    <a:pt x="64" y="1109"/>
                    <a:pt x="0" y="1236"/>
                  </a:cubicBezTo>
                  <a:cubicBezTo>
                    <a:pt x="127" y="1236"/>
                    <a:pt x="159" y="1268"/>
                    <a:pt x="190" y="1236"/>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3"/>
            <p:cNvSpPr/>
            <p:nvPr/>
          </p:nvSpPr>
          <p:spPr>
            <a:xfrm>
              <a:off x="5073200" y="1584000"/>
              <a:ext cx="19025" cy="28525"/>
            </a:xfrm>
            <a:custGeom>
              <a:rect b="b" l="l" r="r" t="t"/>
              <a:pathLst>
                <a:path extrusionOk="0" h="1141" w="761">
                  <a:moveTo>
                    <a:pt x="0" y="1140"/>
                  </a:moveTo>
                  <a:cubicBezTo>
                    <a:pt x="158" y="1045"/>
                    <a:pt x="285" y="950"/>
                    <a:pt x="380" y="887"/>
                  </a:cubicBezTo>
                  <a:cubicBezTo>
                    <a:pt x="348" y="665"/>
                    <a:pt x="570" y="538"/>
                    <a:pt x="633" y="348"/>
                  </a:cubicBezTo>
                  <a:cubicBezTo>
                    <a:pt x="697" y="253"/>
                    <a:pt x="760" y="158"/>
                    <a:pt x="633" y="0"/>
                  </a:cubicBezTo>
                  <a:cubicBezTo>
                    <a:pt x="348" y="253"/>
                    <a:pt x="222" y="602"/>
                    <a:pt x="32" y="887"/>
                  </a:cubicBezTo>
                  <a:cubicBezTo>
                    <a:pt x="0" y="950"/>
                    <a:pt x="0" y="1013"/>
                    <a:pt x="0" y="114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3"/>
            <p:cNvSpPr/>
            <p:nvPr/>
          </p:nvSpPr>
          <p:spPr>
            <a:xfrm>
              <a:off x="5077150" y="1591900"/>
              <a:ext cx="20600" cy="28525"/>
            </a:xfrm>
            <a:custGeom>
              <a:rect b="b" l="l" r="r" t="t"/>
              <a:pathLst>
                <a:path extrusionOk="0" h="1141" w="824">
                  <a:moveTo>
                    <a:pt x="222" y="602"/>
                  </a:moveTo>
                  <a:lnTo>
                    <a:pt x="222" y="602"/>
                  </a:lnTo>
                  <a:lnTo>
                    <a:pt x="254" y="571"/>
                  </a:lnTo>
                  <a:cubicBezTo>
                    <a:pt x="285" y="761"/>
                    <a:pt x="0" y="888"/>
                    <a:pt x="127" y="1141"/>
                  </a:cubicBezTo>
                  <a:cubicBezTo>
                    <a:pt x="444" y="919"/>
                    <a:pt x="602" y="571"/>
                    <a:pt x="792" y="286"/>
                  </a:cubicBezTo>
                  <a:cubicBezTo>
                    <a:pt x="824" y="222"/>
                    <a:pt x="792" y="159"/>
                    <a:pt x="760" y="1"/>
                  </a:cubicBezTo>
                  <a:cubicBezTo>
                    <a:pt x="634" y="127"/>
                    <a:pt x="570" y="222"/>
                    <a:pt x="507" y="317"/>
                  </a:cubicBezTo>
                  <a:cubicBezTo>
                    <a:pt x="412" y="381"/>
                    <a:pt x="317" y="476"/>
                    <a:pt x="254" y="571"/>
                  </a:cubicBezTo>
                  <a:cubicBezTo>
                    <a:pt x="254" y="571"/>
                    <a:pt x="254" y="571"/>
                    <a:pt x="222" y="571"/>
                  </a:cubicBezTo>
                  <a:cubicBezTo>
                    <a:pt x="222" y="571"/>
                    <a:pt x="222" y="571"/>
                    <a:pt x="222" y="60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3"/>
            <p:cNvSpPr/>
            <p:nvPr/>
          </p:nvSpPr>
          <p:spPr>
            <a:xfrm>
              <a:off x="5065275" y="1577650"/>
              <a:ext cx="16650" cy="25375"/>
            </a:xfrm>
            <a:custGeom>
              <a:rect b="b" l="l" r="r" t="t"/>
              <a:pathLst>
                <a:path extrusionOk="0" h="1015" w="666">
                  <a:moveTo>
                    <a:pt x="444" y="571"/>
                  </a:moveTo>
                  <a:cubicBezTo>
                    <a:pt x="507" y="444"/>
                    <a:pt x="570" y="286"/>
                    <a:pt x="634" y="159"/>
                  </a:cubicBezTo>
                  <a:cubicBezTo>
                    <a:pt x="665" y="64"/>
                    <a:pt x="665" y="1"/>
                    <a:pt x="507" y="1"/>
                  </a:cubicBezTo>
                  <a:cubicBezTo>
                    <a:pt x="317" y="286"/>
                    <a:pt x="64" y="571"/>
                    <a:pt x="0" y="951"/>
                  </a:cubicBezTo>
                  <a:cubicBezTo>
                    <a:pt x="32" y="982"/>
                    <a:pt x="64" y="982"/>
                    <a:pt x="95" y="1014"/>
                  </a:cubicBezTo>
                  <a:cubicBezTo>
                    <a:pt x="222" y="856"/>
                    <a:pt x="317" y="729"/>
                    <a:pt x="444" y="57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3"/>
            <p:cNvSpPr/>
            <p:nvPr/>
          </p:nvSpPr>
          <p:spPr>
            <a:xfrm>
              <a:off x="6164975" y="2253775"/>
              <a:ext cx="26950" cy="39625"/>
            </a:xfrm>
            <a:custGeom>
              <a:rect b="b" l="l" r="r" t="t"/>
              <a:pathLst>
                <a:path extrusionOk="0" h="1585" w="1078">
                  <a:moveTo>
                    <a:pt x="1077" y="1584"/>
                  </a:moveTo>
                  <a:cubicBezTo>
                    <a:pt x="856" y="1173"/>
                    <a:pt x="666" y="824"/>
                    <a:pt x="602" y="444"/>
                  </a:cubicBezTo>
                  <a:cubicBezTo>
                    <a:pt x="571" y="286"/>
                    <a:pt x="476" y="96"/>
                    <a:pt x="254" y="96"/>
                  </a:cubicBezTo>
                  <a:lnTo>
                    <a:pt x="286" y="96"/>
                  </a:lnTo>
                  <a:cubicBezTo>
                    <a:pt x="286" y="64"/>
                    <a:pt x="286" y="33"/>
                    <a:pt x="254" y="1"/>
                  </a:cubicBezTo>
                  <a:lnTo>
                    <a:pt x="254" y="96"/>
                  </a:lnTo>
                  <a:cubicBezTo>
                    <a:pt x="191" y="64"/>
                    <a:pt x="96" y="33"/>
                    <a:pt x="32" y="33"/>
                  </a:cubicBezTo>
                  <a:cubicBezTo>
                    <a:pt x="1" y="64"/>
                    <a:pt x="1" y="96"/>
                    <a:pt x="1" y="96"/>
                  </a:cubicBezTo>
                  <a:cubicBezTo>
                    <a:pt x="286" y="603"/>
                    <a:pt x="571" y="1078"/>
                    <a:pt x="887" y="1553"/>
                  </a:cubicBezTo>
                  <a:cubicBezTo>
                    <a:pt x="919" y="1584"/>
                    <a:pt x="982" y="1584"/>
                    <a:pt x="1077" y="158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3"/>
            <p:cNvSpPr/>
            <p:nvPr/>
          </p:nvSpPr>
          <p:spPr>
            <a:xfrm>
              <a:off x="6153100" y="2277550"/>
              <a:ext cx="30125" cy="45925"/>
            </a:xfrm>
            <a:custGeom>
              <a:rect b="b" l="l" r="r" t="t"/>
              <a:pathLst>
                <a:path extrusionOk="0" h="1837" w="1205">
                  <a:moveTo>
                    <a:pt x="697" y="1203"/>
                  </a:moveTo>
                  <a:cubicBezTo>
                    <a:pt x="792" y="1362"/>
                    <a:pt x="887" y="1552"/>
                    <a:pt x="982" y="1710"/>
                  </a:cubicBezTo>
                  <a:cubicBezTo>
                    <a:pt x="1046" y="1774"/>
                    <a:pt x="1109" y="1837"/>
                    <a:pt x="1204" y="1710"/>
                  </a:cubicBezTo>
                  <a:cubicBezTo>
                    <a:pt x="919" y="1140"/>
                    <a:pt x="602" y="538"/>
                    <a:pt x="159" y="0"/>
                  </a:cubicBezTo>
                  <a:cubicBezTo>
                    <a:pt x="1" y="95"/>
                    <a:pt x="64" y="158"/>
                    <a:pt x="96" y="222"/>
                  </a:cubicBezTo>
                  <a:cubicBezTo>
                    <a:pt x="286" y="538"/>
                    <a:pt x="507" y="887"/>
                    <a:pt x="697" y="1203"/>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3"/>
            <p:cNvSpPr/>
            <p:nvPr/>
          </p:nvSpPr>
          <p:spPr>
            <a:xfrm>
              <a:off x="6136475" y="2298925"/>
              <a:ext cx="24575" cy="39600"/>
            </a:xfrm>
            <a:custGeom>
              <a:rect b="b" l="l" r="r" t="t"/>
              <a:pathLst>
                <a:path extrusionOk="0" h="1584" w="983">
                  <a:moveTo>
                    <a:pt x="982" y="1584"/>
                  </a:moveTo>
                  <a:cubicBezTo>
                    <a:pt x="951" y="1267"/>
                    <a:pt x="761" y="1140"/>
                    <a:pt x="666" y="982"/>
                  </a:cubicBezTo>
                  <a:cubicBezTo>
                    <a:pt x="571" y="823"/>
                    <a:pt x="476" y="665"/>
                    <a:pt x="349" y="475"/>
                  </a:cubicBezTo>
                  <a:cubicBezTo>
                    <a:pt x="254" y="348"/>
                    <a:pt x="254" y="127"/>
                    <a:pt x="32" y="0"/>
                  </a:cubicBezTo>
                  <a:cubicBezTo>
                    <a:pt x="1" y="348"/>
                    <a:pt x="127" y="570"/>
                    <a:pt x="286" y="792"/>
                  </a:cubicBezTo>
                  <a:cubicBezTo>
                    <a:pt x="444" y="1077"/>
                    <a:pt x="602" y="1362"/>
                    <a:pt x="982" y="158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3"/>
            <p:cNvSpPr/>
            <p:nvPr/>
          </p:nvSpPr>
          <p:spPr>
            <a:xfrm>
              <a:off x="6190325" y="2026575"/>
              <a:ext cx="20600" cy="26925"/>
            </a:xfrm>
            <a:custGeom>
              <a:rect b="b" l="l" r="r" t="t"/>
              <a:pathLst>
                <a:path extrusionOk="0" h="1077" w="824">
                  <a:moveTo>
                    <a:pt x="823" y="1077"/>
                  </a:moveTo>
                  <a:cubicBezTo>
                    <a:pt x="728" y="697"/>
                    <a:pt x="475" y="285"/>
                    <a:pt x="285" y="95"/>
                  </a:cubicBezTo>
                  <a:cubicBezTo>
                    <a:pt x="222" y="0"/>
                    <a:pt x="127" y="0"/>
                    <a:pt x="0" y="95"/>
                  </a:cubicBezTo>
                  <a:cubicBezTo>
                    <a:pt x="158" y="475"/>
                    <a:pt x="380" y="760"/>
                    <a:pt x="665" y="1077"/>
                  </a:cubicBezTo>
                  <a:cubicBezTo>
                    <a:pt x="697" y="1077"/>
                    <a:pt x="760" y="1077"/>
                    <a:pt x="823" y="107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3"/>
            <p:cNvSpPr/>
            <p:nvPr/>
          </p:nvSpPr>
          <p:spPr>
            <a:xfrm>
              <a:off x="6005050" y="2311575"/>
              <a:ext cx="17450" cy="30900"/>
            </a:xfrm>
            <a:custGeom>
              <a:rect b="b" l="l" r="r" t="t"/>
              <a:pathLst>
                <a:path extrusionOk="0" h="1236" w="698">
                  <a:moveTo>
                    <a:pt x="286" y="729"/>
                  </a:moveTo>
                  <a:cubicBezTo>
                    <a:pt x="444" y="1078"/>
                    <a:pt x="444" y="1078"/>
                    <a:pt x="697" y="1236"/>
                  </a:cubicBezTo>
                  <a:cubicBezTo>
                    <a:pt x="507" y="824"/>
                    <a:pt x="381" y="413"/>
                    <a:pt x="0" y="1"/>
                  </a:cubicBezTo>
                  <a:cubicBezTo>
                    <a:pt x="64" y="349"/>
                    <a:pt x="191" y="539"/>
                    <a:pt x="286" y="72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3"/>
            <p:cNvSpPr/>
            <p:nvPr/>
          </p:nvSpPr>
          <p:spPr>
            <a:xfrm>
              <a:off x="6122225" y="2311575"/>
              <a:ext cx="18225" cy="24575"/>
            </a:xfrm>
            <a:custGeom>
              <a:rect b="b" l="l" r="r" t="t"/>
              <a:pathLst>
                <a:path extrusionOk="0" h="983" w="729">
                  <a:moveTo>
                    <a:pt x="729" y="983"/>
                  </a:moveTo>
                  <a:cubicBezTo>
                    <a:pt x="602" y="603"/>
                    <a:pt x="444" y="286"/>
                    <a:pt x="159" y="1"/>
                  </a:cubicBezTo>
                  <a:cubicBezTo>
                    <a:pt x="127" y="1"/>
                    <a:pt x="64" y="32"/>
                    <a:pt x="1" y="64"/>
                  </a:cubicBezTo>
                  <a:cubicBezTo>
                    <a:pt x="222" y="413"/>
                    <a:pt x="381" y="761"/>
                    <a:pt x="729" y="983"/>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3"/>
            <p:cNvSpPr/>
            <p:nvPr/>
          </p:nvSpPr>
          <p:spPr>
            <a:xfrm>
              <a:off x="5985250" y="2323450"/>
              <a:ext cx="14275" cy="23775"/>
            </a:xfrm>
            <a:custGeom>
              <a:rect b="b" l="l" r="r" t="t"/>
              <a:pathLst>
                <a:path extrusionOk="0" h="951" w="571">
                  <a:moveTo>
                    <a:pt x="191" y="96"/>
                  </a:moveTo>
                  <a:cubicBezTo>
                    <a:pt x="159" y="1"/>
                    <a:pt x="96" y="1"/>
                    <a:pt x="1" y="96"/>
                  </a:cubicBezTo>
                  <a:cubicBezTo>
                    <a:pt x="127" y="349"/>
                    <a:pt x="286" y="603"/>
                    <a:pt x="444" y="888"/>
                  </a:cubicBezTo>
                  <a:cubicBezTo>
                    <a:pt x="444" y="919"/>
                    <a:pt x="476" y="919"/>
                    <a:pt x="539" y="951"/>
                  </a:cubicBezTo>
                  <a:cubicBezTo>
                    <a:pt x="539" y="888"/>
                    <a:pt x="571" y="793"/>
                    <a:pt x="539" y="729"/>
                  </a:cubicBezTo>
                  <a:cubicBezTo>
                    <a:pt x="444" y="508"/>
                    <a:pt x="317" y="286"/>
                    <a:pt x="191" y="96"/>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3"/>
            <p:cNvSpPr/>
            <p:nvPr/>
          </p:nvSpPr>
          <p:spPr>
            <a:xfrm>
              <a:off x="6161025" y="2308425"/>
              <a:ext cx="25" cy="25"/>
            </a:xfrm>
            <a:custGeom>
              <a:rect b="b" l="l" r="r" t="t"/>
              <a:pathLst>
                <a:path extrusionOk="0" h="1" w="1">
                  <a:moveTo>
                    <a:pt x="0" y="0"/>
                  </a:moveTo>
                  <a:lnTo>
                    <a:pt x="0" y="0"/>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3"/>
            <p:cNvSpPr/>
            <p:nvPr/>
          </p:nvSpPr>
          <p:spPr>
            <a:xfrm>
              <a:off x="6148350" y="2298925"/>
              <a:ext cx="25" cy="25"/>
            </a:xfrm>
            <a:custGeom>
              <a:rect b="b" l="l" r="r" t="t"/>
              <a:pathLst>
                <a:path extrusionOk="0" h="1" w="1">
                  <a:moveTo>
                    <a:pt x="1" y="0"/>
                  </a:move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3"/>
            <p:cNvSpPr/>
            <p:nvPr/>
          </p:nvSpPr>
          <p:spPr>
            <a:xfrm>
              <a:off x="6148350" y="2298125"/>
              <a:ext cx="12700" cy="11100"/>
            </a:xfrm>
            <a:custGeom>
              <a:rect b="b" l="l" r="r" t="t"/>
              <a:pathLst>
                <a:path extrusionOk="0" h="444" w="508">
                  <a:moveTo>
                    <a:pt x="507" y="412"/>
                  </a:moveTo>
                  <a:cubicBezTo>
                    <a:pt x="412" y="349"/>
                    <a:pt x="349" y="254"/>
                    <a:pt x="286" y="159"/>
                  </a:cubicBezTo>
                  <a:cubicBezTo>
                    <a:pt x="191" y="32"/>
                    <a:pt x="127" y="0"/>
                    <a:pt x="1" y="32"/>
                  </a:cubicBezTo>
                  <a:cubicBezTo>
                    <a:pt x="96" y="127"/>
                    <a:pt x="159" y="222"/>
                    <a:pt x="222" y="317"/>
                  </a:cubicBezTo>
                  <a:cubicBezTo>
                    <a:pt x="317" y="412"/>
                    <a:pt x="381" y="444"/>
                    <a:pt x="507" y="41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3"/>
            <p:cNvSpPr/>
            <p:nvPr/>
          </p:nvSpPr>
          <p:spPr>
            <a:xfrm>
              <a:off x="6196650" y="2087525"/>
              <a:ext cx="2400" cy="3975"/>
            </a:xfrm>
            <a:custGeom>
              <a:rect b="b" l="l" r="r" t="t"/>
              <a:pathLst>
                <a:path extrusionOk="0" h="159" w="96">
                  <a:moveTo>
                    <a:pt x="32" y="64"/>
                  </a:moveTo>
                  <a:cubicBezTo>
                    <a:pt x="0" y="96"/>
                    <a:pt x="32" y="127"/>
                    <a:pt x="32" y="159"/>
                  </a:cubicBezTo>
                  <a:cubicBezTo>
                    <a:pt x="64" y="159"/>
                    <a:pt x="95" y="127"/>
                    <a:pt x="95" y="96"/>
                  </a:cubicBezTo>
                  <a:cubicBezTo>
                    <a:pt x="95" y="64"/>
                    <a:pt x="95" y="32"/>
                    <a:pt x="95" y="1"/>
                  </a:cubicBezTo>
                  <a:cubicBezTo>
                    <a:pt x="64" y="32"/>
                    <a:pt x="32" y="64"/>
                    <a:pt x="32" y="6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3"/>
            <p:cNvSpPr/>
            <p:nvPr/>
          </p:nvSpPr>
          <p:spPr>
            <a:xfrm>
              <a:off x="6144400" y="2281500"/>
              <a:ext cx="1600" cy="1600"/>
            </a:xfrm>
            <a:custGeom>
              <a:rect b="b" l="l" r="r" t="t"/>
              <a:pathLst>
                <a:path extrusionOk="0" h="64" w="64">
                  <a:moveTo>
                    <a:pt x="64" y="32"/>
                  </a:moveTo>
                  <a:cubicBezTo>
                    <a:pt x="32" y="32"/>
                    <a:pt x="32" y="32"/>
                    <a:pt x="0" y="0"/>
                  </a:cubicBezTo>
                  <a:cubicBezTo>
                    <a:pt x="0" y="0"/>
                    <a:pt x="0" y="32"/>
                    <a:pt x="0" y="32"/>
                  </a:cubicBezTo>
                  <a:cubicBezTo>
                    <a:pt x="0" y="32"/>
                    <a:pt x="32" y="64"/>
                    <a:pt x="64" y="6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3"/>
            <p:cNvSpPr/>
            <p:nvPr/>
          </p:nvSpPr>
          <p:spPr>
            <a:xfrm>
              <a:off x="6145975" y="2282300"/>
              <a:ext cx="25" cy="800"/>
            </a:xfrm>
            <a:custGeom>
              <a:rect b="b" l="l" r="r" t="t"/>
              <a:pathLst>
                <a:path extrusionOk="0" h="32" w="1">
                  <a:moveTo>
                    <a:pt x="1" y="0"/>
                  </a:moveTo>
                  <a:cubicBezTo>
                    <a:pt x="1" y="0"/>
                    <a:pt x="1" y="0"/>
                    <a:pt x="1" y="0"/>
                  </a:cubicBezTo>
                  <a:lnTo>
                    <a:pt x="1" y="32"/>
                  </a:lnTo>
                  <a:cubicBezTo>
                    <a:pt x="1" y="32"/>
                    <a:pt x="1" y="32"/>
                    <a:pt x="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13"/>
            <p:cNvSpPr/>
            <p:nvPr/>
          </p:nvSpPr>
          <p:spPr>
            <a:xfrm>
              <a:off x="6146775" y="2289425"/>
              <a:ext cx="800" cy="800"/>
            </a:xfrm>
            <a:custGeom>
              <a:rect b="b" l="l" r="r" t="t"/>
              <a:pathLst>
                <a:path extrusionOk="0" h="32" w="32">
                  <a:moveTo>
                    <a:pt x="32" y="32"/>
                  </a:moveTo>
                  <a:cubicBezTo>
                    <a:pt x="32" y="0"/>
                    <a:pt x="32" y="0"/>
                    <a:pt x="0" y="0"/>
                  </a:cubicBezTo>
                  <a:cubicBezTo>
                    <a:pt x="0" y="0"/>
                    <a:pt x="32" y="32"/>
                    <a:pt x="32" y="32"/>
                  </a:cubicBezTo>
                  <a:cubicBezTo>
                    <a:pt x="32" y="32"/>
                    <a:pt x="32" y="32"/>
                    <a:pt x="32" y="3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3"/>
            <p:cNvSpPr/>
            <p:nvPr/>
          </p:nvSpPr>
          <p:spPr>
            <a:xfrm>
              <a:off x="6144400" y="2283075"/>
              <a:ext cx="2400" cy="6375"/>
            </a:xfrm>
            <a:custGeom>
              <a:rect b="b" l="l" r="r" t="t"/>
              <a:pathLst>
                <a:path extrusionOk="0" h="255" w="96">
                  <a:moveTo>
                    <a:pt x="95" y="254"/>
                  </a:moveTo>
                  <a:cubicBezTo>
                    <a:pt x="95" y="159"/>
                    <a:pt x="64" y="96"/>
                    <a:pt x="64" y="1"/>
                  </a:cubicBezTo>
                  <a:cubicBezTo>
                    <a:pt x="32" y="96"/>
                    <a:pt x="0" y="191"/>
                    <a:pt x="95" y="25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3"/>
            <p:cNvSpPr/>
            <p:nvPr/>
          </p:nvSpPr>
          <p:spPr>
            <a:xfrm>
              <a:off x="6147550" y="2290200"/>
              <a:ext cx="25" cy="25"/>
            </a:xfrm>
            <a:custGeom>
              <a:rect b="b" l="l" r="r" t="t"/>
              <a:pathLst>
                <a:path extrusionOk="0" h="1" w="1">
                  <a:moveTo>
                    <a:pt x="1" y="1"/>
                  </a:moveTo>
                  <a:lnTo>
                    <a:pt x="1" y="1"/>
                  </a:lnTo>
                  <a:cubicBezTo>
                    <a:pt x="1" y="1"/>
                    <a:pt x="1" y="1"/>
                    <a:pt x="1" y="1"/>
                  </a:cubicBezTo>
                  <a:cubicBezTo>
                    <a:pt x="1" y="1"/>
                    <a:pt x="1" y="1"/>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3"/>
            <p:cNvSpPr/>
            <p:nvPr/>
          </p:nvSpPr>
          <p:spPr>
            <a:xfrm>
              <a:off x="6148350" y="2298925"/>
              <a:ext cx="25" cy="25"/>
            </a:xfrm>
            <a:custGeom>
              <a:rect b="b" l="l" r="r" t="t"/>
              <a:pathLst>
                <a:path extrusionOk="0" h="1" w="1">
                  <a:moveTo>
                    <a:pt x="1" y="0"/>
                  </a:move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13"/>
            <p:cNvSpPr/>
            <p:nvPr/>
          </p:nvSpPr>
          <p:spPr>
            <a:xfrm>
              <a:off x="6147550" y="2290200"/>
              <a:ext cx="3200" cy="8750"/>
            </a:xfrm>
            <a:custGeom>
              <a:rect b="b" l="l" r="r" t="t"/>
              <a:pathLst>
                <a:path extrusionOk="0" h="350" w="128">
                  <a:moveTo>
                    <a:pt x="1" y="1"/>
                  </a:moveTo>
                  <a:cubicBezTo>
                    <a:pt x="1" y="127"/>
                    <a:pt x="33" y="222"/>
                    <a:pt x="33" y="349"/>
                  </a:cubicBezTo>
                  <a:cubicBezTo>
                    <a:pt x="64" y="222"/>
                    <a:pt x="128" y="96"/>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13"/>
            <p:cNvSpPr/>
            <p:nvPr/>
          </p:nvSpPr>
          <p:spPr>
            <a:xfrm>
              <a:off x="6161025" y="2317925"/>
              <a:ext cx="25" cy="800"/>
            </a:xfrm>
            <a:custGeom>
              <a:rect b="b" l="l" r="r" t="t"/>
              <a:pathLst>
                <a:path extrusionOk="0" h="32" w="1">
                  <a:moveTo>
                    <a:pt x="0" y="32"/>
                  </a:moveTo>
                  <a:lnTo>
                    <a:pt x="0" y="0"/>
                  </a:lnTo>
                  <a:cubicBezTo>
                    <a:pt x="0" y="0"/>
                    <a:pt x="0" y="32"/>
                    <a:pt x="0" y="32"/>
                  </a:cubicBezTo>
                  <a:cubicBezTo>
                    <a:pt x="0" y="32"/>
                    <a:pt x="0" y="32"/>
                    <a:pt x="0" y="3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13"/>
            <p:cNvSpPr/>
            <p:nvPr/>
          </p:nvSpPr>
          <p:spPr>
            <a:xfrm>
              <a:off x="6161025" y="2318700"/>
              <a:ext cx="3175" cy="3200"/>
            </a:xfrm>
            <a:custGeom>
              <a:rect b="b" l="l" r="r" t="t"/>
              <a:pathLst>
                <a:path extrusionOk="0" h="128" w="127">
                  <a:moveTo>
                    <a:pt x="0" y="1"/>
                  </a:moveTo>
                  <a:cubicBezTo>
                    <a:pt x="64" y="32"/>
                    <a:pt x="95" y="64"/>
                    <a:pt x="127" y="128"/>
                  </a:cubicBezTo>
                  <a:cubicBezTo>
                    <a:pt x="127" y="64"/>
                    <a:pt x="64" y="1"/>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3"/>
            <p:cNvSpPr/>
            <p:nvPr/>
          </p:nvSpPr>
          <p:spPr>
            <a:xfrm>
              <a:off x="6164175" y="2321875"/>
              <a:ext cx="825" cy="825"/>
            </a:xfrm>
            <a:custGeom>
              <a:rect b="b" l="l" r="r" t="t"/>
              <a:pathLst>
                <a:path extrusionOk="0" h="33" w="33">
                  <a:moveTo>
                    <a:pt x="33" y="1"/>
                  </a:moveTo>
                  <a:lnTo>
                    <a:pt x="1" y="1"/>
                  </a:lnTo>
                  <a:cubicBezTo>
                    <a:pt x="1" y="1"/>
                    <a:pt x="33" y="1"/>
                    <a:pt x="33" y="3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3"/>
            <p:cNvSpPr/>
            <p:nvPr/>
          </p:nvSpPr>
          <p:spPr>
            <a:xfrm>
              <a:off x="6164975" y="2322675"/>
              <a:ext cx="1600" cy="2400"/>
            </a:xfrm>
            <a:custGeom>
              <a:rect b="b" l="l" r="r" t="t"/>
              <a:pathLst>
                <a:path extrusionOk="0" h="96" w="64">
                  <a:moveTo>
                    <a:pt x="64" y="64"/>
                  </a:moveTo>
                  <a:cubicBezTo>
                    <a:pt x="32" y="32"/>
                    <a:pt x="32" y="32"/>
                    <a:pt x="1" y="0"/>
                  </a:cubicBezTo>
                  <a:cubicBezTo>
                    <a:pt x="1" y="64"/>
                    <a:pt x="1" y="95"/>
                    <a:pt x="64" y="6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13"/>
            <p:cNvSpPr/>
            <p:nvPr/>
          </p:nvSpPr>
          <p:spPr>
            <a:xfrm>
              <a:off x="6164175" y="2321875"/>
              <a:ext cx="825" cy="825"/>
            </a:xfrm>
            <a:custGeom>
              <a:rect b="b" l="l" r="r" t="t"/>
              <a:pathLst>
                <a:path extrusionOk="0" h="33" w="33">
                  <a:moveTo>
                    <a:pt x="33" y="1"/>
                  </a:moveTo>
                  <a:lnTo>
                    <a:pt x="1" y="32"/>
                  </a:lnTo>
                  <a:cubicBezTo>
                    <a:pt x="33" y="32"/>
                    <a:pt x="33" y="32"/>
                    <a:pt x="33" y="32"/>
                  </a:cubicBezTo>
                  <a:cubicBezTo>
                    <a:pt x="33" y="32"/>
                    <a:pt x="33" y="32"/>
                    <a:pt x="3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3"/>
            <p:cNvSpPr/>
            <p:nvPr/>
          </p:nvSpPr>
          <p:spPr>
            <a:xfrm>
              <a:off x="6105600" y="2306825"/>
              <a:ext cx="825" cy="1625"/>
            </a:xfrm>
            <a:custGeom>
              <a:rect b="b" l="l" r="r" t="t"/>
              <a:pathLst>
                <a:path extrusionOk="0" h="65" w="33">
                  <a:moveTo>
                    <a:pt x="0" y="1"/>
                  </a:moveTo>
                  <a:lnTo>
                    <a:pt x="0" y="64"/>
                  </a:lnTo>
                  <a:cubicBezTo>
                    <a:pt x="0" y="32"/>
                    <a:pt x="32" y="32"/>
                    <a:pt x="32" y="32"/>
                  </a:cubicBezTo>
                  <a:cubicBezTo>
                    <a:pt x="0" y="32"/>
                    <a:pt x="0" y="1"/>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13"/>
            <p:cNvSpPr/>
            <p:nvPr/>
          </p:nvSpPr>
          <p:spPr>
            <a:xfrm>
              <a:off x="6105600" y="2308425"/>
              <a:ext cx="825" cy="800"/>
            </a:xfrm>
            <a:custGeom>
              <a:rect b="b" l="l" r="r" t="t"/>
              <a:pathLst>
                <a:path extrusionOk="0" h="32" w="33">
                  <a:moveTo>
                    <a:pt x="0" y="32"/>
                  </a:moveTo>
                  <a:lnTo>
                    <a:pt x="32" y="0"/>
                  </a:lnTo>
                  <a:cubicBezTo>
                    <a:pt x="32" y="0"/>
                    <a:pt x="32" y="0"/>
                    <a:pt x="0" y="0"/>
                  </a:cubicBezTo>
                  <a:cubicBezTo>
                    <a:pt x="0" y="0"/>
                    <a:pt x="0" y="0"/>
                    <a:pt x="0" y="3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3"/>
            <p:cNvSpPr/>
            <p:nvPr/>
          </p:nvSpPr>
          <p:spPr>
            <a:xfrm>
              <a:off x="6161025" y="2308425"/>
              <a:ext cx="25" cy="800"/>
            </a:xfrm>
            <a:custGeom>
              <a:rect b="b" l="l" r="r" t="t"/>
              <a:pathLst>
                <a:path extrusionOk="0" h="32" w="1">
                  <a:moveTo>
                    <a:pt x="0" y="0"/>
                  </a:moveTo>
                  <a:cubicBezTo>
                    <a:pt x="0" y="0"/>
                    <a:pt x="0" y="0"/>
                    <a:pt x="0" y="0"/>
                  </a:cubicBezTo>
                  <a:cubicBezTo>
                    <a:pt x="0" y="0"/>
                    <a:pt x="0" y="32"/>
                    <a:pt x="0" y="32"/>
                  </a:cubicBezTo>
                  <a:cubicBezTo>
                    <a:pt x="0" y="32"/>
                    <a:pt x="0" y="0"/>
                    <a:pt x="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3"/>
            <p:cNvSpPr/>
            <p:nvPr/>
          </p:nvSpPr>
          <p:spPr>
            <a:xfrm>
              <a:off x="6159425" y="2309200"/>
              <a:ext cx="1625" cy="8750"/>
            </a:xfrm>
            <a:custGeom>
              <a:rect b="b" l="l" r="r" t="t"/>
              <a:pathLst>
                <a:path extrusionOk="0" h="350" w="65">
                  <a:moveTo>
                    <a:pt x="64" y="349"/>
                  </a:moveTo>
                  <a:cubicBezTo>
                    <a:pt x="64" y="222"/>
                    <a:pt x="64" y="96"/>
                    <a:pt x="64" y="1"/>
                  </a:cubicBezTo>
                  <a:cubicBezTo>
                    <a:pt x="1" y="96"/>
                    <a:pt x="1" y="222"/>
                    <a:pt x="64" y="34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3"/>
            <p:cNvSpPr/>
            <p:nvPr/>
          </p:nvSpPr>
          <p:spPr>
            <a:xfrm>
              <a:off x="6161025" y="2317925"/>
              <a:ext cx="25" cy="800"/>
            </a:xfrm>
            <a:custGeom>
              <a:rect b="b" l="l" r="r" t="t"/>
              <a:pathLst>
                <a:path extrusionOk="0" h="32" w="1">
                  <a:moveTo>
                    <a:pt x="0" y="0"/>
                  </a:moveTo>
                  <a:cubicBezTo>
                    <a:pt x="0" y="0"/>
                    <a:pt x="0" y="0"/>
                    <a:pt x="0" y="0"/>
                  </a:cubicBezTo>
                  <a:lnTo>
                    <a:pt x="0" y="0"/>
                  </a:lnTo>
                  <a:cubicBezTo>
                    <a:pt x="0" y="32"/>
                    <a:pt x="0" y="0"/>
                    <a:pt x="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13"/>
            <p:cNvSpPr/>
            <p:nvPr/>
          </p:nvSpPr>
          <p:spPr>
            <a:xfrm>
              <a:off x="5943300" y="2269625"/>
              <a:ext cx="15850" cy="32475"/>
            </a:xfrm>
            <a:custGeom>
              <a:rect b="b" l="l" r="r" t="t"/>
              <a:pathLst>
                <a:path extrusionOk="0" h="1299" w="634">
                  <a:moveTo>
                    <a:pt x="32" y="349"/>
                  </a:moveTo>
                  <a:cubicBezTo>
                    <a:pt x="159" y="634"/>
                    <a:pt x="285" y="919"/>
                    <a:pt x="444" y="1172"/>
                  </a:cubicBezTo>
                  <a:cubicBezTo>
                    <a:pt x="444" y="1235"/>
                    <a:pt x="507" y="1235"/>
                    <a:pt x="634" y="1299"/>
                  </a:cubicBezTo>
                  <a:cubicBezTo>
                    <a:pt x="539" y="792"/>
                    <a:pt x="349" y="412"/>
                    <a:pt x="32" y="0"/>
                  </a:cubicBezTo>
                  <a:cubicBezTo>
                    <a:pt x="32" y="190"/>
                    <a:pt x="0" y="285"/>
                    <a:pt x="32" y="34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3"/>
            <p:cNvSpPr/>
            <p:nvPr/>
          </p:nvSpPr>
          <p:spPr>
            <a:xfrm>
              <a:off x="5934575" y="2287825"/>
              <a:ext cx="13500" cy="27750"/>
            </a:xfrm>
            <a:custGeom>
              <a:rect b="b" l="l" r="r" t="t"/>
              <a:pathLst>
                <a:path extrusionOk="0" h="1110" w="540">
                  <a:moveTo>
                    <a:pt x="508" y="1109"/>
                  </a:moveTo>
                  <a:cubicBezTo>
                    <a:pt x="539" y="697"/>
                    <a:pt x="318" y="381"/>
                    <a:pt x="1" y="1"/>
                  </a:cubicBezTo>
                  <a:cubicBezTo>
                    <a:pt x="64" y="507"/>
                    <a:pt x="318" y="792"/>
                    <a:pt x="508" y="110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3"/>
            <p:cNvSpPr/>
            <p:nvPr/>
          </p:nvSpPr>
          <p:spPr>
            <a:xfrm>
              <a:off x="5924300" y="2299700"/>
              <a:ext cx="15050" cy="28525"/>
            </a:xfrm>
            <a:custGeom>
              <a:rect b="b" l="l" r="r" t="t"/>
              <a:pathLst>
                <a:path extrusionOk="0" h="1141" w="602">
                  <a:moveTo>
                    <a:pt x="127" y="64"/>
                  </a:moveTo>
                  <a:cubicBezTo>
                    <a:pt x="127" y="64"/>
                    <a:pt x="64" y="64"/>
                    <a:pt x="32" y="64"/>
                  </a:cubicBezTo>
                  <a:cubicBezTo>
                    <a:pt x="32" y="32"/>
                    <a:pt x="32" y="32"/>
                    <a:pt x="64" y="1"/>
                  </a:cubicBezTo>
                  <a:cubicBezTo>
                    <a:pt x="32" y="1"/>
                    <a:pt x="32" y="32"/>
                    <a:pt x="0" y="64"/>
                  </a:cubicBezTo>
                  <a:cubicBezTo>
                    <a:pt x="0" y="64"/>
                    <a:pt x="32" y="64"/>
                    <a:pt x="32" y="64"/>
                  </a:cubicBezTo>
                  <a:lnTo>
                    <a:pt x="32" y="64"/>
                  </a:lnTo>
                  <a:lnTo>
                    <a:pt x="0" y="64"/>
                  </a:lnTo>
                  <a:cubicBezTo>
                    <a:pt x="127" y="317"/>
                    <a:pt x="222" y="602"/>
                    <a:pt x="317" y="856"/>
                  </a:cubicBezTo>
                  <a:cubicBezTo>
                    <a:pt x="349" y="919"/>
                    <a:pt x="412" y="983"/>
                    <a:pt x="507" y="1141"/>
                  </a:cubicBezTo>
                  <a:cubicBezTo>
                    <a:pt x="602" y="634"/>
                    <a:pt x="444" y="317"/>
                    <a:pt x="127" y="6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3"/>
            <p:cNvSpPr/>
            <p:nvPr/>
          </p:nvSpPr>
          <p:spPr>
            <a:xfrm>
              <a:off x="5954375" y="2264875"/>
              <a:ext cx="9525" cy="20600"/>
            </a:xfrm>
            <a:custGeom>
              <a:rect b="b" l="l" r="r" t="t"/>
              <a:pathLst>
                <a:path extrusionOk="0" h="824" w="381">
                  <a:moveTo>
                    <a:pt x="349" y="824"/>
                  </a:moveTo>
                  <a:cubicBezTo>
                    <a:pt x="381" y="475"/>
                    <a:pt x="254" y="285"/>
                    <a:pt x="32" y="0"/>
                  </a:cubicBezTo>
                  <a:cubicBezTo>
                    <a:pt x="1" y="380"/>
                    <a:pt x="127" y="570"/>
                    <a:pt x="349" y="82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3"/>
            <p:cNvSpPr/>
            <p:nvPr/>
          </p:nvSpPr>
          <p:spPr>
            <a:xfrm>
              <a:off x="5920325" y="2329000"/>
              <a:ext cx="5575" cy="14275"/>
            </a:xfrm>
            <a:custGeom>
              <a:rect b="b" l="l" r="r" t="t"/>
              <a:pathLst>
                <a:path extrusionOk="0" h="571" w="223">
                  <a:moveTo>
                    <a:pt x="1" y="1"/>
                  </a:moveTo>
                  <a:cubicBezTo>
                    <a:pt x="33" y="286"/>
                    <a:pt x="33" y="286"/>
                    <a:pt x="223" y="571"/>
                  </a:cubicBezTo>
                  <a:cubicBezTo>
                    <a:pt x="191" y="127"/>
                    <a:pt x="191" y="127"/>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3"/>
            <p:cNvSpPr/>
            <p:nvPr/>
          </p:nvSpPr>
          <p:spPr>
            <a:xfrm>
              <a:off x="6085025" y="2047950"/>
              <a:ext cx="25" cy="4775"/>
            </a:xfrm>
            <a:custGeom>
              <a:rect b="b" l="l" r="r" t="t"/>
              <a:pathLst>
                <a:path extrusionOk="0" h="191" w="1">
                  <a:moveTo>
                    <a:pt x="0" y="0"/>
                  </a:moveTo>
                  <a:lnTo>
                    <a:pt x="0" y="0"/>
                  </a:lnTo>
                  <a:cubicBezTo>
                    <a:pt x="0" y="63"/>
                    <a:pt x="0" y="127"/>
                    <a:pt x="0" y="190"/>
                  </a:cubicBezTo>
                  <a:lnTo>
                    <a:pt x="0" y="19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3"/>
            <p:cNvSpPr/>
            <p:nvPr/>
          </p:nvSpPr>
          <p:spPr>
            <a:xfrm>
              <a:off x="5989225" y="2417675"/>
              <a:ext cx="45150" cy="60975"/>
            </a:xfrm>
            <a:custGeom>
              <a:rect b="b" l="l" r="r" t="t"/>
              <a:pathLst>
                <a:path extrusionOk="0" h="2439" w="1806">
                  <a:moveTo>
                    <a:pt x="63" y="0"/>
                  </a:moveTo>
                  <a:cubicBezTo>
                    <a:pt x="32" y="32"/>
                    <a:pt x="0" y="32"/>
                    <a:pt x="0" y="64"/>
                  </a:cubicBezTo>
                  <a:cubicBezTo>
                    <a:pt x="0" y="95"/>
                    <a:pt x="0" y="127"/>
                    <a:pt x="32" y="159"/>
                  </a:cubicBezTo>
                  <a:cubicBezTo>
                    <a:pt x="538" y="855"/>
                    <a:pt x="1045" y="1584"/>
                    <a:pt x="1584" y="2281"/>
                  </a:cubicBezTo>
                  <a:cubicBezTo>
                    <a:pt x="1615" y="2312"/>
                    <a:pt x="1647" y="2344"/>
                    <a:pt x="1805" y="2439"/>
                  </a:cubicBezTo>
                  <a:cubicBezTo>
                    <a:pt x="1774" y="2154"/>
                    <a:pt x="1647" y="1996"/>
                    <a:pt x="1552" y="1837"/>
                  </a:cubicBezTo>
                  <a:cubicBezTo>
                    <a:pt x="1109" y="1236"/>
                    <a:pt x="633" y="634"/>
                    <a:pt x="190" y="32"/>
                  </a:cubicBezTo>
                  <a:cubicBezTo>
                    <a:pt x="158" y="0"/>
                    <a:pt x="95" y="0"/>
                    <a:pt x="6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3"/>
            <p:cNvSpPr/>
            <p:nvPr/>
          </p:nvSpPr>
          <p:spPr>
            <a:xfrm>
              <a:off x="6040675" y="2393925"/>
              <a:ext cx="14275" cy="19025"/>
            </a:xfrm>
            <a:custGeom>
              <a:rect b="b" l="l" r="r" t="t"/>
              <a:pathLst>
                <a:path extrusionOk="0" h="761" w="571">
                  <a:moveTo>
                    <a:pt x="1" y="95"/>
                  </a:moveTo>
                  <a:cubicBezTo>
                    <a:pt x="159" y="317"/>
                    <a:pt x="286" y="602"/>
                    <a:pt x="571" y="760"/>
                  </a:cubicBezTo>
                  <a:cubicBezTo>
                    <a:pt x="539" y="444"/>
                    <a:pt x="381" y="254"/>
                    <a:pt x="222" y="64"/>
                  </a:cubicBezTo>
                  <a:cubicBezTo>
                    <a:pt x="127" y="0"/>
                    <a:pt x="96" y="0"/>
                    <a:pt x="1" y="95"/>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13"/>
            <p:cNvSpPr/>
            <p:nvPr/>
          </p:nvSpPr>
          <p:spPr>
            <a:xfrm>
              <a:off x="4605275" y="2686075"/>
              <a:ext cx="177375" cy="86325"/>
            </a:xfrm>
            <a:custGeom>
              <a:rect b="b" l="l" r="r" t="t"/>
              <a:pathLst>
                <a:path extrusionOk="0" h="3453" w="7095">
                  <a:moveTo>
                    <a:pt x="286" y="3452"/>
                  </a:moveTo>
                  <a:cubicBezTo>
                    <a:pt x="412" y="3420"/>
                    <a:pt x="539" y="3357"/>
                    <a:pt x="666" y="3325"/>
                  </a:cubicBezTo>
                  <a:cubicBezTo>
                    <a:pt x="1299" y="3040"/>
                    <a:pt x="1901" y="2787"/>
                    <a:pt x="2534" y="2470"/>
                  </a:cubicBezTo>
                  <a:cubicBezTo>
                    <a:pt x="3579" y="1964"/>
                    <a:pt x="4624" y="1520"/>
                    <a:pt x="5733" y="1140"/>
                  </a:cubicBezTo>
                  <a:cubicBezTo>
                    <a:pt x="6176" y="982"/>
                    <a:pt x="6524" y="760"/>
                    <a:pt x="6904" y="507"/>
                  </a:cubicBezTo>
                  <a:cubicBezTo>
                    <a:pt x="6968" y="444"/>
                    <a:pt x="7031" y="412"/>
                    <a:pt x="7063" y="349"/>
                  </a:cubicBezTo>
                  <a:cubicBezTo>
                    <a:pt x="7094" y="285"/>
                    <a:pt x="7094" y="159"/>
                    <a:pt x="7063" y="127"/>
                  </a:cubicBezTo>
                  <a:cubicBezTo>
                    <a:pt x="7031" y="64"/>
                    <a:pt x="6936" y="0"/>
                    <a:pt x="6873" y="32"/>
                  </a:cubicBezTo>
                  <a:cubicBezTo>
                    <a:pt x="6714" y="64"/>
                    <a:pt x="6556" y="127"/>
                    <a:pt x="6429" y="222"/>
                  </a:cubicBezTo>
                  <a:cubicBezTo>
                    <a:pt x="6081" y="444"/>
                    <a:pt x="5701" y="602"/>
                    <a:pt x="5321" y="760"/>
                  </a:cubicBezTo>
                  <a:cubicBezTo>
                    <a:pt x="4593" y="1045"/>
                    <a:pt x="3864" y="1299"/>
                    <a:pt x="3167" y="1615"/>
                  </a:cubicBezTo>
                  <a:cubicBezTo>
                    <a:pt x="2407" y="1932"/>
                    <a:pt x="1679" y="2312"/>
                    <a:pt x="951" y="2660"/>
                  </a:cubicBezTo>
                  <a:cubicBezTo>
                    <a:pt x="634" y="2819"/>
                    <a:pt x="349" y="2977"/>
                    <a:pt x="1" y="3135"/>
                  </a:cubicBezTo>
                  <a:cubicBezTo>
                    <a:pt x="32" y="3389"/>
                    <a:pt x="127" y="3452"/>
                    <a:pt x="286" y="345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3"/>
            <p:cNvSpPr/>
            <p:nvPr/>
          </p:nvSpPr>
          <p:spPr>
            <a:xfrm>
              <a:off x="4632200" y="2621950"/>
              <a:ext cx="51475" cy="30100"/>
            </a:xfrm>
            <a:custGeom>
              <a:rect b="b" l="l" r="r" t="t"/>
              <a:pathLst>
                <a:path extrusionOk="0" h="1204" w="2059">
                  <a:moveTo>
                    <a:pt x="32" y="855"/>
                  </a:moveTo>
                  <a:cubicBezTo>
                    <a:pt x="0" y="918"/>
                    <a:pt x="0" y="1013"/>
                    <a:pt x="0" y="1077"/>
                  </a:cubicBezTo>
                  <a:cubicBezTo>
                    <a:pt x="32" y="1108"/>
                    <a:pt x="95" y="1140"/>
                    <a:pt x="127" y="1203"/>
                  </a:cubicBezTo>
                  <a:cubicBezTo>
                    <a:pt x="190" y="1172"/>
                    <a:pt x="254" y="1203"/>
                    <a:pt x="317" y="1172"/>
                  </a:cubicBezTo>
                  <a:cubicBezTo>
                    <a:pt x="792" y="950"/>
                    <a:pt x="1299" y="728"/>
                    <a:pt x="1774" y="475"/>
                  </a:cubicBezTo>
                  <a:cubicBezTo>
                    <a:pt x="1869" y="412"/>
                    <a:pt x="1964" y="285"/>
                    <a:pt x="2059" y="190"/>
                  </a:cubicBezTo>
                  <a:cubicBezTo>
                    <a:pt x="2059" y="158"/>
                    <a:pt x="2059" y="95"/>
                    <a:pt x="2059" y="95"/>
                  </a:cubicBezTo>
                  <a:cubicBezTo>
                    <a:pt x="2027" y="63"/>
                    <a:pt x="1964" y="0"/>
                    <a:pt x="1932" y="0"/>
                  </a:cubicBezTo>
                  <a:cubicBezTo>
                    <a:pt x="1837" y="32"/>
                    <a:pt x="1710" y="32"/>
                    <a:pt x="1647" y="63"/>
                  </a:cubicBezTo>
                  <a:cubicBezTo>
                    <a:pt x="1172" y="285"/>
                    <a:pt x="697" y="507"/>
                    <a:pt x="222" y="728"/>
                  </a:cubicBezTo>
                  <a:cubicBezTo>
                    <a:pt x="159" y="760"/>
                    <a:pt x="64" y="823"/>
                    <a:pt x="32" y="855"/>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3"/>
            <p:cNvSpPr/>
            <p:nvPr/>
          </p:nvSpPr>
          <p:spPr>
            <a:xfrm>
              <a:off x="4652775" y="2639350"/>
              <a:ext cx="53075" cy="32500"/>
            </a:xfrm>
            <a:custGeom>
              <a:rect b="b" l="l" r="r" t="t"/>
              <a:pathLst>
                <a:path extrusionOk="0" h="1300" w="2123">
                  <a:moveTo>
                    <a:pt x="1" y="1172"/>
                  </a:moveTo>
                  <a:cubicBezTo>
                    <a:pt x="64" y="1236"/>
                    <a:pt x="159" y="1267"/>
                    <a:pt x="254" y="1299"/>
                  </a:cubicBezTo>
                  <a:cubicBezTo>
                    <a:pt x="317" y="1299"/>
                    <a:pt x="412" y="1267"/>
                    <a:pt x="476" y="1204"/>
                  </a:cubicBezTo>
                  <a:cubicBezTo>
                    <a:pt x="887" y="951"/>
                    <a:pt x="1331" y="697"/>
                    <a:pt x="1743" y="412"/>
                  </a:cubicBezTo>
                  <a:cubicBezTo>
                    <a:pt x="1901" y="317"/>
                    <a:pt x="2059" y="254"/>
                    <a:pt x="2123" y="1"/>
                  </a:cubicBezTo>
                  <a:cubicBezTo>
                    <a:pt x="1964" y="32"/>
                    <a:pt x="1869" y="32"/>
                    <a:pt x="1743" y="64"/>
                  </a:cubicBezTo>
                  <a:cubicBezTo>
                    <a:pt x="1109" y="222"/>
                    <a:pt x="602" y="634"/>
                    <a:pt x="64" y="982"/>
                  </a:cubicBezTo>
                  <a:cubicBezTo>
                    <a:pt x="32" y="1014"/>
                    <a:pt x="1" y="1141"/>
                    <a:pt x="1" y="117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3"/>
            <p:cNvSpPr/>
            <p:nvPr/>
          </p:nvSpPr>
          <p:spPr>
            <a:xfrm>
              <a:off x="4677325" y="2654400"/>
              <a:ext cx="53850" cy="30100"/>
            </a:xfrm>
            <a:custGeom>
              <a:rect b="b" l="l" r="r" t="t"/>
              <a:pathLst>
                <a:path extrusionOk="0" h="1204" w="2154">
                  <a:moveTo>
                    <a:pt x="95" y="887"/>
                  </a:moveTo>
                  <a:cubicBezTo>
                    <a:pt x="0" y="982"/>
                    <a:pt x="64" y="1172"/>
                    <a:pt x="190" y="1172"/>
                  </a:cubicBezTo>
                  <a:cubicBezTo>
                    <a:pt x="254" y="1172"/>
                    <a:pt x="349" y="1204"/>
                    <a:pt x="412" y="1172"/>
                  </a:cubicBezTo>
                  <a:cubicBezTo>
                    <a:pt x="919" y="919"/>
                    <a:pt x="1426" y="665"/>
                    <a:pt x="1932" y="444"/>
                  </a:cubicBezTo>
                  <a:cubicBezTo>
                    <a:pt x="2059" y="380"/>
                    <a:pt x="2154" y="285"/>
                    <a:pt x="2122" y="95"/>
                  </a:cubicBezTo>
                  <a:cubicBezTo>
                    <a:pt x="1964" y="0"/>
                    <a:pt x="1806" y="32"/>
                    <a:pt x="1616" y="127"/>
                  </a:cubicBezTo>
                  <a:cubicBezTo>
                    <a:pt x="1141" y="317"/>
                    <a:pt x="697" y="570"/>
                    <a:pt x="222" y="792"/>
                  </a:cubicBezTo>
                  <a:cubicBezTo>
                    <a:pt x="159" y="824"/>
                    <a:pt x="127" y="855"/>
                    <a:pt x="95" y="88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3"/>
            <p:cNvSpPr/>
            <p:nvPr/>
          </p:nvSpPr>
          <p:spPr>
            <a:xfrm>
              <a:off x="4715325" y="2676575"/>
              <a:ext cx="34875" cy="20600"/>
            </a:xfrm>
            <a:custGeom>
              <a:rect b="b" l="l" r="r" t="t"/>
              <a:pathLst>
                <a:path extrusionOk="0" h="824" w="1395">
                  <a:moveTo>
                    <a:pt x="159" y="760"/>
                  </a:moveTo>
                  <a:cubicBezTo>
                    <a:pt x="254" y="792"/>
                    <a:pt x="381" y="824"/>
                    <a:pt x="476" y="792"/>
                  </a:cubicBezTo>
                  <a:cubicBezTo>
                    <a:pt x="729" y="697"/>
                    <a:pt x="982" y="539"/>
                    <a:pt x="1236" y="412"/>
                  </a:cubicBezTo>
                  <a:cubicBezTo>
                    <a:pt x="1299" y="380"/>
                    <a:pt x="1362" y="317"/>
                    <a:pt x="1394" y="254"/>
                  </a:cubicBezTo>
                  <a:cubicBezTo>
                    <a:pt x="1394" y="190"/>
                    <a:pt x="1394" y="127"/>
                    <a:pt x="1394" y="64"/>
                  </a:cubicBezTo>
                  <a:cubicBezTo>
                    <a:pt x="1362" y="32"/>
                    <a:pt x="1299" y="0"/>
                    <a:pt x="1236" y="0"/>
                  </a:cubicBezTo>
                  <a:cubicBezTo>
                    <a:pt x="1172" y="0"/>
                    <a:pt x="1077" y="32"/>
                    <a:pt x="1014" y="64"/>
                  </a:cubicBezTo>
                  <a:cubicBezTo>
                    <a:pt x="697" y="190"/>
                    <a:pt x="381" y="349"/>
                    <a:pt x="1" y="507"/>
                  </a:cubicBezTo>
                  <a:cubicBezTo>
                    <a:pt x="64" y="634"/>
                    <a:pt x="96" y="729"/>
                    <a:pt x="159" y="76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3"/>
            <p:cNvSpPr/>
            <p:nvPr/>
          </p:nvSpPr>
          <p:spPr>
            <a:xfrm>
              <a:off x="4035225" y="2488125"/>
              <a:ext cx="91075" cy="83950"/>
            </a:xfrm>
            <a:custGeom>
              <a:rect b="b" l="l" r="r" t="t"/>
              <a:pathLst>
                <a:path extrusionOk="0" h="3358" w="3643">
                  <a:moveTo>
                    <a:pt x="3168" y="539"/>
                  </a:moveTo>
                  <a:cubicBezTo>
                    <a:pt x="2724" y="159"/>
                    <a:pt x="2218" y="33"/>
                    <a:pt x="1553" y="33"/>
                  </a:cubicBezTo>
                  <a:cubicBezTo>
                    <a:pt x="1268" y="1"/>
                    <a:pt x="919" y="96"/>
                    <a:pt x="666" y="413"/>
                  </a:cubicBezTo>
                  <a:cubicBezTo>
                    <a:pt x="603" y="444"/>
                    <a:pt x="539" y="539"/>
                    <a:pt x="476" y="539"/>
                  </a:cubicBezTo>
                  <a:cubicBezTo>
                    <a:pt x="96" y="698"/>
                    <a:pt x="64" y="1014"/>
                    <a:pt x="33" y="1363"/>
                  </a:cubicBezTo>
                  <a:cubicBezTo>
                    <a:pt x="1" y="1774"/>
                    <a:pt x="128" y="2123"/>
                    <a:pt x="381" y="2439"/>
                  </a:cubicBezTo>
                  <a:cubicBezTo>
                    <a:pt x="919" y="3136"/>
                    <a:pt x="1648" y="3358"/>
                    <a:pt x="2503" y="3263"/>
                  </a:cubicBezTo>
                  <a:cubicBezTo>
                    <a:pt x="3041" y="3200"/>
                    <a:pt x="3421" y="2851"/>
                    <a:pt x="3548" y="2313"/>
                  </a:cubicBezTo>
                  <a:cubicBezTo>
                    <a:pt x="3579" y="2059"/>
                    <a:pt x="3579" y="1806"/>
                    <a:pt x="3611" y="1553"/>
                  </a:cubicBezTo>
                  <a:cubicBezTo>
                    <a:pt x="3643" y="1141"/>
                    <a:pt x="3453" y="824"/>
                    <a:pt x="3168" y="539"/>
                  </a:cubicBezTo>
                  <a:close/>
                  <a:moveTo>
                    <a:pt x="3073" y="2281"/>
                  </a:moveTo>
                  <a:cubicBezTo>
                    <a:pt x="3009" y="2566"/>
                    <a:pt x="2788" y="2788"/>
                    <a:pt x="2471" y="2819"/>
                  </a:cubicBezTo>
                  <a:cubicBezTo>
                    <a:pt x="1933" y="2915"/>
                    <a:pt x="1394" y="2819"/>
                    <a:pt x="951" y="2439"/>
                  </a:cubicBezTo>
                  <a:cubicBezTo>
                    <a:pt x="603" y="2123"/>
                    <a:pt x="349" y="1743"/>
                    <a:pt x="444" y="1204"/>
                  </a:cubicBezTo>
                  <a:cubicBezTo>
                    <a:pt x="634" y="1014"/>
                    <a:pt x="824" y="856"/>
                    <a:pt x="983" y="698"/>
                  </a:cubicBezTo>
                  <a:cubicBezTo>
                    <a:pt x="1141" y="571"/>
                    <a:pt x="1299" y="508"/>
                    <a:pt x="1521" y="508"/>
                  </a:cubicBezTo>
                  <a:cubicBezTo>
                    <a:pt x="1996" y="508"/>
                    <a:pt x="2439" y="571"/>
                    <a:pt x="2819" y="888"/>
                  </a:cubicBezTo>
                  <a:cubicBezTo>
                    <a:pt x="3041" y="1046"/>
                    <a:pt x="3199" y="1268"/>
                    <a:pt x="3168" y="1584"/>
                  </a:cubicBezTo>
                  <a:cubicBezTo>
                    <a:pt x="3136" y="1806"/>
                    <a:pt x="3136" y="2059"/>
                    <a:pt x="3073" y="228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13"/>
            <p:cNvSpPr/>
            <p:nvPr/>
          </p:nvSpPr>
          <p:spPr>
            <a:xfrm>
              <a:off x="3995650" y="2425600"/>
              <a:ext cx="49900" cy="48300"/>
            </a:xfrm>
            <a:custGeom>
              <a:rect b="b" l="l" r="r" t="t"/>
              <a:pathLst>
                <a:path extrusionOk="0" h="1932" w="1996">
                  <a:moveTo>
                    <a:pt x="1679" y="32"/>
                  </a:moveTo>
                  <a:cubicBezTo>
                    <a:pt x="1362" y="0"/>
                    <a:pt x="1014" y="0"/>
                    <a:pt x="665" y="0"/>
                  </a:cubicBezTo>
                  <a:cubicBezTo>
                    <a:pt x="570" y="0"/>
                    <a:pt x="475" y="32"/>
                    <a:pt x="412" y="127"/>
                  </a:cubicBezTo>
                  <a:cubicBezTo>
                    <a:pt x="159" y="412"/>
                    <a:pt x="0" y="729"/>
                    <a:pt x="32" y="1109"/>
                  </a:cubicBezTo>
                  <a:cubicBezTo>
                    <a:pt x="64" y="1489"/>
                    <a:pt x="254" y="1710"/>
                    <a:pt x="570" y="1805"/>
                  </a:cubicBezTo>
                  <a:cubicBezTo>
                    <a:pt x="887" y="1900"/>
                    <a:pt x="1235" y="1932"/>
                    <a:pt x="1489" y="1647"/>
                  </a:cubicBezTo>
                  <a:cubicBezTo>
                    <a:pt x="1774" y="1267"/>
                    <a:pt x="1901" y="855"/>
                    <a:pt x="1964" y="475"/>
                  </a:cubicBezTo>
                  <a:cubicBezTo>
                    <a:pt x="1996" y="190"/>
                    <a:pt x="1901" y="63"/>
                    <a:pt x="1679" y="32"/>
                  </a:cubicBezTo>
                  <a:close/>
                  <a:moveTo>
                    <a:pt x="1235" y="1204"/>
                  </a:moveTo>
                  <a:cubicBezTo>
                    <a:pt x="1140" y="1394"/>
                    <a:pt x="982" y="1425"/>
                    <a:pt x="792" y="1394"/>
                  </a:cubicBezTo>
                  <a:cubicBezTo>
                    <a:pt x="570" y="1330"/>
                    <a:pt x="475" y="1204"/>
                    <a:pt x="475" y="982"/>
                  </a:cubicBezTo>
                  <a:cubicBezTo>
                    <a:pt x="475" y="887"/>
                    <a:pt x="475" y="792"/>
                    <a:pt x="507" y="697"/>
                  </a:cubicBezTo>
                  <a:cubicBezTo>
                    <a:pt x="539" y="538"/>
                    <a:pt x="634" y="443"/>
                    <a:pt x="824" y="443"/>
                  </a:cubicBezTo>
                  <a:cubicBezTo>
                    <a:pt x="1014" y="443"/>
                    <a:pt x="1204" y="443"/>
                    <a:pt x="1457" y="475"/>
                  </a:cubicBezTo>
                  <a:cubicBezTo>
                    <a:pt x="1426" y="792"/>
                    <a:pt x="1331" y="982"/>
                    <a:pt x="1235" y="120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3"/>
            <p:cNvSpPr/>
            <p:nvPr/>
          </p:nvSpPr>
          <p:spPr>
            <a:xfrm>
              <a:off x="3911725" y="2404225"/>
              <a:ext cx="33275" cy="35650"/>
            </a:xfrm>
            <a:custGeom>
              <a:rect b="b" l="l" r="r" t="t"/>
              <a:pathLst>
                <a:path extrusionOk="0" h="1426" w="1331">
                  <a:moveTo>
                    <a:pt x="792" y="32"/>
                  </a:moveTo>
                  <a:cubicBezTo>
                    <a:pt x="634" y="0"/>
                    <a:pt x="476" y="63"/>
                    <a:pt x="349" y="253"/>
                  </a:cubicBezTo>
                  <a:cubicBezTo>
                    <a:pt x="286" y="348"/>
                    <a:pt x="222" y="443"/>
                    <a:pt x="190" y="538"/>
                  </a:cubicBezTo>
                  <a:cubicBezTo>
                    <a:pt x="0" y="1013"/>
                    <a:pt x="317" y="1425"/>
                    <a:pt x="792" y="1425"/>
                  </a:cubicBezTo>
                  <a:cubicBezTo>
                    <a:pt x="982" y="1425"/>
                    <a:pt x="1109" y="1330"/>
                    <a:pt x="1141" y="1172"/>
                  </a:cubicBezTo>
                  <a:cubicBezTo>
                    <a:pt x="1204" y="982"/>
                    <a:pt x="1236" y="792"/>
                    <a:pt x="1267" y="602"/>
                  </a:cubicBezTo>
                  <a:cubicBezTo>
                    <a:pt x="1331" y="253"/>
                    <a:pt x="1172" y="63"/>
                    <a:pt x="792" y="3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13"/>
            <p:cNvSpPr/>
            <p:nvPr/>
          </p:nvSpPr>
          <p:spPr>
            <a:xfrm>
              <a:off x="3945775" y="2494475"/>
              <a:ext cx="38025" cy="30100"/>
            </a:xfrm>
            <a:custGeom>
              <a:rect b="b" l="l" r="r" t="t"/>
              <a:pathLst>
                <a:path extrusionOk="0" h="1204" w="1521">
                  <a:moveTo>
                    <a:pt x="1077" y="127"/>
                  </a:moveTo>
                  <a:cubicBezTo>
                    <a:pt x="792" y="0"/>
                    <a:pt x="539" y="95"/>
                    <a:pt x="317" y="254"/>
                  </a:cubicBezTo>
                  <a:cubicBezTo>
                    <a:pt x="64" y="412"/>
                    <a:pt x="0" y="665"/>
                    <a:pt x="190" y="887"/>
                  </a:cubicBezTo>
                  <a:cubicBezTo>
                    <a:pt x="380" y="1109"/>
                    <a:pt x="602" y="1204"/>
                    <a:pt x="887" y="1204"/>
                  </a:cubicBezTo>
                  <a:cubicBezTo>
                    <a:pt x="1235" y="1204"/>
                    <a:pt x="1425" y="1077"/>
                    <a:pt x="1457" y="760"/>
                  </a:cubicBezTo>
                  <a:cubicBezTo>
                    <a:pt x="1520" y="444"/>
                    <a:pt x="1362" y="222"/>
                    <a:pt x="1077" y="127"/>
                  </a:cubicBezTo>
                  <a:close/>
                  <a:moveTo>
                    <a:pt x="855" y="760"/>
                  </a:moveTo>
                  <a:cubicBezTo>
                    <a:pt x="792" y="760"/>
                    <a:pt x="760" y="697"/>
                    <a:pt x="697" y="697"/>
                  </a:cubicBezTo>
                  <a:cubicBezTo>
                    <a:pt x="729" y="634"/>
                    <a:pt x="760" y="570"/>
                    <a:pt x="792" y="570"/>
                  </a:cubicBezTo>
                  <a:cubicBezTo>
                    <a:pt x="855" y="570"/>
                    <a:pt x="919" y="602"/>
                    <a:pt x="1045" y="665"/>
                  </a:cubicBezTo>
                  <a:cubicBezTo>
                    <a:pt x="950" y="697"/>
                    <a:pt x="887" y="760"/>
                    <a:pt x="855" y="76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13"/>
            <p:cNvSpPr/>
            <p:nvPr/>
          </p:nvSpPr>
          <p:spPr>
            <a:xfrm>
              <a:off x="4138950" y="2477050"/>
              <a:ext cx="24575" cy="30125"/>
            </a:xfrm>
            <a:custGeom>
              <a:rect b="b" l="l" r="r" t="t"/>
              <a:pathLst>
                <a:path extrusionOk="0" h="1205" w="983">
                  <a:moveTo>
                    <a:pt x="191" y="191"/>
                  </a:moveTo>
                  <a:cubicBezTo>
                    <a:pt x="127" y="222"/>
                    <a:pt x="64" y="317"/>
                    <a:pt x="64" y="381"/>
                  </a:cubicBezTo>
                  <a:cubicBezTo>
                    <a:pt x="1" y="697"/>
                    <a:pt x="222" y="1046"/>
                    <a:pt x="507" y="1141"/>
                  </a:cubicBezTo>
                  <a:cubicBezTo>
                    <a:pt x="697" y="1204"/>
                    <a:pt x="919" y="1109"/>
                    <a:pt x="951" y="887"/>
                  </a:cubicBezTo>
                  <a:cubicBezTo>
                    <a:pt x="982" y="824"/>
                    <a:pt x="982" y="761"/>
                    <a:pt x="982" y="729"/>
                  </a:cubicBezTo>
                  <a:cubicBezTo>
                    <a:pt x="982" y="254"/>
                    <a:pt x="571" y="1"/>
                    <a:pt x="191" y="19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3"/>
            <p:cNvSpPr/>
            <p:nvPr/>
          </p:nvSpPr>
          <p:spPr>
            <a:xfrm>
              <a:off x="3884800" y="2469125"/>
              <a:ext cx="20625" cy="17450"/>
            </a:xfrm>
            <a:custGeom>
              <a:rect b="b" l="l" r="r" t="t"/>
              <a:pathLst>
                <a:path extrusionOk="0" h="698" w="825">
                  <a:moveTo>
                    <a:pt x="824" y="349"/>
                  </a:moveTo>
                  <a:cubicBezTo>
                    <a:pt x="792" y="128"/>
                    <a:pt x="634" y="1"/>
                    <a:pt x="381" y="1"/>
                  </a:cubicBezTo>
                  <a:cubicBezTo>
                    <a:pt x="159" y="1"/>
                    <a:pt x="1" y="159"/>
                    <a:pt x="32" y="349"/>
                  </a:cubicBezTo>
                  <a:cubicBezTo>
                    <a:pt x="64" y="571"/>
                    <a:pt x="254" y="698"/>
                    <a:pt x="476" y="698"/>
                  </a:cubicBezTo>
                  <a:cubicBezTo>
                    <a:pt x="697" y="698"/>
                    <a:pt x="824" y="539"/>
                    <a:pt x="824" y="34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3"/>
            <p:cNvSpPr/>
            <p:nvPr/>
          </p:nvSpPr>
          <p:spPr>
            <a:xfrm>
              <a:off x="3995650" y="2560975"/>
              <a:ext cx="11100" cy="13475"/>
            </a:xfrm>
            <a:custGeom>
              <a:rect b="b" l="l" r="r" t="t"/>
              <a:pathLst>
                <a:path extrusionOk="0" h="539" w="444">
                  <a:moveTo>
                    <a:pt x="317" y="64"/>
                  </a:moveTo>
                  <a:cubicBezTo>
                    <a:pt x="190" y="1"/>
                    <a:pt x="32" y="127"/>
                    <a:pt x="0" y="286"/>
                  </a:cubicBezTo>
                  <a:cubicBezTo>
                    <a:pt x="0" y="349"/>
                    <a:pt x="32" y="444"/>
                    <a:pt x="64" y="507"/>
                  </a:cubicBezTo>
                  <a:cubicBezTo>
                    <a:pt x="64" y="507"/>
                    <a:pt x="95" y="507"/>
                    <a:pt x="95" y="507"/>
                  </a:cubicBezTo>
                  <a:cubicBezTo>
                    <a:pt x="285" y="539"/>
                    <a:pt x="412" y="444"/>
                    <a:pt x="444" y="286"/>
                  </a:cubicBezTo>
                  <a:cubicBezTo>
                    <a:pt x="444" y="254"/>
                    <a:pt x="444" y="254"/>
                    <a:pt x="444" y="222"/>
                  </a:cubicBezTo>
                  <a:cubicBezTo>
                    <a:pt x="412" y="191"/>
                    <a:pt x="380" y="96"/>
                    <a:pt x="317" y="6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13"/>
            <p:cNvSpPr/>
            <p:nvPr/>
          </p:nvSpPr>
          <p:spPr>
            <a:xfrm>
              <a:off x="4073225" y="2454875"/>
              <a:ext cx="9525" cy="10325"/>
            </a:xfrm>
            <a:custGeom>
              <a:rect b="b" l="l" r="r" t="t"/>
              <a:pathLst>
                <a:path extrusionOk="0" h="413" w="381">
                  <a:moveTo>
                    <a:pt x="191" y="413"/>
                  </a:moveTo>
                  <a:cubicBezTo>
                    <a:pt x="286" y="413"/>
                    <a:pt x="381" y="318"/>
                    <a:pt x="349" y="159"/>
                  </a:cubicBezTo>
                  <a:cubicBezTo>
                    <a:pt x="318" y="128"/>
                    <a:pt x="254" y="64"/>
                    <a:pt x="159" y="33"/>
                  </a:cubicBezTo>
                  <a:cubicBezTo>
                    <a:pt x="96" y="1"/>
                    <a:pt x="1" y="128"/>
                    <a:pt x="1" y="223"/>
                  </a:cubicBezTo>
                  <a:cubicBezTo>
                    <a:pt x="1" y="349"/>
                    <a:pt x="64" y="413"/>
                    <a:pt x="191" y="413"/>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13"/>
            <p:cNvSpPr/>
            <p:nvPr/>
          </p:nvSpPr>
          <p:spPr>
            <a:xfrm>
              <a:off x="3956850" y="2446975"/>
              <a:ext cx="8725" cy="7150"/>
            </a:xfrm>
            <a:custGeom>
              <a:rect b="b" l="l" r="r" t="t"/>
              <a:pathLst>
                <a:path extrusionOk="0" h="286" w="349">
                  <a:moveTo>
                    <a:pt x="127" y="285"/>
                  </a:moveTo>
                  <a:cubicBezTo>
                    <a:pt x="191" y="285"/>
                    <a:pt x="254" y="222"/>
                    <a:pt x="349" y="159"/>
                  </a:cubicBezTo>
                  <a:cubicBezTo>
                    <a:pt x="254" y="95"/>
                    <a:pt x="191" y="32"/>
                    <a:pt x="96" y="0"/>
                  </a:cubicBezTo>
                  <a:cubicBezTo>
                    <a:pt x="96" y="0"/>
                    <a:pt x="1" y="95"/>
                    <a:pt x="1" y="159"/>
                  </a:cubicBezTo>
                  <a:cubicBezTo>
                    <a:pt x="1" y="190"/>
                    <a:pt x="64" y="285"/>
                    <a:pt x="127" y="285"/>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13"/>
            <p:cNvSpPr/>
            <p:nvPr/>
          </p:nvSpPr>
          <p:spPr>
            <a:xfrm>
              <a:off x="3902225" y="2511900"/>
              <a:ext cx="7150" cy="8725"/>
            </a:xfrm>
            <a:custGeom>
              <a:rect b="b" l="l" r="r" t="t"/>
              <a:pathLst>
                <a:path extrusionOk="0" h="349" w="286">
                  <a:moveTo>
                    <a:pt x="32" y="127"/>
                  </a:moveTo>
                  <a:cubicBezTo>
                    <a:pt x="0" y="222"/>
                    <a:pt x="64" y="348"/>
                    <a:pt x="159" y="317"/>
                  </a:cubicBezTo>
                  <a:cubicBezTo>
                    <a:pt x="222" y="317"/>
                    <a:pt x="285" y="253"/>
                    <a:pt x="285" y="253"/>
                  </a:cubicBezTo>
                  <a:cubicBezTo>
                    <a:pt x="254" y="158"/>
                    <a:pt x="222" y="95"/>
                    <a:pt x="190" y="0"/>
                  </a:cubicBezTo>
                  <a:cubicBezTo>
                    <a:pt x="95" y="63"/>
                    <a:pt x="64" y="95"/>
                    <a:pt x="32" y="12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13"/>
            <p:cNvSpPr/>
            <p:nvPr/>
          </p:nvSpPr>
          <p:spPr>
            <a:xfrm>
              <a:off x="4201500" y="1954525"/>
              <a:ext cx="38025" cy="26925"/>
            </a:xfrm>
            <a:custGeom>
              <a:rect b="b" l="l" r="r" t="t"/>
              <a:pathLst>
                <a:path extrusionOk="0" h="1077" w="1521">
                  <a:moveTo>
                    <a:pt x="1140" y="1045"/>
                  </a:moveTo>
                  <a:cubicBezTo>
                    <a:pt x="1235" y="1077"/>
                    <a:pt x="1362" y="1045"/>
                    <a:pt x="1520" y="1045"/>
                  </a:cubicBezTo>
                  <a:cubicBezTo>
                    <a:pt x="1425" y="887"/>
                    <a:pt x="1394" y="760"/>
                    <a:pt x="1299" y="729"/>
                  </a:cubicBezTo>
                  <a:cubicBezTo>
                    <a:pt x="982" y="475"/>
                    <a:pt x="634" y="253"/>
                    <a:pt x="285" y="32"/>
                  </a:cubicBezTo>
                  <a:cubicBezTo>
                    <a:pt x="254" y="32"/>
                    <a:pt x="159" y="0"/>
                    <a:pt x="127" y="0"/>
                  </a:cubicBezTo>
                  <a:cubicBezTo>
                    <a:pt x="64" y="32"/>
                    <a:pt x="0" y="95"/>
                    <a:pt x="0" y="158"/>
                  </a:cubicBezTo>
                  <a:cubicBezTo>
                    <a:pt x="0" y="222"/>
                    <a:pt x="32" y="317"/>
                    <a:pt x="95" y="380"/>
                  </a:cubicBezTo>
                  <a:cubicBezTo>
                    <a:pt x="412" y="665"/>
                    <a:pt x="760" y="887"/>
                    <a:pt x="1140" y="1045"/>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3"/>
            <p:cNvSpPr/>
            <p:nvPr/>
          </p:nvSpPr>
          <p:spPr>
            <a:xfrm>
              <a:off x="4197550" y="2175400"/>
              <a:ext cx="800" cy="2400"/>
            </a:xfrm>
            <a:custGeom>
              <a:rect b="b" l="l" r="r" t="t"/>
              <a:pathLst>
                <a:path extrusionOk="0" h="96" w="32">
                  <a:moveTo>
                    <a:pt x="32" y="32"/>
                  </a:moveTo>
                  <a:lnTo>
                    <a:pt x="0" y="1"/>
                  </a:lnTo>
                  <a:cubicBezTo>
                    <a:pt x="0" y="32"/>
                    <a:pt x="0" y="64"/>
                    <a:pt x="32" y="96"/>
                  </a:cubicBezTo>
                  <a:cubicBezTo>
                    <a:pt x="32" y="64"/>
                    <a:pt x="32" y="64"/>
                    <a:pt x="32" y="3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13"/>
            <p:cNvSpPr/>
            <p:nvPr/>
          </p:nvSpPr>
          <p:spPr>
            <a:xfrm>
              <a:off x="3906975" y="1332225"/>
              <a:ext cx="148075" cy="136200"/>
            </a:xfrm>
            <a:custGeom>
              <a:rect b="b" l="l" r="r" t="t"/>
              <a:pathLst>
                <a:path extrusionOk="0" h="5448" w="5923">
                  <a:moveTo>
                    <a:pt x="856" y="697"/>
                  </a:moveTo>
                  <a:cubicBezTo>
                    <a:pt x="666" y="982"/>
                    <a:pt x="444" y="1299"/>
                    <a:pt x="285" y="1647"/>
                  </a:cubicBezTo>
                  <a:cubicBezTo>
                    <a:pt x="95" y="2122"/>
                    <a:pt x="0" y="2661"/>
                    <a:pt x="95" y="3199"/>
                  </a:cubicBezTo>
                  <a:cubicBezTo>
                    <a:pt x="254" y="4276"/>
                    <a:pt x="1362" y="5447"/>
                    <a:pt x="2661" y="5384"/>
                  </a:cubicBezTo>
                  <a:cubicBezTo>
                    <a:pt x="2914" y="5352"/>
                    <a:pt x="3199" y="5321"/>
                    <a:pt x="3452" y="5226"/>
                  </a:cubicBezTo>
                  <a:cubicBezTo>
                    <a:pt x="3959" y="5067"/>
                    <a:pt x="4402" y="4814"/>
                    <a:pt x="4814" y="4466"/>
                  </a:cubicBezTo>
                  <a:cubicBezTo>
                    <a:pt x="5448" y="3991"/>
                    <a:pt x="5828" y="3357"/>
                    <a:pt x="5828" y="2534"/>
                  </a:cubicBezTo>
                  <a:cubicBezTo>
                    <a:pt x="5828" y="2407"/>
                    <a:pt x="5828" y="2281"/>
                    <a:pt x="5828" y="2186"/>
                  </a:cubicBezTo>
                  <a:cubicBezTo>
                    <a:pt x="5923" y="1901"/>
                    <a:pt x="5828" y="1679"/>
                    <a:pt x="5669" y="1457"/>
                  </a:cubicBezTo>
                  <a:cubicBezTo>
                    <a:pt x="5479" y="1172"/>
                    <a:pt x="5258" y="919"/>
                    <a:pt x="4941" y="729"/>
                  </a:cubicBezTo>
                  <a:cubicBezTo>
                    <a:pt x="4181" y="317"/>
                    <a:pt x="3389" y="0"/>
                    <a:pt x="2502" y="32"/>
                  </a:cubicBezTo>
                  <a:lnTo>
                    <a:pt x="2091" y="32"/>
                  </a:lnTo>
                  <a:cubicBezTo>
                    <a:pt x="1584" y="64"/>
                    <a:pt x="1141" y="254"/>
                    <a:pt x="856" y="697"/>
                  </a:cubicBezTo>
                  <a:close/>
                  <a:moveTo>
                    <a:pt x="2186" y="444"/>
                  </a:moveTo>
                  <a:cubicBezTo>
                    <a:pt x="2281" y="444"/>
                    <a:pt x="2407" y="444"/>
                    <a:pt x="2566" y="444"/>
                  </a:cubicBezTo>
                  <a:cubicBezTo>
                    <a:pt x="3326" y="380"/>
                    <a:pt x="4054" y="729"/>
                    <a:pt x="4751" y="1077"/>
                  </a:cubicBezTo>
                  <a:cubicBezTo>
                    <a:pt x="4878" y="1172"/>
                    <a:pt x="5004" y="1299"/>
                    <a:pt x="5099" y="1394"/>
                  </a:cubicBezTo>
                  <a:cubicBezTo>
                    <a:pt x="5321" y="1584"/>
                    <a:pt x="5448" y="1806"/>
                    <a:pt x="5416" y="2091"/>
                  </a:cubicBezTo>
                  <a:cubicBezTo>
                    <a:pt x="5384" y="2217"/>
                    <a:pt x="5384" y="2344"/>
                    <a:pt x="5384" y="2439"/>
                  </a:cubicBezTo>
                  <a:cubicBezTo>
                    <a:pt x="5416" y="3072"/>
                    <a:pt x="5163" y="3579"/>
                    <a:pt x="4719" y="3991"/>
                  </a:cubicBezTo>
                  <a:cubicBezTo>
                    <a:pt x="4276" y="4402"/>
                    <a:pt x="3801" y="4719"/>
                    <a:pt x="3199" y="4846"/>
                  </a:cubicBezTo>
                  <a:cubicBezTo>
                    <a:pt x="2154" y="5099"/>
                    <a:pt x="1394" y="4814"/>
                    <a:pt x="761" y="3769"/>
                  </a:cubicBezTo>
                  <a:cubicBezTo>
                    <a:pt x="349" y="3167"/>
                    <a:pt x="412" y="2471"/>
                    <a:pt x="666" y="1806"/>
                  </a:cubicBezTo>
                  <a:cubicBezTo>
                    <a:pt x="792" y="1520"/>
                    <a:pt x="951" y="1267"/>
                    <a:pt x="1109" y="1014"/>
                  </a:cubicBezTo>
                  <a:cubicBezTo>
                    <a:pt x="1362" y="602"/>
                    <a:pt x="1742" y="412"/>
                    <a:pt x="2186" y="44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13"/>
            <p:cNvSpPr/>
            <p:nvPr/>
          </p:nvSpPr>
          <p:spPr>
            <a:xfrm>
              <a:off x="3989325" y="1311625"/>
              <a:ext cx="71275" cy="43575"/>
            </a:xfrm>
            <a:custGeom>
              <a:rect b="b" l="l" r="r" t="t"/>
              <a:pathLst>
                <a:path extrusionOk="0" h="1743" w="2851">
                  <a:moveTo>
                    <a:pt x="697" y="539"/>
                  </a:moveTo>
                  <a:cubicBezTo>
                    <a:pt x="1267" y="698"/>
                    <a:pt x="1710" y="983"/>
                    <a:pt x="2154" y="1363"/>
                  </a:cubicBezTo>
                  <a:cubicBezTo>
                    <a:pt x="2280" y="1458"/>
                    <a:pt x="2407" y="1584"/>
                    <a:pt x="2565" y="1679"/>
                  </a:cubicBezTo>
                  <a:cubicBezTo>
                    <a:pt x="2597" y="1743"/>
                    <a:pt x="2692" y="1743"/>
                    <a:pt x="2755" y="1743"/>
                  </a:cubicBezTo>
                  <a:cubicBezTo>
                    <a:pt x="2787" y="1711"/>
                    <a:pt x="2819" y="1711"/>
                    <a:pt x="2850" y="1679"/>
                  </a:cubicBezTo>
                  <a:cubicBezTo>
                    <a:pt x="2787" y="1553"/>
                    <a:pt x="2724" y="1426"/>
                    <a:pt x="2629" y="1331"/>
                  </a:cubicBezTo>
                  <a:cubicBezTo>
                    <a:pt x="1995" y="634"/>
                    <a:pt x="1140" y="254"/>
                    <a:pt x="222" y="33"/>
                  </a:cubicBezTo>
                  <a:cubicBezTo>
                    <a:pt x="127" y="1"/>
                    <a:pt x="32" y="33"/>
                    <a:pt x="0" y="191"/>
                  </a:cubicBezTo>
                  <a:cubicBezTo>
                    <a:pt x="32" y="223"/>
                    <a:pt x="95" y="286"/>
                    <a:pt x="158" y="318"/>
                  </a:cubicBezTo>
                  <a:cubicBezTo>
                    <a:pt x="348" y="381"/>
                    <a:pt x="507" y="476"/>
                    <a:pt x="697" y="53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13"/>
            <p:cNvSpPr/>
            <p:nvPr/>
          </p:nvSpPr>
          <p:spPr>
            <a:xfrm>
              <a:off x="4050275" y="1397150"/>
              <a:ext cx="22975" cy="54650"/>
            </a:xfrm>
            <a:custGeom>
              <a:rect b="b" l="l" r="r" t="t"/>
              <a:pathLst>
                <a:path extrusionOk="0" h="2186" w="919">
                  <a:moveTo>
                    <a:pt x="32" y="1900"/>
                  </a:moveTo>
                  <a:cubicBezTo>
                    <a:pt x="1" y="1964"/>
                    <a:pt x="1" y="2059"/>
                    <a:pt x="1" y="2154"/>
                  </a:cubicBezTo>
                  <a:cubicBezTo>
                    <a:pt x="222" y="2185"/>
                    <a:pt x="317" y="2090"/>
                    <a:pt x="381" y="1964"/>
                  </a:cubicBezTo>
                  <a:cubicBezTo>
                    <a:pt x="539" y="1584"/>
                    <a:pt x="697" y="1204"/>
                    <a:pt x="824" y="824"/>
                  </a:cubicBezTo>
                  <a:cubicBezTo>
                    <a:pt x="919" y="539"/>
                    <a:pt x="856" y="285"/>
                    <a:pt x="729" y="0"/>
                  </a:cubicBezTo>
                  <a:cubicBezTo>
                    <a:pt x="571" y="32"/>
                    <a:pt x="539" y="159"/>
                    <a:pt x="539" y="285"/>
                  </a:cubicBezTo>
                  <a:cubicBezTo>
                    <a:pt x="539" y="634"/>
                    <a:pt x="412" y="919"/>
                    <a:pt x="317" y="1204"/>
                  </a:cubicBezTo>
                  <a:cubicBezTo>
                    <a:pt x="222" y="1425"/>
                    <a:pt x="127" y="1679"/>
                    <a:pt x="32" y="190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13"/>
            <p:cNvSpPr/>
            <p:nvPr/>
          </p:nvSpPr>
          <p:spPr>
            <a:xfrm>
              <a:off x="4069275" y="1371025"/>
              <a:ext cx="2400" cy="1600"/>
            </a:xfrm>
            <a:custGeom>
              <a:rect b="b" l="l" r="r" t="t"/>
              <a:pathLst>
                <a:path extrusionOk="0" h="64" w="96">
                  <a:moveTo>
                    <a:pt x="96" y="0"/>
                  </a:moveTo>
                  <a:cubicBezTo>
                    <a:pt x="96" y="0"/>
                    <a:pt x="64" y="0"/>
                    <a:pt x="64" y="0"/>
                  </a:cubicBezTo>
                  <a:cubicBezTo>
                    <a:pt x="32" y="0"/>
                    <a:pt x="32" y="0"/>
                    <a:pt x="1" y="32"/>
                  </a:cubicBezTo>
                  <a:lnTo>
                    <a:pt x="32" y="64"/>
                  </a:lnTo>
                  <a:cubicBezTo>
                    <a:pt x="64" y="32"/>
                    <a:pt x="64" y="32"/>
                    <a:pt x="9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13"/>
            <p:cNvSpPr/>
            <p:nvPr/>
          </p:nvSpPr>
          <p:spPr>
            <a:xfrm>
              <a:off x="4038400" y="1484225"/>
              <a:ext cx="51500" cy="36450"/>
            </a:xfrm>
            <a:custGeom>
              <a:rect b="b" l="l" r="r" t="t"/>
              <a:pathLst>
                <a:path extrusionOk="0" h="1458" w="2060">
                  <a:moveTo>
                    <a:pt x="1" y="983"/>
                  </a:moveTo>
                  <a:cubicBezTo>
                    <a:pt x="191" y="1014"/>
                    <a:pt x="286" y="1014"/>
                    <a:pt x="381" y="1014"/>
                  </a:cubicBezTo>
                  <a:cubicBezTo>
                    <a:pt x="507" y="1014"/>
                    <a:pt x="602" y="951"/>
                    <a:pt x="666" y="951"/>
                  </a:cubicBezTo>
                  <a:cubicBezTo>
                    <a:pt x="792" y="1046"/>
                    <a:pt x="887" y="1173"/>
                    <a:pt x="951" y="1173"/>
                  </a:cubicBezTo>
                  <a:cubicBezTo>
                    <a:pt x="1204" y="1078"/>
                    <a:pt x="1204" y="1331"/>
                    <a:pt x="1394" y="1458"/>
                  </a:cubicBezTo>
                  <a:cubicBezTo>
                    <a:pt x="1584" y="1299"/>
                    <a:pt x="1774" y="1141"/>
                    <a:pt x="1932" y="983"/>
                  </a:cubicBezTo>
                  <a:cubicBezTo>
                    <a:pt x="2059" y="888"/>
                    <a:pt x="2027" y="761"/>
                    <a:pt x="1932" y="634"/>
                  </a:cubicBezTo>
                  <a:cubicBezTo>
                    <a:pt x="1869" y="603"/>
                    <a:pt x="1774" y="571"/>
                    <a:pt x="1711" y="539"/>
                  </a:cubicBezTo>
                  <a:cubicBezTo>
                    <a:pt x="1711" y="508"/>
                    <a:pt x="1679" y="476"/>
                    <a:pt x="1647" y="476"/>
                  </a:cubicBezTo>
                  <a:cubicBezTo>
                    <a:pt x="1679" y="318"/>
                    <a:pt x="1964" y="254"/>
                    <a:pt x="1806" y="32"/>
                  </a:cubicBezTo>
                  <a:cubicBezTo>
                    <a:pt x="1774" y="32"/>
                    <a:pt x="1742" y="1"/>
                    <a:pt x="1711" y="1"/>
                  </a:cubicBezTo>
                  <a:cubicBezTo>
                    <a:pt x="1204" y="286"/>
                    <a:pt x="697" y="571"/>
                    <a:pt x="159" y="793"/>
                  </a:cubicBezTo>
                  <a:cubicBezTo>
                    <a:pt x="127" y="793"/>
                    <a:pt x="96" y="888"/>
                    <a:pt x="1" y="983"/>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13"/>
            <p:cNvSpPr/>
            <p:nvPr/>
          </p:nvSpPr>
          <p:spPr>
            <a:xfrm>
              <a:off x="4148450" y="1548350"/>
              <a:ext cx="43575" cy="66550"/>
            </a:xfrm>
            <a:custGeom>
              <a:rect b="b" l="l" r="r" t="t"/>
              <a:pathLst>
                <a:path extrusionOk="0" h="2662" w="1743">
                  <a:moveTo>
                    <a:pt x="412" y="951"/>
                  </a:moveTo>
                  <a:cubicBezTo>
                    <a:pt x="729" y="1458"/>
                    <a:pt x="1046" y="1964"/>
                    <a:pt x="1362" y="2471"/>
                  </a:cubicBezTo>
                  <a:cubicBezTo>
                    <a:pt x="1457" y="2630"/>
                    <a:pt x="1489" y="2630"/>
                    <a:pt x="1742" y="2661"/>
                  </a:cubicBezTo>
                  <a:cubicBezTo>
                    <a:pt x="1489" y="1806"/>
                    <a:pt x="887" y="1204"/>
                    <a:pt x="476" y="444"/>
                  </a:cubicBezTo>
                  <a:cubicBezTo>
                    <a:pt x="412" y="286"/>
                    <a:pt x="286" y="96"/>
                    <a:pt x="1" y="1"/>
                  </a:cubicBezTo>
                  <a:cubicBezTo>
                    <a:pt x="32" y="159"/>
                    <a:pt x="32" y="286"/>
                    <a:pt x="96" y="381"/>
                  </a:cubicBezTo>
                  <a:cubicBezTo>
                    <a:pt x="191" y="571"/>
                    <a:pt x="286" y="761"/>
                    <a:pt x="412" y="95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3"/>
            <p:cNvSpPr/>
            <p:nvPr/>
          </p:nvSpPr>
          <p:spPr>
            <a:xfrm>
              <a:off x="4229200" y="1671075"/>
              <a:ext cx="10325" cy="10325"/>
            </a:xfrm>
            <a:custGeom>
              <a:rect b="b" l="l" r="r" t="t"/>
              <a:pathLst>
                <a:path extrusionOk="0" h="413" w="413">
                  <a:moveTo>
                    <a:pt x="317" y="412"/>
                  </a:moveTo>
                  <a:cubicBezTo>
                    <a:pt x="349" y="412"/>
                    <a:pt x="381" y="349"/>
                    <a:pt x="412" y="349"/>
                  </a:cubicBezTo>
                  <a:cubicBezTo>
                    <a:pt x="412" y="159"/>
                    <a:pt x="317" y="64"/>
                    <a:pt x="191" y="1"/>
                  </a:cubicBezTo>
                  <a:cubicBezTo>
                    <a:pt x="159" y="1"/>
                    <a:pt x="64" y="32"/>
                    <a:pt x="64" y="64"/>
                  </a:cubicBezTo>
                  <a:cubicBezTo>
                    <a:pt x="1" y="222"/>
                    <a:pt x="127" y="412"/>
                    <a:pt x="317" y="41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13"/>
            <p:cNvSpPr/>
            <p:nvPr/>
          </p:nvSpPr>
          <p:spPr>
            <a:xfrm>
              <a:off x="5722400" y="1688500"/>
              <a:ext cx="825" cy="25"/>
            </a:xfrm>
            <a:custGeom>
              <a:rect b="b" l="l" r="r" t="t"/>
              <a:pathLst>
                <a:path extrusionOk="0" h="1" w="33">
                  <a:moveTo>
                    <a:pt x="1" y="0"/>
                  </a:moveTo>
                  <a:lnTo>
                    <a:pt x="1" y="0"/>
                  </a:lnTo>
                  <a:cubicBezTo>
                    <a:pt x="32" y="0"/>
                    <a:pt x="32" y="0"/>
                    <a:pt x="32" y="0"/>
                  </a:cubicBezTo>
                  <a:lnTo>
                    <a:pt x="1" y="0"/>
                  </a:lnTo>
                  <a:cubicBezTo>
                    <a:pt x="1" y="0"/>
                    <a:pt x="1" y="0"/>
                    <a:pt x="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3"/>
            <p:cNvSpPr/>
            <p:nvPr/>
          </p:nvSpPr>
          <p:spPr>
            <a:xfrm>
              <a:off x="5719225" y="1705125"/>
              <a:ext cx="25" cy="825"/>
            </a:xfrm>
            <a:custGeom>
              <a:rect b="b" l="l" r="r" t="t"/>
              <a:pathLst>
                <a:path extrusionOk="0" h="33" w="1">
                  <a:moveTo>
                    <a:pt x="1" y="0"/>
                  </a:moveTo>
                  <a:cubicBezTo>
                    <a:pt x="1" y="32"/>
                    <a:pt x="1" y="32"/>
                    <a:pt x="1" y="32"/>
                  </a:cubicBezTo>
                  <a:lnTo>
                    <a:pt x="1" y="32"/>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13"/>
            <p:cNvSpPr/>
            <p:nvPr/>
          </p:nvSpPr>
          <p:spPr>
            <a:xfrm>
              <a:off x="5283775" y="1633875"/>
              <a:ext cx="502000" cy="300075"/>
            </a:xfrm>
            <a:custGeom>
              <a:rect b="b" l="l" r="r" t="t"/>
              <a:pathLst>
                <a:path extrusionOk="0" h="12003" w="20080">
                  <a:moveTo>
                    <a:pt x="3421" y="7031"/>
                  </a:moveTo>
                  <a:cubicBezTo>
                    <a:pt x="3073" y="7157"/>
                    <a:pt x="2820" y="7347"/>
                    <a:pt x="2756" y="7759"/>
                  </a:cubicBezTo>
                  <a:cubicBezTo>
                    <a:pt x="3105" y="7347"/>
                    <a:pt x="3105" y="7347"/>
                    <a:pt x="3580" y="7252"/>
                  </a:cubicBezTo>
                  <a:cubicBezTo>
                    <a:pt x="3516" y="7506"/>
                    <a:pt x="3390" y="7664"/>
                    <a:pt x="3168" y="7759"/>
                  </a:cubicBezTo>
                  <a:cubicBezTo>
                    <a:pt x="3010" y="7854"/>
                    <a:pt x="2851" y="7949"/>
                    <a:pt x="2693" y="8012"/>
                  </a:cubicBezTo>
                  <a:cubicBezTo>
                    <a:pt x="2693" y="7949"/>
                    <a:pt x="2725" y="7854"/>
                    <a:pt x="2725" y="7791"/>
                  </a:cubicBezTo>
                  <a:cubicBezTo>
                    <a:pt x="2661" y="7886"/>
                    <a:pt x="2598" y="7981"/>
                    <a:pt x="2535" y="8044"/>
                  </a:cubicBezTo>
                  <a:cubicBezTo>
                    <a:pt x="2598" y="8044"/>
                    <a:pt x="2630" y="8044"/>
                    <a:pt x="2661" y="8044"/>
                  </a:cubicBezTo>
                  <a:cubicBezTo>
                    <a:pt x="2725" y="8202"/>
                    <a:pt x="2883" y="8076"/>
                    <a:pt x="3010" y="8139"/>
                  </a:cubicBezTo>
                  <a:cubicBezTo>
                    <a:pt x="2883" y="8519"/>
                    <a:pt x="2883" y="8519"/>
                    <a:pt x="2249" y="8678"/>
                  </a:cubicBezTo>
                  <a:cubicBezTo>
                    <a:pt x="2218" y="8614"/>
                    <a:pt x="2218" y="8519"/>
                    <a:pt x="2218" y="8456"/>
                  </a:cubicBezTo>
                  <a:cubicBezTo>
                    <a:pt x="1711" y="9153"/>
                    <a:pt x="1173" y="9849"/>
                    <a:pt x="666" y="10546"/>
                  </a:cubicBezTo>
                  <a:cubicBezTo>
                    <a:pt x="413" y="10926"/>
                    <a:pt x="223" y="11306"/>
                    <a:pt x="1" y="11686"/>
                  </a:cubicBezTo>
                  <a:lnTo>
                    <a:pt x="1" y="11686"/>
                  </a:lnTo>
                  <a:lnTo>
                    <a:pt x="1" y="11686"/>
                  </a:lnTo>
                  <a:lnTo>
                    <a:pt x="1" y="11686"/>
                  </a:lnTo>
                  <a:cubicBezTo>
                    <a:pt x="96" y="11686"/>
                    <a:pt x="223" y="11654"/>
                    <a:pt x="318" y="11654"/>
                  </a:cubicBezTo>
                  <a:cubicBezTo>
                    <a:pt x="413" y="11623"/>
                    <a:pt x="539" y="11591"/>
                    <a:pt x="634" y="11559"/>
                  </a:cubicBezTo>
                  <a:cubicBezTo>
                    <a:pt x="634" y="11528"/>
                    <a:pt x="666" y="11528"/>
                    <a:pt x="666" y="11528"/>
                  </a:cubicBezTo>
                  <a:lnTo>
                    <a:pt x="698" y="11528"/>
                  </a:lnTo>
                  <a:cubicBezTo>
                    <a:pt x="761" y="11433"/>
                    <a:pt x="824" y="11433"/>
                    <a:pt x="919" y="11433"/>
                  </a:cubicBezTo>
                  <a:cubicBezTo>
                    <a:pt x="951" y="11433"/>
                    <a:pt x="951" y="11433"/>
                    <a:pt x="951" y="11433"/>
                  </a:cubicBezTo>
                  <a:cubicBezTo>
                    <a:pt x="951" y="11433"/>
                    <a:pt x="951" y="11433"/>
                    <a:pt x="983" y="11433"/>
                  </a:cubicBezTo>
                  <a:cubicBezTo>
                    <a:pt x="1014" y="11338"/>
                    <a:pt x="1141" y="11338"/>
                    <a:pt x="1236" y="11306"/>
                  </a:cubicBezTo>
                  <a:cubicBezTo>
                    <a:pt x="1236" y="11306"/>
                    <a:pt x="1236" y="11306"/>
                    <a:pt x="1236" y="11306"/>
                  </a:cubicBezTo>
                  <a:cubicBezTo>
                    <a:pt x="1268" y="11306"/>
                    <a:pt x="1268" y="11306"/>
                    <a:pt x="1268" y="11306"/>
                  </a:cubicBezTo>
                  <a:cubicBezTo>
                    <a:pt x="1363" y="11179"/>
                    <a:pt x="1458" y="11211"/>
                    <a:pt x="1553" y="11243"/>
                  </a:cubicBezTo>
                  <a:lnTo>
                    <a:pt x="1553" y="11243"/>
                  </a:lnTo>
                  <a:lnTo>
                    <a:pt x="1584" y="11243"/>
                  </a:lnTo>
                  <a:cubicBezTo>
                    <a:pt x="1616" y="11116"/>
                    <a:pt x="1679" y="11084"/>
                    <a:pt x="1774" y="11084"/>
                  </a:cubicBezTo>
                  <a:cubicBezTo>
                    <a:pt x="1806" y="11084"/>
                    <a:pt x="1806" y="11053"/>
                    <a:pt x="1806" y="11053"/>
                  </a:cubicBezTo>
                  <a:cubicBezTo>
                    <a:pt x="1838" y="11053"/>
                    <a:pt x="1838" y="11053"/>
                    <a:pt x="1838" y="11053"/>
                  </a:cubicBezTo>
                  <a:cubicBezTo>
                    <a:pt x="1933" y="10958"/>
                    <a:pt x="2059" y="10989"/>
                    <a:pt x="2186" y="11021"/>
                  </a:cubicBezTo>
                  <a:cubicBezTo>
                    <a:pt x="2186" y="10989"/>
                    <a:pt x="2154" y="10989"/>
                    <a:pt x="2154" y="10958"/>
                  </a:cubicBezTo>
                  <a:cubicBezTo>
                    <a:pt x="2186" y="10989"/>
                    <a:pt x="2186" y="10989"/>
                    <a:pt x="2218" y="10989"/>
                  </a:cubicBezTo>
                  <a:cubicBezTo>
                    <a:pt x="2218" y="10989"/>
                    <a:pt x="2186" y="10989"/>
                    <a:pt x="2186" y="11021"/>
                  </a:cubicBezTo>
                  <a:lnTo>
                    <a:pt x="2186" y="11021"/>
                  </a:lnTo>
                  <a:lnTo>
                    <a:pt x="2186" y="11021"/>
                  </a:lnTo>
                  <a:cubicBezTo>
                    <a:pt x="2059" y="11021"/>
                    <a:pt x="1964" y="11053"/>
                    <a:pt x="1838" y="11053"/>
                  </a:cubicBezTo>
                  <a:cubicBezTo>
                    <a:pt x="1838" y="11053"/>
                    <a:pt x="1838" y="11053"/>
                    <a:pt x="1838" y="11084"/>
                  </a:cubicBezTo>
                  <a:cubicBezTo>
                    <a:pt x="1806" y="11084"/>
                    <a:pt x="1806" y="11084"/>
                    <a:pt x="1774" y="11084"/>
                  </a:cubicBezTo>
                  <a:cubicBezTo>
                    <a:pt x="1711" y="11116"/>
                    <a:pt x="1648" y="11179"/>
                    <a:pt x="1584" y="11243"/>
                  </a:cubicBezTo>
                  <a:cubicBezTo>
                    <a:pt x="1584" y="11243"/>
                    <a:pt x="1584" y="11243"/>
                    <a:pt x="1584" y="11243"/>
                  </a:cubicBezTo>
                  <a:lnTo>
                    <a:pt x="1553" y="11243"/>
                  </a:lnTo>
                  <a:cubicBezTo>
                    <a:pt x="1458" y="11274"/>
                    <a:pt x="1363" y="11274"/>
                    <a:pt x="1268" y="11306"/>
                  </a:cubicBezTo>
                  <a:cubicBezTo>
                    <a:pt x="1268" y="11306"/>
                    <a:pt x="1268" y="11306"/>
                    <a:pt x="1268" y="11306"/>
                  </a:cubicBezTo>
                  <a:lnTo>
                    <a:pt x="1236" y="11306"/>
                  </a:lnTo>
                  <a:cubicBezTo>
                    <a:pt x="1173" y="11401"/>
                    <a:pt x="1046" y="11401"/>
                    <a:pt x="951" y="11433"/>
                  </a:cubicBezTo>
                  <a:cubicBezTo>
                    <a:pt x="951" y="11433"/>
                    <a:pt x="951" y="11433"/>
                    <a:pt x="951" y="11433"/>
                  </a:cubicBezTo>
                  <a:lnTo>
                    <a:pt x="919" y="11433"/>
                  </a:lnTo>
                  <a:cubicBezTo>
                    <a:pt x="856" y="11528"/>
                    <a:pt x="793" y="11528"/>
                    <a:pt x="698" y="11528"/>
                  </a:cubicBezTo>
                  <a:lnTo>
                    <a:pt x="666" y="11528"/>
                  </a:lnTo>
                  <a:cubicBezTo>
                    <a:pt x="666" y="11528"/>
                    <a:pt x="634" y="11559"/>
                    <a:pt x="634" y="11559"/>
                  </a:cubicBezTo>
                  <a:cubicBezTo>
                    <a:pt x="444" y="11718"/>
                    <a:pt x="254" y="11813"/>
                    <a:pt x="1" y="11686"/>
                  </a:cubicBezTo>
                  <a:lnTo>
                    <a:pt x="1" y="11686"/>
                  </a:lnTo>
                  <a:cubicBezTo>
                    <a:pt x="33" y="11813"/>
                    <a:pt x="64" y="11939"/>
                    <a:pt x="286" y="12003"/>
                  </a:cubicBezTo>
                  <a:cubicBezTo>
                    <a:pt x="3136" y="10831"/>
                    <a:pt x="6018" y="9628"/>
                    <a:pt x="8932" y="8424"/>
                  </a:cubicBezTo>
                  <a:cubicBezTo>
                    <a:pt x="11845" y="7221"/>
                    <a:pt x="14727" y="6049"/>
                    <a:pt x="17514" y="4814"/>
                  </a:cubicBezTo>
                  <a:cubicBezTo>
                    <a:pt x="17672" y="4466"/>
                    <a:pt x="17799" y="4244"/>
                    <a:pt x="17926" y="3991"/>
                  </a:cubicBezTo>
                  <a:cubicBezTo>
                    <a:pt x="18147" y="3579"/>
                    <a:pt x="18369" y="3167"/>
                    <a:pt x="18622" y="2724"/>
                  </a:cubicBezTo>
                  <a:cubicBezTo>
                    <a:pt x="19034" y="1900"/>
                    <a:pt x="19446" y="1109"/>
                    <a:pt x="19857" y="285"/>
                  </a:cubicBezTo>
                  <a:cubicBezTo>
                    <a:pt x="19921" y="190"/>
                    <a:pt x="19952" y="64"/>
                    <a:pt x="20079" y="32"/>
                  </a:cubicBezTo>
                  <a:cubicBezTo>
                    <a:pt x="20016" y="64"/>
                    <a:pt x="19921" y="64"/>
                    <a:pt x="19889" y="95"/>
                  </a:cubicBezTo>
                  <a:cubicBezTo>
                    <a:pt x="19762" y="222"/>
                    <a:pt x="19636" y="380"/>
                    <a:pt x="19541" y="539"/>
                  </a:cubicBezTo>
                  <a:cubicBezTo>
                    <a:pt x="19256" y="1045"/>
                    <a:pt x="19002" y="1552"/>
                    <a:pt x="18749" y="2027"/>
                  </a:cubicBezTo>
                  <a:cubicBezTo>
                    <a:pt x="18496" y="2502"/>
                    <a:pt x="18242" y="2977"/>
                    <a:pt x="17989" y="3420"/>
                  </a:cubicBezTo>
                  <a:cubicBezTo>
                    <a:pt x="17799" y="3705"/>
                    <a:pt x="17609" y="3991"/>
                    <a:pt x="17546" y="4339"/>
                  </a:cubicBezTo>
                  <a:cubicBezTo>
                    <a:pt x="17482" y="4529"/>
                    <a:pt x="17356" y="4624"/>
                    <a:pt x="17166" y="4687"/>
                  </a:cubicBezTo>
                  <a:cubicBezTo>
                    <a:pt x="16374" y="4846"/>
                    <a:pt x="15645" y="5194"/>
                    <a:pt x="14854" y="5447"/>
                  </a:cubicBezTo>
                  <a:cubicBezTo>
                    <a:pt x="14759" y="5479"/>
                    <a:pt x="14664" y="5606"/>
                    <a:pt x="14537" y="5511"/>
                  </a:cubicBezTo>
                  <a:cubicBezTo>
                    <a:pt x="14569" y="5289"/>
                    <a:pt x="14664" y="5099"/>
                    <a:pt x="14854" y="5004"/>
                  </a:cubicBezTo>
                  <a:cubicBezTo>
                    <a:pt x="15582" y="4687"/>
                    <a:pt x="16279" y="4371"/>
                    <a:pt x="17007" y="4086"/>
                  </a:cubicBezTo>
                  <a:cubicBezTo>
                    <a:pt x="17071" y="4054"/>
                    <a:pt x="17197" y="4086"/>
                    <a:pt x="17292" y="4117"/>
                  </a:cubicBezTo>
                  <a:cubicBezTo>
                    <a:pt x="17387" y="3991"/>
                    <a:pt x="17451" y="3864"/>
                    <a:pt x="17546" y="3705"/>
                  </a:cubicBezTo>
                  <a:cubicBezTo>
                    <a:pt x="17324" y="3801"/>
                    <a:pt x="17134" y="3896"/>
                    <a:pt x="16976" y="3959"/>
                  </a:cubicBezTo>
                  <a:cubicBezTo>
                    <a:pt x="16786" y="4022"/>
                    <a:pt x="16596" y="4149"/>
                    <a:pt x="16342" y="4117"/>
                  </a:cubicBezTo>
                  <a:cubicBezTo>
                    <a:pt x="16469" y="3642"/>
                    <a:pt x="16627" y="3262"/>
                    <a:pt x="17134" y="3104"/>
                  </a:cubicBezTo>
                  <a:cubicBezTo>
                    <a:pt x="17229" y="3072"/>
                    <a:pt x="17387" y="3040"/>
                    <a:pt x="17419" y="2882"/>
                  </a:cubicBezTo>
                  <a:cubicBezTo>
                    <a:pt x="17229" y="2850"/>
                    <a:pt x="17039" y="3040"/>
                    <a:pt x="16849" y="2977"/>
                  </a:cubicBezTo>
                  <a:cubicBezTo>
                    <a:pt x="16849" y="2724"/>
                    <a:pt x="16944" y="2565"/>
                    <a:pt x="17166" y="2439"/>
                  </a:cubicBezTo>
                  <a:cubicBezTo>
                    <a:pt x="17292" y="2375"/>
                    <a:pt x="17482" y="2375"/>
                    <a:pt x="17546" y="2185"/>
                  </a:cubicBezTo>
                  <a:cubicBezTo>
                    <a:pt x="17419" y="2217"/>
                    <a:pt x="17292" y="2217"/>
                    <a:pt x="17166" y="2217"/>
                  </a:cubicBezTo>
                  <a:cubicBezTo>
                    <a:pt x="17197" y="1837"/>
                    <a:pt x="17292" y="1647"/>
                    <a:pt x="17609" y="1489"/>
                  </a:cubicBezTo>
                  <a:cubicBezTo>
                    <a:pt x="17736" y="1425"/>
                    <a:pt x="17894" y="1330"/>
                    <a:pt x="18052" y="1267"/>
                  </a:cubicBezTo>
                  <a:cubicBezTo>
                    <a:pt x="18147" y="1235"/>
                    <a:pt x="18242" y="1204"/>
                    <a:pt x="18337" y="1140"/>
                  </a:cubicBezTo>
                  <a:cubicBezTo>
                    <a:pt x="18369" y="1584"/>
                    <a:pt x="18242" y="1774"/>
                    <a:pt x="17831" y="2059"/>
                  </a:cubicBezTo>
                  <a:cubicBezTo>
                    <a:pt x="17926" y="2059"/>
                    <a:pt x="18021" y="2059"/>
                    <a:pt x="18179" y="2090"/>
                  </a:cubicBezTo>
                  <a:cubicBezTo>
                    <a:pt x="18242" y="1964"/>
                    <a:pt x="18306" y="1837"/>
                    <a:pt x="18401" y="1710"/>
                  </a:cubicBezTo>
                  <a:cubicBezTo>
                    <a:pt x="18527" y="1457"/>
                    <a:pt x="18622" y="1172"/>
                    <a:pt x="18812" y="950"/>
                  </a:cubicBezTo>
                  <a:cubicBezTo>
                    <a:pt x="18939" y="792"/>
                    <a:pt x="19034" y="697"/>
                    <a:pt x="19034" y="507"/>
                  </a:cubicBezTo>
                  <a:cubicBezTo>
                    <a:pt x="19066" y="412"/>
                    <a:pt x="19161" y="349"/>
                    <a:pt x="19192" y="254"/>
                  </a:cubicBezTo>
                  <a:cubicBezTo>
                    <a:pt x="19224" y="159"/>
                    <a:pt x="19351" y="127"/>
                    <a:pt x="19256" y="0"/>
                  </a:cubicBezTo>
                  <a:cubicBezTo>
                    <a:pt x="19129" y="64"/>
                    <a:pt x="19002" y="95"/>
                    <a:pt x="18876" y="159"/>
                  </a:cubicBezTo>
                  <a:cubicBezTo>
                    <a:pt x="17451" y="792"/>
                    <a:pt x="15994" y="1394"/>
                    <a:pt x="14569" y="2027"/>
                  </a:cubicBezTo>
                  <a:cubicBezTo>
                    <a:pt x="10832" y="3674"/>
                    <a:pt x="7127" y="5352"/>
                    <a:pt x="3421" y="7031"/>
                  </a:cubicBezTo>
                  <a:close/>
                  <a:moveTo>
                    <a:pt x="17736" y="887"/>
                  </a:moveTo>
                  <a:cubicBezTo>
                    <a:pt x="18052" y="665"/>
                    <a:pt x="18401" y="507"/>
                    <a:pt x="18844" y="349"/>
                  </a:cubicBezTo>
                  <a:cubicBezTo>
                    <a:pt x="18622" y="1014"/>
                    <a:pt x="18116" y="1014"/>
                    <a:pt x="17704" y="1204"/>
                  </a:cubicBezTo>
                  <a:cubicBezTo>
                    <a:pt x="17641" y="1077"/>
                    <a:pt x="17609" y="950"/>
                    <a:pt x="17736" y="887"/>
                  </a:cubicBezTo>
                  <a:close/>
                  <a:moveTo>
                    <a:pt x="14094" y="3832"/>
                  </a:moveTo>
                  <a:cubicBezTo>
                    <a:pt x="14157" y="4054"/>
                    <a:pt x="14094" y="4149"/>
                    <a:pt x="13967" y="4212"/>
                  </a:cubicBezTo>
                  <a:cubicBezTo>
                    <a:pt x="13745" y="4339"/>
                    <a:pt x="13524" y="4402"/>
                    <a:pt x="13175" y="4561"/>
                  </a:cubicBezTo>
                  <a:cubicBezTo>
                    <a:pt x="13365" y="3991"/>
                    <a:pt x="13809" y="4086"/>
                    <a:pt x="14094" y="3832"/>
                  </a:cubicBezTo>
                  <a:close/>
                  <a:moveTo>
                    <a:pt x="13555" y="3769"/>
                  </a:moveTo>
                  <a:cubicBezTo>
                    <a:pt x="13555" y="3547"/>
                    <a:pt x="13587" y="3357"/>
                    <a:pt x="13745" y="3294"/>
                  </a:cubicBezTo>
                  <a:cubicBezTo>
                    <a:pt x="13967" y="3167"/>
                    <a:pt x="14189" y="3040"/>
                    <a:pt x="14505" y="3009"/>
                  </a:cubicBezTo>
                  <a:cubicBezTo>
                    <a:pt x="14410" y="3579"/>
                    <a:pt x="13935" y="3579"/>
                    <a:pt x="13555" y="3769"/>
                  </a:cubicBezTo>
                  <a:close/>
                  <a:moveTo>
                    <a:pt x="13809" y="4719"/>
                  </a:moveTo>
                  <a:cubicBezTo>
                    <a:pt x="13777" y="5099"/>
                    <a:pt x="13555" y="5321"/>
                    <a:pt x="13207" y="5416"/>
                  </a:cubicBezTo>
                  <a:cubicBezTo>
                    <a:pt x="13080" y="5447"/>
                    <a:pt x="12954" y="5511"/>
                    <a:pt x="12795" y="5574"/>
                  </a:cubicBezTo>
                  <a:cubicBezTo>
                    <a:pt x="12700" y="5321"/>
                    <a:pt x="12859" y="5162"/>
                    <a:pt x="12954" y="5036"/>
                  </a:cubicBezTo>
                  <a:cubicBezTo>
                    <a:pt x="13080" y="4846"/>
                    <a:pt x="13587" y="4687"/>
                    <a:pt x="13809" y="4719"/>
                  </a:cubicBezTo>
                  <a:close/>
                  <a:moveTo>
                    <a:pt x="12605" y="4149"/>
                  </a:moveTo>
                  <a:cubicBezTo>
                    <a:pt x="12510" y="3991"/>
                    <a:pt x="12605" y="3864"/>
                    <a:pt x="12700" y="3769"/>
                  </a:cubicBezTo>
                  <a:cubicBezTo>
                    <a:pt x="12890" y="3642"/>
                    <a:pt x="13080" y="3547"/>
                    <a:pt x="13334" y="3515"/>
                  </a:cubicBezTo>
                  <a:cubicBezTo>
                    <a:pt x="13302" y="3927"/>
                    <a:pt x="13302" y="3927"/>
                    <a:pt x="12605" y="4149"/>
                  </a:cubicBezTo>
                  <a:close/>
                  <a:moveTo>
                    <a:pt x="13017" y="4402"/>
                  </a:moveTo>
                  <a:cubicBezTo>
                    <a:pt x="12827" y="4814"/>
                    <a:pt x="12510" y="4846"/>
                    <a:pt x="12257" y="4972"/>
                  </a:cubicBezTo>
                  <a:cubicBezTo>
                    <a:pt x="12162" y="4846"/>
                    <a:pt x="12194" y="4751"/>
                    <a:pt x="12257" y="4687"/>
                  </a:cubicBezTo>
                  <a:cubicBezTo>
                    <a:pt x="12479" y="4561"/>
                    <a:pt x="12669" y="4434"/>
                    <a:pt x="13017" y="4402"/>
                  </a:cubicBezTo>
                  <a:close/>
                  <a:moveTo>
                    <a:pt x="12605" y="5162"/>
                  </a:moveTo>
                  <a:cubicBezTo>
                    <a:pt x="12605" y="5606"/>
                    <a:pt x="12384" y="5796"/>
                    <a:pt x="12067" y="5891"/>
                  </a:cubicBezTo>
                  <a:cubicBezTo>
                    <a:pt x="11940" y="5922"/>
                    <a:pt x="11845" y="5954"/>
                    <a:pt x="11655" y="6017"/>
                  </a:cubicBezTo>
                  <a:cubicBezTo>
                    <a:pt x="11719" y="5416"/>
                    <a:pt x="12162" y="5289"/>
                    <a:pt x="12605" y="5162"/>
                  </a:cubicBezTo>
                  <a:close/>
                  <a:moveTo>
                    <a:pt x="12099" y="4402"/>
                  </a:moveTo>
                  <a:cubicBezTo>
                    <a:pt x="11782" y="4561"/>
                    <a:pt x="11465" y="4687"/>
                    <a:pt x="11180" y="4846"/>
                  </a:cubicBezTo>
                  <a:cubicBezTo>
                    <a:pt x="11117" y="4814"/>
                    <a:pt x="11117" y="4782"/>
                    <a:pt x="11085" y="4751"/>
                  </a:cubicBezTo>
                  <a:cubicBezTo>
                    <a:pt x="11148" y="4624"/>
                    <a:pt x="11180" y="4466"/>
                    <a:pt x="11275" y="4434"/>
                  </a:cubicBezTo>
                  <a:cubicBezTo>
                    <a:pt x="11497" y="4276"/>
                    <a:pt x="11750" y="4181"/>
                    <a:pt x="12004" y="4086"/>
                  </a:cubicBezTo>
                  <a:cubicBezTo>
                    <a:pt x="12099" y="4022"/>
                    <a:pt x="12194" y="3991"/>
                    <a:pt x="12352" y="3959"/>
                  </a:cubicBezTo>
                  <a:cubicBezTo>
                    <a:pt x="12352" y="4181"/>
                    <a:pt x="12257" y="4339"/>
                    <a:pt x="12099" y="4402"/>
                  </a:cubicBezTo>
                  <a:close/>
                  <a:moveTo>
                    <a:pt x="11877" y="4877"/>
                  </a:moveTo>
                  <a:cubicBezTo>
                    <a:pt x="11877" y="5036"/>
                    <a:pt x="11814" y="5131"/>
                    <a:pt x="11687" y="5194"/>
                  </a:cubicBezTo>
                  <a:cubicBezTo>
                    <a:pt x="11592" y="5257"/>
                    <a:pt x="11529" y="5289"/>
                    <a:pt x="11434" y="5321"/>
                  </a:cubicBezTo>
                  <a:cubicBezTo>
                    <a:pt x="11243" y="5416"/>
                    <a:pt x="11085" y="5479"/>
                    <a:pt x="10832" y="5574"/>
                  </a:cubicBezTo>
                  <a:cubicBezTo>
                    <a:pt x="10863" y="5416"/>
                    <a:pt x="10832" y="5352"/>
                    <a:pt x="10863" y="5321"/>
                  </a:cubicBezTo>
                  <a:cubicBezTo>
                    <a:pt x="11053" y="5162"/>
                    <a:pt x="11370" y="5004"/>
                    <a:pt x="11877" y="4877"/>
                  </a:cubicBezTo>
                  <a:close/>
                  <a:moveTo>
                    <a:pt x="10737" y="5004"/>
                  </a:moveTo>
                  <a:cubicBezTo>
                    <a:pt x="10388" y="5226"/>
                    <a:pt x="9977" y="5384"/>
                    <a:pt x="9597" y="5511"/>
                  </a:cubicBezTo>
                  <a:cubicBezTo>
                    <a:pt x="9533" y="5289"/>
                    <a:pt x="9597" y="5162"/>
                    <a:pt x="9755" y="5099"/>
                  </a:cubicBezTo>
                  <a:cubicBezTo>
                    <a:pt x="10103" y="4909"/>
                    <a:pt x="10452" y="4751"/>
                    <a:pt x="10863" y="4592"/>
                  </a:cubicBezTo>
                  <a:cubicBezTo>
                    <a:pt x="10927" y="4782"/>
                    <a:pt x="10863" y="4941"/>
                    <a:pt x="10737" y="5004"/>
                  </a:cubicBezTo>
                  <a:close/>
                  <a:moveTo>
                    <a:pt x="10515" y="5511"/>
                  </a:moveTo>
                  <a:cubicBezTo>
                    <a:pt x="10483" y="5574"/>
                    <a:pt x="10483" y="5669"/>
                    <a:pt x="10452" y="5701"/>
                  </a:cubicBezTo>
                  <a:cubicBezTo>
                    <a:pt x="10103" y="5954"/>
                    <a:pt x="9692" y="6081"/>
                    <a:pt x="9312" y="6239"/>
                  </a:cubicBezTo>
                  <a:cubicBezTo>
                    <a:pt x="9217" y="6112"/>
                    <a:pt x="9280" y="6017"/>
                    <a:pt x="9343" y="5954"/>
                  </a:cubicBezTo>
                  <a:cubicBezTo>
                    <a:pt x="9533" y="5796"/>
                    <a:pt x="10167" y="5542"/>
                    <a:pt x="10515" y="5511"/>
                  </a:cubicBezTo>
                  <a:close/>
                  <a:moveTo>
                    <a:pt x="9217" y="5637"/>
                  </a:moveTo>
                  <a:cubicBezTo>
                    <a:pt x="8868" y="5891"/>
                    <a:pt x="8488" y="6081"/>
                    <a:pt x="8077" y="6144"/>
                  </a:cubicBezTo>
                  <a:cubicBezTo>
                    <a:pt x="8077" y="6144"/>
                    <a:pt x="8045" y="6112"/>
                    <a:pt x="8013" y="6081"/>
                  </a:cubicBezTo>
                  <a:cubicBezTo>
                    <a:pt x="8045" y="5986"/>
                    <a:pt x="8077" y="5891"/>
                    <a:pt x="8140" y="5827"/>
                  </a:cubicBezTo>
                  <a:cubicBezTo>
                    <a:pt x="8457" y="5606"/>
                    <a:pt x="8868" y="5479"/>
                    <a:pt x="9217" y="5321"/>
                  </a:cubicBezTo>
                  <a:cubicBezTo>
                    <a:pt x="9375" y="5447"/>
                    <a:pt x="9280" y="5574"/>
                    <a:pt x="9217" y="5637"/>
                  </a:cubicBezTo>
                  <a:close/>
                  <a:moveTo>
                    <a:pt x="4941" y="7537"/>
                  </a:moveTo>
                  <a:cubicBezTo>
                    <a:pt x="4846" y="7379"/>
                    <a:pt x="4910" y="7284"/>
                    <a:pt x="4973" y="7221"/>
                  </a:cubicBezTo>
                  <a:cubicBezTo>
                    <a:pt x="5163" y="7062"/>
                    <a:pt x="5765" y="6841"/>
                    <a:pt x="6081" y="6777"/>
                  </a:cubicBezTo>
                  <a:cubicBezTo>
                    <a:pt x="6081" y="6936"/>
                    <a:pt x="5986" y="7094"/>
                    <a:pt x="5860" y="7157"/>
                  </a:cubicBezTo>
                  <a:cubicBezTo>
                    <a:pt x="5575" y="7284"/>
                    <a:pt x="5258" y="7442"/>
                    <a:pt x="4941" y="7537"/>
                  </a:cubicBezTo>
                  <a:close/>
                  <a:moveTo>
                    <a:pt x="5638" y="7569"/>
                  </a:moveTo>
                  <a:cubicBezTo>
                    <a:pt x="5575" y="7696"/>
                    <a:pt x="5543" y="7822"/>
                    <a:pt x="5448" y="7886"/>
                  </a:cubicBezTo>
                  <a:cubicBezTo>
                    <a:pt x="5290" y="8012"/>
                    <a:pt x="4783" y="8202"/>
                    <a:pt x="4403" y="8266"/>
                  </a:cubicBezTo>
                  <a:cubicBezTo>
                    <a:pt x="4498" y="8139"/>
                    <a:pt x="4530" y="8044"/>
                    <a:pt x="4593" y="7981"/>
                  </a:cubicBezTo>
                  <a:cubicBezTo>
                    <a:pt x="4751" y="7822"/>
                    <a:pt x="5321" y="7632"/>
                    <a:pt x="5638" y="7569"/>
                  </a:cubicBezTo>
                  <a:close/>
                  <a:moveTo>
                    <a:pt x="6081" y="7347"/>
                  </a:moveTo>
                  <a:cubicBezTo>
                    <a:pt x="6430" y="7126"/>
                    <a:pt x="6810" y="6967"/>
                    <a:pt x="7285" y="6841"/>
                  </a:cubicBezTo>
                  <a:cubicBezTo>
                    <a:pt x="7253" y="7062"/>
                    <a:pt x="7158" y="7157"/>
                    <a:pt x="7032" y="7221"/>
                  </a:cubicBezTo>
                  <a:cubicBezTo>
                    <a:pt x="6683" y="7379"/>
                    <a:pt x="6366" y="7506"/>
                    <a:pt x="6018" y="7664"/>
                  </a:cubicBezTo>
                  <a:lnTo>
                    <a:pt x="5955" y="7569"/>
                  </a:lnTo>
                  <a:cubicBezTo>
                    <a:pt x="5986" y="7506"/>
                    <a:pt x="6018" y="7379"/>
                    <a:pt x="6081" y="7347"/>
                  </a:cubicBezTo>
                  <a:close/>
                  <a:moveTo>
                    <a:pt x="6398" y="6904"/>
                  </a:moveTo>
                  <a:cubicBezTo>
                    <a:pt x="6303" y="6714"/>
                    <a:pt x="6398" y="6619"/>
                    <a:pt x="6493" y="6524"/>
                  </a:cubicBezTo>
                  <a:cubicBezTo>
                    <a:pt x="6651" y="6397"/>
                    <a:pt x="7443" y="6081"/>
                    <a:pt x="7792" y="6017"/>
                  </a:cubicBezTo>
                  <a:cubicBezTo>
                    <a:pt x="7792" y="6207"/>
                    <a:pt x="7697" y="6334"/>
                    <a:pt x="7538" y="6429"/>
                  </a:cubicBezTo>
                  <a:cubicBezTo>
                    <a:pt x="7158" y="6587"/>
                    <a:pt x="6778" y="6746"/>
                    <a:pt x="6398" y="6904"/>
                  </a:cubicBezTo>
                  <a:close/>
                  <a:moveTo>
                    <a:pt x="7665" y="6714"/>
                  </a:moveTo>
                  <a:cubicBezTo>
                    <a:pt x="8013" y="6429"/>
                    <a:pt x="8457" y="6271"/>
                    <a:pt x="8932" y="6144"/>
                  </a:cubicBezTo>
                  <a:cubicBezTo>
                    <a:pt x="8900" y="6271"/>
                    <a:pt x="8868" y="6334"/>
                    <a:pt x="8837" y="6366"/>
                  </a:cubicBezTo>
                  <a:cubicBezTo>
                    <a:pt x="8805" y="6429"/>
                    <a:pt x="8742" y="6492"/>
                    <a:pt x="8678" y="6492"/>
                  </a:cubicBezTo>
                  <a:cubicBezTo>
                    <a:pt x="8330" y="6682"/>
                    <a:pt x="7982" y="6841"/>
                    <a:pt x="7538" y="6967"/>
                  </a:cubicBezTo>
                  <a:cubicBezTo>
                    <a:pt x="7602" y="6841"/>
                    <a:pt x="7602" y="6746"/>
                    <a:pt x="7665" y="6714"/>
                  </a:cubicBezTo>
                  <a:close/>
                  <a:moveTo>
                    <a:pt x="4055" y="6967"/>
                  </a:moveTo>
                  <a:cubicBezTo>
                    <a:pt x="4625" y="6714"/>
                    <a:pt x="5195" y="6461"/>
                    <a:pt x="5796" y="6207"/>
                  </a:cubicBezTo>
                  <a:cubicBezTo>
                    <a:pt x="6398" y="5922"/>
                    <a:pt x="7032" y="5637"/>
                    <a:pt x="7665" y="5384"/>
                  </a:cubicBezTo>
                  <a:cubicBezTo>
                    <a:pt x="7792" y="5321"/>
                    <a:pt x="7918" y="5289"/>
                    <a:pt x="8077" y="5226"/>
                  </a:cubicBezTo>
                  <a:cubicBezTo>
                    <a:pt x="8172" y="5384"/>
                    <a:pt x="8108" y="5511"/>
                    <a:pt x="7982" y="5574"/>
                  </a:cubicBezTo>
                  <a:cubicBezTo>
                    <a:pt x="7602" y="5764"/>
                    <a:pt x="7190" y="5954"/>
                    <a:pt x="6778" y="6112"/>
                  </a:cubicBezTo>
                  <a:cubicBezTo>
                    <a:pt x="6651" y="6176"/>
                    <a:pt x="6525" y="6207"/>
                    <a:pt x="6430" y="6271"/>
                  </a:cubicBezTo>
                  <a:cubicBezTo>
                    <a:pt x="6335" y="6334"/>
                    <a:pt x="6240" y="6366"/>
                    <a:pt x="6176" y="6429"/>
                  </a:cubicBezTo>
                  <a:cubicBezTo>
                    <a:pt x="5796" y="6556"/>
                    <a:pt x="5416" y="6714"/>
                    <a:pt x="5036" y="6872"/>
                  </a:cubicBezTo>
                  <a:cubicBezTo>
                    <a:pt x="4688" y="7031"/>
                    <a:pt x="4308" y="7221"/>
                    <a:pt x="3960" y="7411"/>
                  </a:cubicBezTo>
                  <a:cubicBezTo>
                    <a:pt x="3896" y="7442"/>
                    <a:pt x="3865" y="7442"/>
                    <a:pt x="3738" y="7442"/>
                  </a:cubicBezTo>
                  <a:cubicBezTo>
                    <a:pt x="3738" y="7157"/>
                    <a:pt x="3833" y="7062"/>
                    <a:pt x="4055" y="6967"/>
                  </a:cubicBezTo>
                  <a:close/>
                  <a:moveTo>
                    <a:pt x="3453" y="7886"/>
                  </a:moveTo>
                  <a:cubicBezTo>
                    <a:pt x="3611" y="7727"/>
                    <a:pt x="4245" y="7506"/>
                    <a:pt x="4593" y="7442"/>
                  </a:cubicBezTo>
                  <a:cubicBezTo>
                    <a:pt x="4561" y="7537"/>
                    <a:pt x="4530" y="7632"/>
                    <a:pt x="4466" y="7696"/>
                  </a:cubicBezTo>
                  <a:cubicBezTo>
                    <a:pt x="4340" y="7854"/>
                    <a:pt x="3801" y="8076"/>
                    <a:pt x="3295" y="8202"/>
                  </a:cubicBezTo>
                  <a:cubicBezTo>
                    <a:pt x="3358" y="8076"/>
                    <a:pt x="3390" y="7949"/>
                    <a:pt x="3453" y="7886"/>
                  </a:cubicBezTo>
                  <a:close/>
                  <a:moveTo>
                    <a:pt x="3136" y="8551"/>
                  </a:moveTo>
                  <a:cubicBezTo>
                    <a:pt x="3453" y="8424"/>
                    <a:pt x="3770" y="8297"/>
                    <a:pt x="4086" y="8139"/>
                  </a:cubicBezTo>
                  <a:cubicBezTo>
                    <a:pt x="4118" y="8171"/>
                    <a:pt x="4150" y="8202"/>
                    <a:pt x="4181" y="8234"/>
                  </a:cubicBezTo>
                  <a:cubicBezTo>
                    <a:pt x="4118" y="8297"/>
                    <a:pt x="4118" y="8424"/>
                    <a:pt x="4055" y="8456"/>
                  </a:cubicBezTo>
                  <a:cubicBezTo>
                    <a:pt x="3706" y="8678"/>
                    <a:pt x="3326" y="8836"/>
                    <a:pt x="2915" y="8963"/>
                  </a:cubicBezTo>
                  <a:cubicBezTo>
                    <a:pt x="2915" y="8741"/>
                    <a:pt x="3010" y="8646"/>
                    <a:pt x="3136" y="8551"/>
                  </a:cubicBezTo>
                  <a:close/>
                  <a:moveTo>
                    <a:pt x="2630" y="9343"/>
                  </a:moveTo>
                  <a:cubicBezTo>
                    <a:pt x="2756" y="9248"/>
                    <a:pt x="3295" y="9058"/>
                    <a:pt x="3643" y="8994"/>
                  </a:cubicBezTo>
                  <a:cubicBezTo>
                    <a:pt x="3358" y="9501"/>
                    <a:pt x="3168" y="9628"/>
                    <a:pt x="2439" y="9754"/>
                  </a:cubicBezTo>
                  <a:cubicBezTo>
                    <a:pt x="2439" y="9564"/>
                    <a:pt x="2535" y="9469"/>
                    <a:pt x="2630" y="9343"/>
                  </a:cubicBezTo>
                  <a:close/>
                  <a:moveTo>
                    <a:pt x="2471" y="8836"/>
                  </a:moveTo>
                  <a:cubicBezTo>
                    <a:pt x="2598" y="8994"/>
                    <a:pt x="2503" y="9089"/>
                    <a:pt x="2439" y="9153"/>
                  </a:cubicBezTo>
                  <a:cubicBezTo>
                    <a:pt x="2249" y="9311"/>
                    <a:pt x="2059" y="9374"/>
                    <a:pt x="1743" y="9438"/>
                  </a:cubicBezTo>
                  <a:cubicBezTo>
                    <a:pt x="1869" y="8963"/>
                    <a:pt x="2249" y="8994"/>
                    <a:pt x="2471" y="8836"/>
                  </a:cubicBezTo>
                  <a:close/>
                  <a:moveTo>
                    <a:pt x="2091" y="9596"/>
                  </a:moveTo>
                  <a:cubicBezTo>
                    <a:pt x="2059" y="9913"/>
                    <a:pt x="2059" y="9944"/>
                    <a:pt x="1869" y="10039"/>
                  </a:cubicBezTo>
                  <a:cubicBezTo>
                    <a:pt x="1679" y="10134"/>
                    <a:pt x="1489" y="10198"/>
                    <a:pt x="1204" y="10324"/>
                  </a:cubicBezTo>
                  <a:cubicBezTo>
                    <a:pt x="1363" y="9786"/>
                    <a:pt x="1743" y="9723"/>
                    <a:pt x="2091" y="9596"/>
                  </a:cubicBezTo>
                  <a:close/>
                  <a:moveTo>
                    <a:pt x="2725" y="10768"/>
                  </a:moveTo>
                  <a:cubicBezTo>
                    <a:pt x="2725" y="10768"/>
                    <a:pt x="2725" y="10768"/>
                    <a:pt x="2725" y="10768"/>
                  </a:cubicBezTo>
                  <a:lnTo>
                    <a:pt x="2725" y="10768"/>
                  </a:lnTo>
                  <a:cubicBezTo>
                    <a:pt x="2725" y="10768"/>
                    <a:pt x="2725" y="10768"/>
                    <a:pt x="2725" y="10768"/>
                  </a:cubicBezTo>
                  <a:cubicBezTo>
                    <a:pt x="2693" y="10799"/>
                    <a:pt x="2630" y="10799"/>
                    <a:pt x="2661" y="10736"/>
                  </a:cubicBezTo>
                  <a:cubicBezTo>
                    <a:pt x="2693" y="10736"/>
                    <a:pt x="2693" y="10768"/>
                    <a:pt x="2725" y="10768"/>
                  </a:cubicBezTo>
                  <a:cubicBezTo>
                    <a:pt x="2725" y="10768"/>
                    <a:pt x="2725" y="10768"/>
                    <a:pt x="2725" y="10768"/>
                  </a:cubicBezTo>
                  <a:lnTo>
                    <a:pt x="2725" y="10704"/>
                  </a:lnTo>
                  <a:cubicBezTo>
                    <a:pt x="2756" y="10704"/>
                    <a:pt x="2756" y="10704"/>
                    <a:pt x="2788" y="10704"/>
                  </a:cubicBezTo>
                  <a:cubicBezTo>
                    <a:pt x="2756" y="10736"/>
                    <a:pt x="2756" y="10736"/>
                    <a:pt x="2725" y="10768"/>
                  </a:cubicBezTo>
                  <a:close/>
                  <a:moveTo>
                    <a:pt x="4403" y="9723"/>
                  </a:moveTo>
                  <a:cubicBezTo>
                    <a:pt x="4340" y="9754"/>
                    <a:pt x="4245" y="9786"/>
                    <a:pt x="4181" y="9818"/>
                  </a:cubicBezTo>
                  <a:cubicBezTo>
                    <a:pt x="3041" y="10293"/>
                    <a:pt x="1901" y="10736"/>
                    <a:pt x="761" y="11211"/>
                  </a:cubicBezTo>
                  <a:cubicBezTo>
                    <a:pt x="666" y="11243"/>
                    <a:pt x="603" y="11243"/>
                    <a:pt x="476" y="11306"/>
                  </a:cubicBezTo>
                  <a:cubicBezTo>
                    <a:pt x="729" y="10641"/>
                    <a:pt x="1204" y="10483"/>
                    <a:pt x="1743" y="10388"/>
                  </a:cubicBezTo>
                  <a:cubicBezTo>
                    <a:pt x="1806" y="10356"/>
                    <a:pt x="1901" y="10388"/>
                    <a:pt x="1933" y="10356"/>
                  </a:cubicBezTo>
                  <a:cubicBezTo>
                    <a:pt x="2218" y="10039"/>
                    <a:pt x="2630" y="10008"/>
                    <a:pt x="2978" y="9849"/>
                  </a:cubicBezTo>
                  <a:cubicBezTo>
                    <a:pt x="3041" y="9881"/>
                    <a:pt x="3136" y="9944"/>
                    <a:pt x="3200" y="9976"/>
                  </a:cubicBezTo>
                  <a:cubicBezTo>
                    <a:pt x="3580" y="9533"/>
                    <a:pt x="3801" y="9438"/>
                    <a:pt x="4656" y="9216"/>
                  </a:cubicBezTo>
                  <a:cubicBezTo>
                    <a:pt x="4593" y="9533"/>
                    <a:pt x="4561" y="9628"/>
                    <a:pt x="4403" y="9723"/>
                  </a:cubicBezTo>
                  <a:close/>
                  <a:moveTo>
                    <a:pt x="3833" y="9248"/>
                  </a:moveTo>
                  <a:cubicBezTo>
                    <a:pt x="3928" y="8931"/>
                    <a:pt x="4055" y="8741"/>
                    <a:pt x="4276" y="8646"/>
                  </a:cubicBezTo>
                  <a:cubicBezTo>
                    <a:pt x="4561" y="8519"/>
                    <a:pt x="4815" y="8424"/>
                    <a:pt x="5131" y="8297"/>
                  </a:cubicBezTo>
                  <a:cubicBezTo>
                    <a:pt x="5131" y="8551"/>
                    <a:pt x="5100" y="8709"/>
                    <a:pt x="4941" y="8804"/>
                  </a:cubicBezTo>
                  <a:cubicBezTo>
                    <a:pt x="4625" y="8963"/>
                    <a:pt x="4245" y="9089"/>
                    <a:pt x="3833" y="9248"/>
                  </a:cubicBezTo>
                  <a:close/>
                  <a:moveTo>
                    <a:pt x="6018" y="9058"/>
                  </a:moveTo>
                  <a:cubicBezTo>
                    <a:pt x="5670" y="9216"/>
                    <a:pt x="5321" y="9343"/>
                    <a:pt x="4941" y="9501"/>
                  </a:cubicBezTo>
                  <a:cubicBezTo>
                    <a:pt x="5005" y="9153"/>
                    <a:pt x="5068" y="9026"/>
                    <a:pt x="5226" y="8963"/>
                  </a:cubicBezTo>
                  <a:cubicBezTo>
                    <a:pt x="5543" y="8804"/>
                    <a:pt x="5891" y="8646"/>
                    <a:pt x="6271" y="8551"/>
                  </a:cubicBezTo>
                  <a:cubicBezTo>
                    <a:pt x="6303" y="8804"/>
                    <a:pt x="6240" y="8963"/>
                    <a:pt x="6018" y="9058"/>
                  </a:cubicBezTo>
                  <a:close/>
                  <a:moveTo>
                    <a:pt x="6113" y="8329"/>
                  </a:moveTo>
                  <a:cubicBezTo>
                    <a:pt x="5923" y="8424"/>
                    <a:pt x="5733" y="8487"/>
                    <a:pt x="5448" y="8583"/>
                  </a:cubicBezTo>
                  <a:cubicBezTo>
                    <a:pt x="5543" y="8202"/>
                    <a:pt x="5701" y="8012"/>
                    <a:pt x="5955" y="7949"/>
                  </a:cubicBezTo>
                  <a:cubicBezTo>
                    <a:pt x="6208" y="7854"/>
                    <a:pt x="6430" y="7696"/>
                    <a:pt x="6746" y="7664"/>
                  </a:cubicBezTo>
                  <a:cubicBezTo>
                    <a:pt x="6715" y="7917"/>
                    <a:pt x="6651" y="8076"/>
                    <a:pt x="6461" y="8171"/>
                  </a:cubicBezTo>
                  <a:cubicBezTo>
                    <a:pt x="6366" y="8234"/>
                    <a:pt x="6240" y="8297"/>
                    <a:pt x="6113" y="8329"/>
                  </a:cubicBezTo>
                  <a:close/>
                  <a:moveTo>
                    <a:pt x="7665" y="8392"/>
                  </a:moveTo>
                  <a:cubicBezTo>
                    <a:pt x="7317" y="8551"/>
                    <a:pt x="6937" y="8678"/>
                    <a:pt x="6588" y="8836"/>
                  </a:cubicBezTo>
                  <a:cubicBezTo>
                    <a:pt x="6556" y="8836"/>
                    <a:pt x="6525" y="8804"/>
                    <a:pt x="6461" y="8773"/>
                  </a:cubicBezTo>
                  <a:cubicBezTo>
                    <a:pt x="6525" y="8519"/>
                    <a:pt x="6683" y="8329"/>
                    <a:pt x="6968" y="8234"/>
                  </a:cubicBezTo>
                  <a:cubicBezTo>
                    <a:pt x="7253" y="8139"/>
                    <a:pt x="7538" y="7981"/>
                    <a:pt x="7887" y="7886"/>
                  </a:cubicBezTo>
                  <a:cubicBezTo>
                    <a:pt x="7855" y="8297"/>
                    <a:pt x="7855" y="8329"/>
                    <a:pt x="7665" y="8392"/>
                  </a:cubicBezTo>
                  <a:close/>
                  <a:moveTo>
                    <a:pt x="6968" y="7949"/>
                  </a:moveTo>
                  <a:cubicBezTo>
                    <a:pt x="7095" y="7569"/>
                    <a:pt x="7253" y="7379"/>
                    <a:pt x="7538" y="7284"/>
                  </a:cubicBezTo>
                  <a:cubicBezTo>
                    <a:pt x="7760" y="7189"/>
                    <a:pt x="7982" y="7094"/>
                    <a:pt x="8235" y="6999"/>
                  </a:cubicBezTo>
                  <a:cubicBezTo>
                    <a:pt x="8298" y="6967"/>
                    <a:pt x="8362" y="6967"/>
                    <a:pt x="8457" y="6936"/>
                  </a:cubicBezTo>
                  <a:cubicBezTo>
                    <a:pt x="8393" y="7284"/>
                    <a:pt x="8267" y="7474"/>
                    <a:pt x="7982" y="7569"/>
                  </a:cubicBezTo>
                  <a:cubicBezTo>
                    <a:pt x="7665" y="7696"/>
                    <a:pt x="7380" y="7822"/>
                    <a:pt x="6968" y="7949"/>
                  </a:cubicBezTo>
                  <a:close/>
                  <a:moveTo>
                    <a:pt x="9470" y="7632"/>
                  </a:moveTo>
                  <a:cubicBezTo>
                    <a:pt x="9058" y="7822"/>
                    <a:pt x="8647" y="8012"/>
                    <a:pt x="8108" y="8171"/>
                  </a:cubicBezTo>
                  <a:cubicBezTo>
                    <a:pt x="8203" y="7886"/>
                    <a:pt x="8330" y="7696"/>
                    <a:pt x="8520" y="7632"/>
                  </a:cubicBezTo>
                  <a:cubicBezTo>
                    <a:pt x="8868" y="7474"/>
                    <a:pt x="9248" y="7347"/>
                    <a:pt x="9597" y="7189"/>
                  </a:cubicBezTo>
                  <a:cubicBezTo>
                    <a:pt x="9628" y="7189"/>
                    <a:pt x="9692" y="7221"/>
                    <a:pt x="9723" y="7221"/>
                  </a:cubicBezTo>
                  <a:cubicBezTo>
                    <a:pt x="9723" y="7411"/>
                    <a:pt x="9660" y="7569"/>
                    <a:pt x="9470" y="7632"/>
                  </a:cubicBezTo>
                  <a:close/>
                  <a:moveTo>
                    <a:pt x="8742" y="7221"/>
                  </a:moveTo>
                  <a:cubicBezTo>
                    <a:pt x="8805" y="6809"/>
                    <a:pt x="9027" y="6619"/>
                    <a:pt x="9343" y="6524"/>
                  </a:cubicBezTo>
                  <a:cubicBezTo>
                    <a:pt x="9597" y="6429"/>
                    <a:pt x="9850" y="6302"/>
                    <a:pt x="10135" y="6207"/>
                  </a:cubicBezTo>
                  <a:cubicBezTo>
                    <a:pt x="10072" y="6651"/>
                    <a:pt x="10072" y="6682"/>
                    <a:pt x="9850" y="6809"/>
                  </a:cubicBezTo>
                  <a:cubicBezTo>
                    <a:pt x="9502" y="6936"/>
                    <a:pt x="9153" y="7094"/>
                    <a:pt x="8742" y="7221"/>
                  </a:cubicBezTo>
                  <a:close/>
                  <a:moveTo>
                    <a:pt x="10990" y="6999"/>
                  </a:moveTo>
                  <a:cubicBezTo>
                    <a:pt x="10673" y="7157"/>
                    <a:pt x="10357" y="7284"/>
                    <a:pt x="9977" y="7442"/>
                  </a:cubicBezTo>
                  <a:cubicBezTo>
                    <a:pt x="9945" y="7189"/>
                    <a:pt x="10040" y="7062"/>
                    <a:pt x="10167" y="6967"/>
                  </a:cubicBezTo>
                  <a:cubicBezTo>
                    <a:pt x="10293" y="6872"/>
                    <a:pt x="10832" y="6682"/>
                    <a:pt x="11148" y="6651"/>
                  </a:cubicBezTo>
                  <a:cubicBezTo>
                    <a:pt x="11212" y="6809"/>
                    <a:pt x="11148" y="6936"/>
                    <a:pt x="10990" y="6999"/>
                  </a:cubicBezTo>
                  <a:close/>
                  <a:moveTo>
                    <a:pt x="11085" y="6271"/>
                  </a:moveTo>
                  <a:cubicBezTo>
                    <a:pt x="10863" y="6366"/>
                    <a:pt x="10673" y="6492"/>
                    <a:pt x="10420" y="6492"/>
                  </a:cubicBezTo>
                  <a:cubicBezTo>
                    <a:pt x="10452" y="6176"/>
                    <a:pt x="10578" y="5954"/>
                    <a:pt x="10863" y="5859"/>
                  </a:cubicBezTo>
                  <a:cubicBezTo>
                    <a:pt x="11053" y="5827"/>
                    <a:pt x="11212" y="5701"/>
                    <a:pt x="11434" y="5701"/>
                  </a:cubicBezTo>
                  <a:cubicBezTo>
                    <a:pt x="11465" y="5986"/>
                    <a:pt x="11370" y="6176"/>
                    <a:pt x="11085" y="6271"/>
                  </a:cubicBezTo>
                  <a:close/>
                  <a:moveTo>
                    <a:pt x="13302" y="5954"/>
                  </a:moveTo>
                  <a:cubicBezTo>
                    <a:pt x="13239" y="6049"/>
                    <a:pt x="13144" y="6112"/>
                    <a:pt x="13049" y="6176"/>
                  </a:cubicBezTo>
                  <a:cubicBezTo>
                    <a:pt x="12542" y="6397"/>
                    <a:pt x="12004" y="6587"/>
                    <a:pt x="11497" y="6809"/>
                  </a:cubicBezTo>
                  <a:cubicBezTo>
                    <a:pt x="11465" y="6809"/>
                    <a:pt x="11434" y="6809"/>
                    <a:pt x="11402" y="6777"/>
                  </a:cubicBezTo>
                  <a:cubicBezTo>
                    <a:pt x="11307" y="6651"/>
                    <a:pt x="11370" y="6524"/>
                    <a:pt x="11497" y="6429"/>
                  </a:cubicBezTo>
                  <a:cubicBezTo>
                    <a:pt x="11529" y="6397"/>
                    <a:pt x="11592" y="6397"/>
                    <a:pt x="11655" y="6366"/>
                  </a:cubicBezTo>
                  <a:cubicBezTo>
                    <a:pt x="12194" y="6144"/>
                    <a:pt x="12732" y="5922"/>
                    <a:pt x="13270" y="5701"/>
                  </a:cubicBezTo>
                  <a:cubicBezTo>
                    <a:pt x="13397" y="5796"/>
                    <a:pt x="13365" y="5891"/>
                    <a:pt x="13302" y="5954"/>
                  </a:cubicBezTo>
                  <a:close/>
                  <a:moveTo>
                    <a:pt x="13555" y="5891"/>
                  </a:moveTo>
                  <a:cubicBezTo>
                    <a:pt x="13619" y="5447"/>
                    <a:pt x="13935" y="5384"/>
                    <a:pt x="14284" y="5289"/>
                  </a:cubicBezTo>
                  <a:cubicBezTo>
                    <a:pt x="14252" y="5732"/>
                    <a:pt x="14157" y="5827"/>
                    <a:pt x="13555" y="5891"/>
                  </a:cubicBezTo>
                  <a:close/>
                  <a:moveTo>
                    <a:pt x="13999" y="5036"/>
                  </a:moveTo>
                  <a:cubicBezTo>
                    <a:pt x="14062" y="4529"/>
                    <a:pt x="14347" y="4276"/>
                    <a:pt x="14854" y="4181"/>
                  </a:cubicBezTo>
                  <a:cubicBezTo>
                    <a:pt x="14727" y="4687"/>
                    <a:pt x="14537" y="5004"/>
                    <a:pt x="13999" y="5036"/>
                  </a:cubicBezTo>
                  <a:close/>
                  <a:moveTo>
                    <a:pt x="14410" y="4022"/>
                  </a:moveTo>
                  <a:cubicBezTo>
                    <a:pt x="14537" y="3515"/>
                    <a:pt x="14917" y="3547"/>
                    <a:pt x="15170" y="3357"/>
                  </a:cubicBezTo>
                  <a:cubicBezTo>
                    <a:pt x="15297" y="3515"/>
                    <a:pt x="15202" y="3642"/>
                    <a:pt x="15107" y="3705"/>
                  </a:cubicBezTo>
                  <a:cubicBezTo>
                    <a:pt x="14917" y="3864"/>
                    <a:pt x="14727" y="3927"/>
                    <a:pt x="14410" y="4022"/>
                  </a:cubicBezTo>
                  <a:close/>
                  <a:moveTo>
                    <a:pt x="16216" y="3927"/>
                  </a:moveTo>
                  <a:cubicBezTo>
                    <a:pt x="16152" y="4181"/>
                    <a:pt x="15994" y="4339"/>
                    <a:pt x="15772" y="4402"/>
                  </a:cubicBezTo>
                  <a:cubicBezTo>
                    <a:pt x="15519" y="4466"/>
                    <a:pt x="15297" y="4624"/>
                    <a:pt x="15012" y="4624"/>
                  </a:cubicBezTo>
                  <a:cubicBezTo>
                    <a:pt x="15139" y="4212"/>
                    <a:pt x="15265" y="3896"/>
                    <a:pt x="15645" y="3769"/>
                  </a:cubicBezTo>
                  <a:cubicBezTo>
                    <a:pt x="15867" y="3705"/>
                    <a:pt x="16057" y="3610"/>
                    <a:pt x="16342" y="3484"/>
                  </a:cubicBezTo>
                  <a:cubicBezTo>
                    <a:pt x="16279" y="3705"/>
                    <a:pt x="16247" y="3832"/>
                    <a:pt x="16216" y="3927"/>
                  </a:cubicBezTo>
                  <a:close/>
                  <a:moveTo>
                    <a:pt x="16279" y="3262"/>
                  </a:moveTo>
                  <a:cubicBezTo>
                    <a:pt x="16057" y="3357"/>
                    <a:pt x="15836" y="3484"/>
                    <a:pt x="15582" y="3515"/>
                  </a:cubicBezTo>
                  <a:cubicBezTo>
                    <a:pt x="15519" y="3325"/>
                    <a:pt x="15582" y="3199"/>
                    <a:pt x="15709" y="3135"/>
                  </a:cubicBezTo>
                  <a:cubicBezTo>
                    <a:pt x="15962" y="2977"/>
                    <a:pt x="16247" y="2882"/>
                    <a:pt x="16596" y="2755"/>
                  </a:cubicBezTo>
                  <a:cubicBezTo>
                    <a:pt x="16564" y="3040"/>
                    <a:pt x="16501" y="3199"/>
                    <a:pt x="16279" y="3262"/>
                  </a:cubicBezTo>
                  <a:close/>
                  <a:moveTo>
                    <a:pt x="16152" y="1615"/>
                  </a:moveTo>
                  <a:cubicBezTo>
                    <a:pt x="16532" y="1425"/>
                    <a:pt x="16944" y="1235"/>
                    <a:pt x="17387" y="1014"/>
                  </a:cubicBezTo>
                  <a:cubicBezTo>
                    <a:pt x="17387" y="1267"/>
                    <a:pt x="17292" y="1394"/>
                    <a:pt x="17166" y="1457"/>
                  </a:cubicBezTo>
                  <a:cubicBezTo>
                    <a:pt x="16817" y="1615"/>
                    <a:pt x="16469" y="1742"/>
                    <a:pt x="16121" y="1900"/>
                  </a:cubicBezTo>
                  <a:cubicBezTo>
                    <a:pt x="16026" y="1774"/>
                    <a:pt x="16026" y="1679"/>
                    <a:pt x="16152" y="1615"/>
                  </a:cubicBezTo>
                  <a:close/>
                  <a:moveTo>
                    <a:pt x="16216" y="2122"/>
                  </a:moveTo>
                  <a:cubicBezTo>
                    <a:pt x="16469" y="2027"/>
                    <a:pt x="16691" y="1932"/>
                    <a:pt x="16944" y="1805"/>
                  </a:cubicBezTo>
                  <a:cubicBezTo>
                    <a:pt x="16976" y="2185"/>
                    <a:pt x="16881" y="2375"/>
                    <a:pt x="16659" y="2470"/>
                  </a:cubicBezTo>
                  <a:cubicBezTo>
                    <a:pt x="16406" y="2597"/>
                    <a:pt x="16152" y="2660"/>
                    <a:pt x="15836" y="2787"/>
                  </a:cubicBezTo>
                  <a:cubicBezTo>
                    <a:pt x="15836" y="2439"/>
                    <a:pt x="15931" y="2249"/>
                    <a:pt x="16216" y="2122"/>
                  </a:cubicBezTo>
                  <a:close/>
                  <a:moveTo>
                    <a:pt x="15044" y="2122"/>
                  </a:moveTo>
                  <a:cubicBezTo>
                    <a:pt x="15297" y="1995"/>
                    <a:pt x="15582" y="1869"/>
                    <a:pt x="15804" y="1742"/>
                  </a:cubicBezTo>
                  <a:cubicBezTo>
                    <a:pt x="15962" y="1869"/>
                    <a:pt x="15899" y="1964"/>
                    <a:pt x="15836" y="2027"/>
                  </a:cubicBezTo>
                  <a:cubicBezTo>
                    <a:pt x="15582" y="2185"/>
                    <a:pt x="15329" y="2312"/>
                    <a:pt x="14980" y="2344"/>
                  </a:cubicBezTo>
                  <a:cubicBezTo>
                    <a:pt x="15012" y="2249"/>
                    <a:pt x="15012" y="2154"/>
                    <a:pt x="15044" y="2122"/>
                  </a:cubicBezTo>
                  <a:close/>
                  <a:moveTo>
                    <a:pt x="15614" y="2470"/>
                  </a:moveTo>
                  <a:cubicBezTo>
                    <a:pt x="15645" y="2470"/>
                    <a:pt x="15645" y="2502"/>
                    <a:pt x="15677" y="2534"/>
                  </a:cubicBezTo>
                  <a:cubicBezTo>
                    <a:pt x="15614" y="3072"/>
                    <a:pt x="15139" y="3072"/>
                    <a:pt x="14790" y="3230"/>
                  </a:cubicBezTo>
                  <a:cubicBezTo>
                    <a:pt x="14695" y="3072"/>
                    <a:pt x="14727" y="2914"/>
                    <a:pt x="14822" y="2850"/>
                  </a:cubicBezTo>
                  <a:cubicBezTo>
                    <a:pt x="15075" y="2660"/>
                    <a:pt x="15329" y="2502"/>
                    <a:pt x="15614" y="2470"/>
                  </a:cubicBezTo>
                  <a:close/>
                  <a:moveTo>
                    <a:pt x="14822" y="2280"/>
                  </a:moveTo>
                  <a:cubicBezTo>
                    <a:pt x="14790" y="2375"/>
                    <a:pt x="14790" y="2439"/>
                    <a:pt x="14727" y="2470"/>
                  </a:cubicBezTo>
                  <a:cubicBezTo>
                    <a:pt x="14632" y="2565"/>
                    <a:pt x="14505" y="2629"/>
                    <a:pt x="14379" y="2692"/>
                  </a:cubicBezTo>
                  <a:cubicBezTo>
                    <a:pt x="13840" y="2882"/>
                    <a:pt x="13334" y="3230"/>
                    <a:pt x="12732" y="3357"/>
                  </a:cubicBezTo>
                  <a:cubicBezTo>
                    <a:pt x="12542" y="3420"/>
                    <a:pt x="12352" y="3610"/>
                    <a:pt x="12130" y="3705"/>
                  </a:cubicBezTo>
                  <a:cubicBezTo>
                    <a:pt x="11529" y="3991"/>
                    <a:pt x="10895" y="4244"/>
                    <a:pt x="10293" y="4561"/>
                  </a:cubicBezTo>
                  <a:cubicBezTo>
                    <a:pt x="10008" y="4687"/>
                    <a:pt x="9660" y="4751"/>
                    <a:pt x="9375" y="4972"/>
                  </a:cubicBezTo>
                  <a:cubicBezTo>
                    <a:pt x="9090" y="5162"/>
                    <a:pt x="8742" y="5257"/>
                    <a:pt x="8393" y="5416"/>
                  </a:cubicBezTo>
                  <a:cubicBezTo>
                    <a:pt x="8330" y="5321"/>
                    <a:pt x="8298" y="5257"/>
                    <a:pt x="8235" y="5162"/>
                  </a:cubicBezTo>
                  <a:cubicBezTo>
                    <a:pt x="8330" y="5131"/>
                    <a:pt x="8362" y="5067"/>
                    <a:pt x="8393" y="5067"/>
                  </a:cubicBezTo>
                  <a:cubicBezTo>
                    <a:pt x="10483" y="4117"/>
                    <a:pt x="12574" y="3199"/>
                    <a:pt x="14664" y="2280"/>
                  </a:cubicBezTo>
                  <a:cubicBezTo>
                    <a:pt x="14695" y="2249"/>
                    <a:pt x="14759" y="2280"/>
                    <a:pt x="14822" y="228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13"/>
            <p:cNvSpPr/>
            <p:nvPr/>
          </p:nvSpPr>
          <p:spPr>
            <a:xfrm>
              <a:off x="5769900" y="1556275"/>
              <a:ext cx="1625" cy="825"/>
            </a:xfrm>
            <a:custGeom>
              <a:rect b="b" l="l" r="r" t="t"/>
              <a:pathLst>
                <a:path extrusionOk="0" h="33" w="65">
                  <a:moveTo>
                    <a:pt x="1" y="32"/>
                  </a:moveTo>
                  <a:cubicBezTo>
                    <a:pt x="32" y="32"/>
                    <a:pt x="64" y="32"/>
                    <a:pt x="64" y="32"/>
                  </a:cubicBezTo>
                  <a:lnTo>
                    <a:pt x="64" y="1"/>
                  </a:lnTo>
                  <a:cubicBezTo>
                    <a:pt x="32" y="32"/>
                    <a:pt x="32" y="32"/>
                    <a:pt x="1" y="3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13"/>
            <p:cNvSpPr/>
            <p:nvPr/>
          </p:nvSpPr>
          <p:spPr>
            <a:xfrm>
              <a:off x="5182450" y="1486600"/>
              <a:ext cx="587475" cy="276350"/>
            </a:xfrm>
            <a:custGeom>
              <a:rect b="b" l="l" r="r" t="t"/>
              <a:pathLst>
                <a:path extrusionOk="0" h="11054" w="23499">
                  <a:moveTo>
                    <a:pt x="19097" y="4878"/>
                  </a:moveTo>
                  <a:cubicBezTo>
                    <a:pt x="15233" y="6746"/>
                    <a:pt x="11401" y="8678"/>
                    <a:pt x="7569" y="10547"/>
                  </a:cubicBezTo>
                  <a:cubicBezTo>
                    <a:pt x="7411" y="10642"/>
                    <a:pt x="7284" y="10673"/>
                    <a:pt x="7126" y="10737"/>
                  </a:cubicBezTo>
                  <a:cubicBezTo>
                    <a:pt x="7031" y="10578"/>
                    <a:pt x="6936" y="10483"/>
                    <a:pt x="6841" y="10325"/>
                  </a:cubicBezTo>
                  <a:cubicBezTo>
                    <a:pt x="5289" y="7918"/>
                    <a:pt x="3737" y="5480"/>
                    <a:pt x="2186" y="3073"/>
                  </a:cubicBezTo>
                  <a:cubicBezTo>
                    <a:pt x="1552" y="2059"/>
                    <a:pt x="919" y="1046"/>
                    <a:pt x="159" y="159"/>
                  </a:cubicBezTo>
                  <a:cubicBezTo>
                    <a:pt x="127" y="96"/>
                    <a:pt x="95" y="1"/>
                    <a:pt x="0" y="64"/>
                  </a:cubicBezTo>
                  <a:cubicBezTo>
                    <a:pt x="127" y="318"/>
                    <a:pt x="285" y="571"/>
                    <a:pt x="444" y="856"/>
                  </a:cubicBezTo>
                  <a:cubicBezTo>
                    <a:pt x="634" y="1236"/>
                    <a:pt x="855" y="1584"/>
                    <a:pt x="1077" y="1964"/>
                  </a:cubicBezTo>
                  <a:cubicBezTo>
                    <a:pt x="1837" y="3199"/>
                    <a:pt x="2629" y="4434"/>
                    <a:pt x="3421" y="5670"/>
                  </a:cubicBezTo>
                  <a:cubicBezTo>
                    <a:pt x="3547" y="5860"/>
                    <a:pt x="3674" y="6050"/>
                    <a:pt x="3706" y="6303"/>
                  </a:cubicBezTo>
                  <a:cubicBezTo>
                    <a:pt x="3706" y="6398"/>
                    <a:pt x="3801" y="6493"/>
                    <a:pt x="3864" y="6588"/>
                  </a:cubicBezTo>
                  <a:cubicBezTo>
                    <a:pt x="4054" y="6936"/>
                    <a:pt x="4276" y="7253"/>
                    <a:pt x="4497" y="7570"/>
                  </a:cubicBezTo>
                  <a:cubicBezTo>
                    <a:pt x="4561" y="7665"/>
                    <a:pt x="4624" y="7791"/>
                    <a:pt x="4719" y="7855"/>
                  </a:cubicBezTo>
                  <a:cubicBezTo>
                    <a:pt x="4941" y="8045"/>
                    <a:pt x="5099" y="8298"/>
                    <a:pt x="5257" y="8520"/>
                  </a:cubicBezTo>
                  <a:cubicBezTo>
                    <a:pt x="5701" y="9280"/>
                    <a:pt x="6176" y="10008"/>
                    <a:pt x="6651" y="10737"/>
                  </a:cubicBezTo>
                  <a:cubicBezTo>
                    <a:pt x="6746" y="10832"/>
                    <a:pt x="6841" y="10927"/>
                    <a:pt x="6936" y="11053"/>
                  </a:cubicBezTo>
                  <a:cubicBezTo>
                    <a:pt x="7126" y="10958"/>
                    <a:pt x="7284" y="10895"/>
                    <a:pt x="7411" y="10832"/>
                  </a:cubicBezTo>
                  <a:cubicBezTo>
                    <a:pt x="10198" y="9470"/>
                    <a:pt x="12985" y="8140"/>
                    <a:pt x="15740" y="6778"/>
                  </a:cubicBezTo>
                  <a:cubicBezTo>
                    <a:pt x="18147" y="5575"/>
                    <a:pt x="20554" y="4371"/>
                    <a:pt x="22992" y="3168"/>
                  </a:cubicBezTo>
                  <a:cubicBezTo>
                    <a:pt x="23150" y="3073"/>
                    <a:pt x="23340" y="2946"/>
                    <a:pt x="23499" y="2819"/>
                  </a:cubicBezTo>
                  <a:cubicBezTo>
                    <a:pt x="23340" y="2883"/>
                    <a:pt x="23150" y="2914"/>
                    <a:pt x="22960" y="3009"/>
                  </a:cubicBezTo>
                  <a:cubicBezTo>
                    <a:pt x="21662" y="3611"/>
                    <a:pt x="20364" y="4244"/>
                    <a:pt x="19097" y="4878"/>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13"/>
            <p:cNvSpPr/>
            <p:nvPr/>
          </p:nvSpPr>
          <p:spPr>
            <a:xfrm>
              <a:off x="5548225" y="1246725"/>
              <a:ext cx="25" cy="800"/>
            </a:xfrm>
            <a:custGeom>
              <a:rect b="b" l="l" r="r" t="t"/>
              <a:pathLst>
                <a:path extrusionOk="0" h="32" w="1">
                  <a:moveTo>
                    <a:pt x="0" y="32"/>
                  </a:moveTo>
                  <a:lnTo>
                    <a:pt x="0" y="32"/>
                  </a:lnTo>
                  <a:cubicBezTo>
                    <a:pt x="0" y="0"/>
                    <a:pt x="0" y="0"/>
                    <a:pt x="0" y="0"/>
                  </a:cubicBezTo>
                  <a:cubicBezTo>
                    <a:pt x="0" y="0"/>
                    <a:pt x="0" y="0"/>
                    <a:pt x="0" y="0"/>
                  </a:cubicBezTo>
                  <a:cubicBezTo>
                    <a:pt x="0" y="0"/>
                    <a:pt x="0" y="0"/>
                    <a:pt x="0" y="3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13"/>
            <p:cNvSpPr/>
            <p:nvPr/>
          </p:nvSpPr>
          <p:spPr>
            <a:xfrm>
              <a:off x="5176100" y="1246725"/>
              <a:ext cx="372150" cy="235950"/>
            </a:xfrm>
            <a:custGeom>
              <a:rect b="b" l="l" r="r" t="t"/>
              <a:pathLst>
                <a:path extrusionOk="0" h="9438" w="14886">
                  <a:moveTo>
                    <a:pt x="14315" y="285"/>
                  </a:moveTo>
                  <a:cubicBezTo>
                    <a:pt x="12479" y="1425"/>
                    <a:pt x="10610" y="2565"/>
                    <a:pt x="8773" y="3705"/>
                  </a:cubicBezTo>
                  <a:cubicBezTo>
                    <a:pt x="5955" y="5479"/>
                    <a:pt x="3136" y="7252"/>
                    <a:pt x="286" y="9026"/>
                  </a:cubicBezTo>
                  <a:cubicBezTo>
                    <a:pt x="191" y="9089"/>
                    <a:pt x="96" y="9152"/>
                    <a:pt x="33" y="9216"/>
                  </a:cubicBezTo>
                  <a:cubicBezTo>
                    <a:pt x="1" y="9247"/>
                    <a:pt x="33" y="9311"/>
                    <a:pt x="33" y="9437"/>
                  </a:cubicBezTo>
                  <a:cubicBezTo>
                    <a:pt x="223" y="9311"/>
                    <a:pt x="381" y="9216"/>
                    <a:pt x="539" y="9089"/>
                  </a:cubicBezTo>
                  <a:cubicBezTo>
                    <a:pt x="3548" y="7221"/>
                    <a:pt x="6525" y="5352"/>
                    <a:pt x="9533" y="3484"/>
                  </a:cubicBezTo>
                  <a:cubicBezTo>
                    <a:pt x="11212" y="2407"/>
                    <a:pt x="12859" y="1362"/>
                    <a:pt x="14537" y="317"/>
                  </a:cubicBezTo>
                  <a:cubicBezTo>
                    <a:pt x="14664" y="222"/>
                    <a:pt x="14822" y="190"/>
                    <a:pt x="14885" y="0"/>
                  </a:cubicBezTo>
                  <a:cubicBezTo>
                    <a:pt x="14632" y="0"/>
                    <a:pt x="14474" y="158"/>
                    <a:pt x="14315" y="285"/>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3"/>
            <p:cNvSpPr/>
            <p:nvPr/>
          </p:nvSpPr>
          <p:spPr>
            <a:xfrm>
              <a:off x="5662225" y="1324300"/>
              <a:ext cx="135425" cy="224075"/>
            </a:xfrm>
            <a:custGeom>
              <a:rect b="b" l="l" r="r" t="t"/>
              <a:pathLst>
                <a:path extrusionOk="0" h="8963" w="5417">
                  <a:moveTo>
                    <a:pt x="1" y="32"/>
                  </a:moveTo>
                  <a:cubicBezTo>
                    <a:pt x="96" y="127"/>
                    <a:pt x="191" y="222"/>
                    <a:pt x="254" y="349"/>
                  </a:cubicBezTo>
                  <a:cubicBezTo>
                    <a:pt x="698" y="1141"/>
                    <a:pt x="1141" y="1933"/>
                    <a:pt x="1616" y="2724"/>
                  </a:cubicBezTo>
                  <a:cubicBezTo>
                    <a:pt x="2724" y="4593"/>
                    <a:pt x="3833" y="6493"/>
                    <a:pt x="4941" y="8393"/>
                  </a:cubicBezTo>
                  <a:cubicBezTo>
                    <a:pt x="5036" y="8551"/>
                    <a:pt x="5163" y="8741"/>
                    <a:pt x="5290" y="8963"/>
                  </a:cubicBezTo>
                  <a:cubicBezTo>
                    <a:pt x="5353" y="8868"/>
                    <a:pt x="5416" y="8773"/>
                    <a:pt x="5416" y="8741"/>
                  </a:cubicBezTo>
                  <a:cubicBezTo>
                    <a:pt x="5385" y="8615"/>
                    <a:pt x="5321" y="8520"/>
                    <a:pt x="5258" y="8425"/>
                  </a:cubicBezTo>
                  <a:cubicBezTo>
                    <a:pt x="4909" y="7823"/>
                    <a:pt x="4593" y="7253"/>
                    <a:pt x="4244" y="6651"/>
                  </a:cubicBezTo>
                  <a:cubicBezTo>
                    <a:pt x="3009" y="4624"/>
                    <a:pt x="1774" y="2598"/>
                    <a:pt x="571" y="571"/>
                  </a:cubicBezTo>
                  <a:cubicBezTo>
                    <a:pt x="444" y="381"/>
                    <a:pt x="317" y="191"/>
                    <a:pt x="191" y="1"/>
                  </a:cubicBezTo>
                  <a:cubicBezTo>
                    <a:pt x="127" y="1"/>
                    <a:pt x="64" y="32"/>
                    <a:pt x="1" y="32"/>
                  </a:cubicBezTo>
                  <a:lnTo>
                    <a:pt x="1" y="32"/>
                  </a:lnTo>
                  <a:lnTo>
                    <a:pt x="1" y="32"/>
                  </a:lnTo>
                  <a:lnTo>
                    <a:pt x="1" y="32"/>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3"/>
            <p:cNvSpPr/>
            <p:nvPr/>
          </p:nvSpPr>
          <p:spPr>
            <a:xfrm>
              <a:off x="5461125" y="1930775"/>
              <a:ext cx="25" cy="800"/>
            </a:xfrm>
            <a:custGeom>
              <a:rect b="b" l="l" r="r" t="t"/>
              <a:pathLst>
                <a:path extrusionOk="0" h="32" w="1">
                  <a:moveTo>
                    <a:pt x="1" y="0"/>
                  </a:moveTo>
                  <a:lnTo>
                    <a:pt x="1" y="32"/>
                  </a:lnTo>
                  <a:lnTo>
                    <a:pt x="1" y="32"/>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13"/>
            <p:cNvSpPr/>
            <p:nvPr/>
          </p:nvSpPr>
          <p:spPr>
            <a:xfrm>
              <a:off x="5412050" y="1851600"/>
              <a:ext cx="136200" cy="104525"/>
            </a:xfrm>
            <a:custGeom>
              <a:rect b="b" l="l" r="r" t="t"/>
              <a:pathLst>
                <a:path extrusionOk="0" h="4181" w="5448">
                  <a:moveTo>
                    <a:pt x="4339" y="380"/>
                  </a:moveTo>
                  <a:cubicBezTo>
                    <a:pt x="3421" y="760"/>
                    <a:pt x="2534" y="1109"/>
                    <a:pt x="1584" y="1489"/>
                  </a:cubicBezTo>
                  <a:cubicBezTo>
                    <a:pt x="1362" y="1584"/>
                    <a:pt x="1204" y="1710"/>
                    <a:pt x="1109" y="1932"/>
                  </a:cubicBezTo>
                  <a:cubicBezTo>
                    <a:pt x="792" y="2565"/>
                    <a:pt x="444" y="3199"/>
                    <a:pt x="127" y="3832"/>
                  </a:cubicBezTo>
                  <a:cubicBezTo>
                    <a:pt x="64" y="3927"/>
                    <a:pt x="32" y="4054"/>
                    <a:pt x="0" y="4180"/>
                  </a:cubicBezTo>
                  <a:cubicBezTo>
                    <a:pt x="349" y="4149"/>
                    <a:pt x="634" y="4149"/>
                    <a:pt x="887" y="4022"/>
                  </a:cubicBezTo>
                  <a:cubicBezTo>
                    <a:pt x="1742" y="3705"/>
                    <a:pt x="2597" y="3357"/>
                    <a:pt x="3421" y="3040"/>
                  </a:cubicBezTo>
                  <a:cubicBezTo>
                    <a:pt x="3484" y="3009"/>
                    <a:pt x="3547" y="2945"/>
                    <a:pt x="3611" y="2882"/>
                  </a:cubicBezTo>
                  <a:cubicBezTo>
                    <a:pt x="3484" y="2850"/>
                    <a:pt x="3357" y="2850"/>
                    <a:pt x="3262" y="2914"/>
                  </a:cubicBezTo>
                  <a:cubicBezTo>
                    <a:pt x="2914" y="3040"/>
                    <a:pt x="2566" y="3167"/>
                    <a:pt x="2217" y="3294"/>
                  </a:cubicBezTo>
                  <a:cubicBezTo>
                    <a:pt x="2091" y="3325"/>
                    <a:pt x="2027" y="3262"/>
                    <a:pt x="1964" y="3199"/>
                  </a:cubicBezTo>
                  <a:cubicBezTo>
                    <a:pt x="1806" y="3420"/>
                    <a:pt x="1584" y="3547"/>
                    <a:pt x="1330" y="3610"/>
                  </a:cubicBezTo>
                  <a:cubicBezTo>
                    <a:pt x="1077" y="3674"/>
                    <a:pt x="855" y="3769"/>
                    <a:pt x="602" y="3832"/>
                  </a:cubicBezTo>
                  <a:cubicBezTo>
                    <a:pt x="507" y="3864"/>
                    <a:pt x="444" y="3864"/>
                    <a:pt x="285" y="3895"/>
                  </a:cubicBezTo>
                  <a:cubicBezTo>
                    <a:pt x="317" y="3769"/>
                    <a:pt x="317" y="3674"/>
                    <a:pt x="349" y="3642"/>
                  </a:cubicBezTo>
                  <a:cubicBezTo>
                    <a:pt x="634" y="3072"/>
                    <a:pt x="950" y="2534"/>
                    <a:pt x="1235" y="1995"/>
                  </a:cubicBezTo>
                  <a:cubicBezTo>
                    <a:pt x="1299" y="1837"/>
                    <a:pt x="1425" y="1774"/>
                    <a:pt x="1584" y="1710"/>
                  </a:cubicBezTo>
                  <a:cubicBezTo>
                    <a:pt x="2154" y="1457"/>
                    <a:pt x="2756" y="1235"/>
                    <a:pt x="3357" y="982"/>
                  </a:cubicBezTo>
                  <a:cubicBezTo>
                    <a:pt x="3832" y="792"/>
                    <a:pt x="4339" y="570"/>
                    <a:pt x="4846" y="349"/>
                  </a:cubicBezTo>
                  <a:cubicBezTo>
                    <a:pt x="4972" y="285"/>
                    <a:pt x="5067" y="317"/>
                    <a:pt x="5194" y="380"/>
                  </a:cubicBezTo>
                  <a:lnTo>
                    <a:pt x="5194" y="380"/>
                  </a:lnTo>
                  <a:lnTo>
                    <a:pt x="5194" y="380"/>
                  </a:lnTo>
                  <a:lnTo>
                    <a:pt x="5194" y="349"/>
                  </a:lnTo>
                  <a:cubicBezTo>
                    <a:pt x="5352" y="317"/>
                    <a:pt x="5447" y="222"/>
                    <a:pt x="5447" y="0"/>
                  </a:cubicBezTo>
                  <a:cubicBezTo>
                    <a:pt x="5321" y="32"/>
                    <a:pt x="5194" y="32"/>
                    <a:pt x="5099" y="64"/>
                  </a:cubicBezTo>
                  <a:cubicBezTo>
                    <a:pt x="4846" y="159"/>
                    <a:pt x="4592" y="285"/>
                    <a:pt x="4339" y="38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13"/>
            <p:cNvSpPr/>
            <p:nvPr/>
          </p:nvSpPr>
          <p:spPr>
            <a:xfrm>
              <a:off x="5385925" y="1710675"/>
              <a:ext cx="25" cy="800"/>
            </a:xfrm>
            <a:custGeom>
              <a:rect b="b" l="l" r="r" t="t"/>
              <a:pathLst>
                <a:path extrusionOk="0" h="32" w="1">
                  <a:moveTo>
                    <a:pt x="0" y="32"/>
                  </a:moveTo>
                  <a:cubicBezTo>
                    <a:pt x="0" y="0"/>
                    <a:pt x="0" y="0"/>
                    <a:pt x="0" y="0"/>
                  </a:cubicBezTo>
                  <a:lnTo>
                    <a:pt x="0" y="0"/>
                  </a:lnTo>
                  <a:cubicBezTo>
                    <a:pt x="0" y="0"/>
                    <a:pt x="0" y="0"/>
                    <a:pt x="0" y="0"/>
                  </a:cubicBezTo>
                  <a:cubicBezTo>
                    <a:pt x="0" y="0"/>
                    <a:pt x="0" y="0"/>
                    <a:pt x="0" y="0"/>
                  </a:cubicBezTo>
                  <a:cubicBezTo>
                    <a:pt x="0" y="32"/>
                    <a:pt x="0" y="32"/>
                    <a:pt x="0" y="3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3"/>
            <p:cNvSpPr/>
            <p:nvPr/>
          </p:nvSpPr>
          <p:spPr>
            <a:xfrm>
              <a:off x="5516550" y="1861100"/>
              <a:ext cx="25375" cy="40400"/>
            </a:xfrm>
            <a:custGeom>
              <a:rect b="b" l="l" r="r" t="t"/>
              <a:pathLst>
                <a:path extrusionOk="0" h="1616" w="1015">
                  <a:moveTo>
                    <a:pt x="982" y="0"/>
                  </a:moveTo>
                  <a:cubicBezTo>
                    <a:pt x="539" y="475"/>
                    <a:pt x="222" y="1014"/>
                    <a:pt x="1" y="1615"/>
                  </a:cubicBezTo>
                  <a:cubicBezTo>
                    <a:pt x="32" y="1584"/>
                    <a:pt x="96" y="1584"/>
                    <a:pt x="96" y="1552"/>
                  </a:cubicBezTo>
                  <a:cubicBezTo>
                    <a:pt x="412" y="1077"/>
                    <a:pt x="729" y="570"/>
                    <a:pt x="1014" y="95"/>
                  </a:cubicBezTo>
                  <a:cubicBezTo>
                    <a:pt x="1014" y="64"/>
                    <a:pt x="1014" y="32"/>
                    <a:pt x="1014" y="0"/>
                  </a:cubicBezTo>
                  <a:cubicBezTo>
                    <a:pt x="1014" y="0"/>
                    <a:pt x="982" y="0"/>
                    <a:pt x="98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13"/>
            <p:cNvSpPr/>
            <p:nvPr/>
          </p:nvSpPr>
          <p:spPr>
            <a:xfrm>
              <a:off x="5357425" y="1326675"/>
              <a:ext cx="10300" cy="10325"/>
            </a:xfrm>
            <a:custGeom>
              <a:rect b="b" l="l" r="r" t="t"/>
              <a:pathLst>
                <a:path extrusionOk="0" h="413" w="412">
                  <a:moveTo>
                    <a:pt x="412" y="1"/>
                  </a:moveTo>
                  <a:cubicBezTo>
                    <a:pt x="127" y="127"/>
                    <a:pt x="127" y="127"/>
                    <a:pt x="0" y="317"/>
                  </a:cubicBezTo>
                  <a:cubicBezTo>
                    <a:pt x="222" y="412"/>
                    <a:pt x="349" y="349"/>
                    <a:pt x="41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13"/>
            <p:cNvSpPr/>
            <p:nvPr/>
          </p:nvSpPr>
          <p:spPr>
            <a:xfrm>
              <a:off x="5719225" y="1705125"/>
              <a:ext cx="825" cy="825"/>
            </a:xfrm>
            <a:custGeom>
              <a:rect b="b" l="l" r="r" t="t"/>
              <a:pathLst>
                <a:path extrusionOk="0" h="33" w="33">
                  <a:moveTo>
                    <a:pt x="1" y="0"/>
                  </a:moveTo>
                  <a:lnTo>
                    <a:pt x="1" y="32"/>
                  </a:lnTo>
                  <a:cubicBezTo>
                    <a:pt x="33" y="32"/>
                    <a:pt x="33" y="32"/>
                    <a:pt x="3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3"/>
            <p:cNvSpPr/>
            <p:nvPr/>
          </p:nvSpPr>
          <p:spPr>
            <a:xfrm>
              <a:off x="5720025" y="1698800"/>
              <a:ext cx="13475" cy="7150"/>
            </a:xfrm>
            <a:custGeom>
              <a:rect b="b" l="l" r="r" t="t"/>
              <a:pathLst>
                <a:path extrusionOk="0" h="286" w="539">
                  <a:moveTo>
                    <a:pt x="286" y="253"/>
                  </a:moveTo>
                  <a:cubicBezTo>
                    <a:pt x="381" y="222"/>
                    <a:pt x="539" y="190"/>
                    <a:pt x="476" y="0"/>
                  </a:cubicBezTo>
                  <a:cubicBezTo>
                    <a:pt x="317" y="95"/>
                    <a:pt x="159" y="190"/>
                    <a:pt x="1" y="285"/>
                  </a:cubicBezTo>
                  <a:cubicBezTo>
                    <a:pt x="96" y="253"/>
                    <a:pt x="222" y="285"/>
                    <a:pt x="286" y="253"/>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13"/>
            <p:cNvSpPr/>
            <p:nvPr/>
          </p:nvSpPr>
          <p:spPr>
            <a:xfrm>
              <a:off x="5515775" y="1901475"/>
              <a:ext cx="800" cy="800"/>
            </a:xfrm>
            <a:custGeom>
              <a:rect b="b" l="l" r="r" t="t"/>
              <a:pathLst>
                <a:path extrusionOk="0" h="32" w="32">
                  <a:moveTo>
                    <a:pt x="0" y="32"/>
                  </a:moveTo>
                  <a:cubicBezTo>
                    <a:pt x="0" y="0"/>
                    <a:pt x="0" y="0"/>
                    <a:pt x="0" y="0"/>
                  </a:cubicBezTo>
                  <a:cubicBezTo>
                    <a:pt x="32" y="0"/>
                    <a:pt x="32" y="0"/>
                    <a:pt x="32" y="0"/>
                  </a:cubicBezTo>
                  <a:cubicBezTo>
                    <a:pt x="0" y="0"/>
                    <a:pt x="0" y="0"/>
                    <a:pt x="0" y="0"/>
                  </a:cubicBezTo>
                  <a:cubicBezTo>
                    <a:pt x="0" y="0"/>
                    <a:pt x="0" y="0"/>
                    <a:pt x="0" y="3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13"/>
            <p:cNvSpPr/>
            <p:nvPr/>
          </p:nvSpPr>
          <p:spPr>
            <a:xfrm>
              <a:off x="5509425" y="1902250"/>
              <a:ext cx="7150" cy="11925"/>
            </a:xfrm>
            <a:custGeom>
              <a:rect b="b" l="l" r="r" t="t"/>
              <a:pathLst>
                <a:path extrusionOk="0" h="477" w="286">
                  <a:moveTo>
                    <a:pt x="1" y="476"/>
                  </a:moveTo>
                  <a:cubicBezTo>
                    <a:pt x="96" y="318"/>
                    <a:pt x="286" y="223"/>
                    <a:pt x="254" y="1"/>
                  </a:cubicBezTo>
                  <a:cubicBezTo>
                    <a:pt x="64" y="191"/>
                    <a:pt x="64" y="191"/>
                    <a:pt x="1" y="476"/>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13"/>
            <p:cNvSpPr/>
            <p:nvPr/>
          </p:nvSpPr>
          <p:spPr>
            <a:xfrm>
              <a:off x="5461125" y="1930775"/>
              <a:ext cx="25" cy="800"/>
            </a:xfrm>
            <a:custGeom>
              <a:rect b="b" l="l" r="r" t="t"/>
              <a:pathLst>
                <a:path extrusionOk="0" h="32" w="1">
                  <a:moveTo>
                    <a:pt x="1" y="0"/>
                  </a:moveTo>
                  <a:lnTo>
                    <a:pt x="1" y="32"/>
                  </a:lnTo>
                  <a:cubicBezTo>
                    <a:pt x="1" y="0"/>
                    <a:pt x="1" y="0"/>
                    <a:pt x="1" y="0"/>
                  </a:cubicBezTo>
                  <a:cubicBezTo>
                    <a:pt x="1" y="0"/>
                    <a:pt x="1" y="0"/>
                    <a:pt x="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13"/>
            <p:cNvSpPr/>
            <p:nvPr/>
          </p:nvSpPr>
          <p:spPr>
            <a:xfrm>
              <a:off x="5461125" y="1923650"/>
              <a:ext cx="7150" cy="7150"/>
            </a:xfrm>
            <a:custGeom>
              <a:rect b="b" l="l" r="r" t="t"/>
              <a:pathLst>
                <a:path extrusionOk="0" h="286" w="286">
                  <a:moveTo>
                    <a:pt x="286" y="0"/>
                  </a:moveTo>
                  <a:cubicBezTo>
                    <a:pt x="64" y="63"/>
                    <a:pt x="64" y="63"/>
                    <a:pt x="1" y="285"/>
                  </a:cubicBezTo>
                  <a:cubicBezTo>
                    <a:pt x="159" y="253"/>
                    <a:pt x="223" y="127"/>
                    <a:pt x="28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13"/>
            <p:cNvSpPr/>
            <p:nvPr/>
          </p:nvSpPr>
          <p:spPr>
            <a:xfrm>
              <a:off x="5548225" y="1241175"/>
              <a:ext cx="7950" cy="5575"/>
            </a:xfrm>
            <a:custGeom>
              <a:rect b="b" l="l" r="r" t="t"/>
              <a:pathLst>
                <a:path extrusionOk="0" h="223" w="318">
                  <a:moveTo>
                    <a:pt x="0" y="222"/>
                  </a:moveTo>
                  <a:cubicBezTo>
                    <a:pt x="222" y="190"/>
                    <a:pt x="285" y="159"/>
                    <a:pt x="317" y="0"/>
                  </a:cubicBezTo>
                  <a:cubicBezTo>
                    <a:pt x="190" y="32"/>
                    <a:pt x="64" y="64"/>
                    <a:pt x="0" y="22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13"/>
            <p:cNvSpPr/>
            <p:nvPr/>
          </p:nvSpPr>
          <p:spPr>
            <a:xfrm>
              <a:off x="5556150" y="1240375"/>
              <a:ext cx="800" cy="825"/>
            </a:xfrm>
            <a:custGeom>
              <a:rect b="b" l="l" r="r" t="t"/>
              <a:pathLst>
                <a:path extrusionOk="0" h="33" w="32">
                  <a:moveTo>
                    <a:pt x="0" y="1"/>
                  </a:moveTo>
                  <a:cubicBezTo>
                    <a:pt x="0" y="1"/>
                    <a:pt x="0" y="1"/>
                    <a:pt x="0" y="32"/>
                  </a:cubicBezTo>
                  <a:cubicBezTo>
                    <a:pt x="0" y="32"/>
                    <a:pt x="0" y="32"/>
                    <a:pt x="0" y="32"/>
                  </a:cubicBezTo>
                  <a:cubicBezTo>
                    <a:pt x="0" y="1"/>
                    <a:pt x="0" y="1"/>
                    <a:pt x="32" y="1"/>
                  </a:cubicBezTo>
                  <a:cubicBezTo>
                    <a:pt x="32" y="1"/>
                    <a:pt x="0" y="1"/>
                    <a:pt x="0" y="1"/>
                  </a:cubicBezTo>
                  <a:cubicBezTo>
                    <a:pt x="0" y="1"/>
                    <a:pt x="0" y="1"/>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13"/>
            <p:cNvSpPr/>
            <p:nvPr/>
          </p:nvSpPr>
          <p:spPr>
            <a:xfrm>
              <a:off x="5572775" y="1225350"/>
              <a:ext cx="8725" cy="7150"/>
            </a:xfrm>
            <a:custGeom>
              <a:rect b="b" l="l" r="r" t="t"/>
              <a:pathLst>
                <a:path extrusionOk="0" h="286" w="349">
                  <a:moveTo>
                    <a:pt x="222" y="0"/>
                  </a:moveTo>
                  <a:cubicBezTo>
                    <a:pt x="254" y="0"/>
                    <a:pt x="285" y="0"/>
                    <a:pt x="349" y="0"/>
                  </a:cubicBezTo>
                  <a:cubicBezTo>
                    <a:pt x="285" y="0"/>
                    <a:pt x="254" y="0"/>
                    <a:pt x="222" y="0"/>
                  </a:cubicBezTo>
                  <a:cubicBezTo>
                    <a:pt x="127" y="95"/>
                    <a:pt x="64" y="190"/>
                    <a:pt x="0" y="285"/>
                  </a:cubicBezTo>
                  <a:cubicBezTo>
                    <a:pt x="127" y="253"/>
                    <a:pt x="222" y="158"/>
                    <a:pt x="2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13"/>
            <p:cNvSpPr/>
            <p:nvPr/>
          </p:nvSpPr>
          <p:spPr>
            <a:xfrm>
              <a:off x="5564850" y="1233250"/>
              <a:ext cx="6350" cy="7150"/>
            </a:xfrm>
            <a:custGeom>
              <a:rect b="b" l="l" r="r" t="t"/>
              <a:pathLst>
                <a:path extrusionOk="0" h="286" w="254">
                  <a:moveTo>
                    <a:pt x="0" y="286"/>
                  </a:moveTo>
                  <a:lnTo>
                    <a:pt x="0" y="286"/>
                  </a:lnTo>
                  <a:lnTo>
                    <a:pt x="0" y="286"/>
                  </a:lnTo>
                  <a:lnTo>
                    <a:pt x="0" y="286"/>
                  </a:lnTo>
                  <a:lnTo>
                    <a:pt x="0" y="286"/>
                  </a:lnTo>
                  <a:cubicBezTo>
                    <a:pt x="96" y="191"/>
                    <a:pt x="191" y="96"/>
                    <a:pt x="254" y="1"/>
                  </a:cubicBezTo>
                  <a:cubicBezTo>
                    <a:pt x="0" y="32"/>
                    <a:pt x="0" y="32"/>
                    <a:pt x="0" y="286"/>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13"/>
            <p:cNvSpPr/>
            <p:nvPr/>
          </p:nvSpPr>
          <p:spPr>
            <a:xfrm>
              <a:off x="5571175" y="1232475"/>
              <a:ext cx="1625" cy="800"/>
            </a:xfrm>
            <a:custGeom>
              <a:rect b="b" l="l" r="r" t="t"/>
              <a:pathLst>
                <a:path extrusionOk="0" h="32" w="65">
                  <a:moveTo>
                    <a:pt x="1" y="32"/>
                  </a:moveTo>
                  <a:cubicBezTo>
                    <a:pt x="33" y="32"/>
                    <a:pt x="33" y="32"/>
                    <a:pt x="33" y="32"/>
                  </a:cubicBezTo>
                  <a:lnTo>
                    <a:pt x="33" y="32"/>
                  </a:lnTo>
                  <a:cubicBezTo>
                    <a:pt x="33" y="0"/>
                    <a:pt x="64" y="0"/>
                    <a:pt x="64" y="0"/>
                  </a:cubicBezTo>
                  <a:lnTo>
                    <a:pt x="33" y="0"/>
                  </a:lnTo>
                  <a:cubicBezTo>
                    <a:pt x="33" y="0"/>
                    <a:pt x="1" y="32"/>
                    <a:pt x="1" y="3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13"/>
            <p:cNvSpPr/>
            <p:nvPr/>
          </p:nvSpPr>
          <p:spPr>
            <a:xfrm>
              <a:off x="5772275" y="1553900"/>
              <a:ext cx="8750" cy="2400"/>
            </a:xfrm>
            <a:custGeom>
              <a:rect b="b" l="l" r="r" t="t"/>
              <a:pathLst>
                <a:path extrusionOk="0" h="96" w="350">
                  <a:moveTo>
                    <a:pt x="317" y="64"/>
                  </a:moveTo>
                  <a:cubicBezTo>
                    <a:pt x="222" y="64"/>
                    <a:pt x="96" y="1"/>
                    <a:pt x="1" y="96"/>
                  </a:cubicBezTo>
                  <a:cubicBezTo>
                    <a:pt x="96" y="96"/>
                    <a:pt x="222" y="64"/>
                    <a:pt x="317" y="64"/>
                  </a:cubicBezTo>
                  <a:lnTo>
                    <a:pt x="317" y="64"/>
                  </a:lnTo>
                  <a:cubicBezTo>
                    <a:pt x="317" y="32"/>
                    <a:pt x="349" y="1"/>
                    <a:pt x="349" y="1"/>
                  </a:cubicBezTo>
                  <a:cubicBezTo>
                    <a:pt x="317" y="1"/>
                    <a:pt x="317" y="1"/>
                    <a:pt x="286" y="1"/>
                  </a:cubicBezTo>
                  <a:cubicBezTo>
                    <a:pt x="317" y="1"/>
                    <a:pt x="317" y="32"/>
                    <a:pt x="317" y="6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13"/>
            <p:cNvSpPr/>
            <p:nvPr/>
          </p:nvSpPr>
          <p:spPr>
            <a:xfrm>
              <a:off x="5771500" y="1556275"/>
              <a:ext cx="800" cy="825"/>
            </a:xfrm>
            <a:custGeom>
              <a:rect b="b" l="l" r="r" t="t"/>
              <a:pathLst>
                <a:path extrusionOk="0" h="33" w="32">
                  <a:moveTo>
                    <a:pt x="0" y="32"/>
                  </a:moveTo>
                  <a:cubicBezTo>
                    <a:pt x="0" y="32"/>
                    <a:pt x="32" y="1"/>
                    <a:pt x="32" y="1"/>
                  </a:cubicBezTo>
                  <a:cubicBezTo>
                    <a:pt x="32" y="1"/>
                    <a:pt x="0" y="1"/>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13"/>
            <p:cNvSpPr/>
            <p:nvPr/>
          </p:nvSpPr>
          <p:spPr>
            <a:xfrm>
              <a:off x="5662225" y="1320350"/>
              <a:ext cx="2400" cy="4775"/>
            </a:xfrm>
            <a:custGeom>
              <a:rect b="b" l="l" r="r" t="t"/>
              <a:pathLst>
                <a:path extrusionOk="0" h="191" w="96">
                  <a:moveTo>
                    <a:pt x="32" y="0"/>
                  </a:moveTo>
                  <a:cubicBezTo>
                    <a:pt x="32" y="64"/>
                    <a:pt x="1" y="127"/>
                    <a:pt x="1" y="190"/>
                  </a:cubicBezTo>
                  <a:cubicBezTo>
                    <a:pt x="32" y="127"/>
                    <a:pt x="64" y="64"/>
                    <a:pt x="96" y="32"/>
                  </a:cubicBezTo>
                  <a:cubicBezTo>
                    <a:pt x="64" y="32"/>
                    <a:pt x="64" y="0"/>
                    <a:pt x="3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13"/>
            <p:cNvSpPr/>
            <p:nvPr/>
          </p:nvSpPr>
          <p:spPr>
            <a:xfrm>
              <a:off x="5785750" y="1634650"/>
              <a:ext cx="25" cy="25"/>
            </a:xfrm>
            <a:custGeom>
              <a:rect b="b" l="l" r="r" t="t"/>
              <a:pathLst>
                <a:path extrusionOk="0" h="1" w="1">
                  <a:moveTo>
                    <a:pt x="0" y="1"/>
                  </a:moveTo>
                  <a:lnTo>
                    <a:pt x="0" y="1"/>
                  </a:lnTo>
                  <a:lnTo>
                    <a:pt x="0" y="1"/>
                  </a:lnTo>
                  <a:lnTo>
                    <a:pt x="0" y="1"/>
                  </a:lnTo>
                  <a:lnTo>
                    <a:pt x="0" y="1"/>
                  </a:lnTo>
                  <a:cubicBezTo>
                    <a:pt x="0" y="1"/>
                    <a:pt x="0" y="1"/>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13"/>
            <p:cNvSpPr/>
            <p:nvPr/>
          </p:nvSpPr>
          <p:spPr>
            <a:xfrm>
              <a:off x="5784150" y="1629125"/>
              <a:ext cx="1625" cy="5550"/>
            </a:xfrm>
            <a:custGeom>
              <a:rect b="b" l="l" r="r" t="t"/>
              <a:pathLst>
                <a:path extrusionOk="0" h="222" w="65">
                  <a:moveTo>
                    <a:pt x="1" y="32"/>
                  </a:moveTo>
                  <a:cubicBezTo>
                    <a:pt x="1" y="95"/>
                    <a:pt x="32" y="159"/>
                    <a:pt x="64" y="222"/>
                  </a:cubicBezTo>
                  <a:cubicBezTo>
                    <a:pt x="64" y="159"/>
                    <a:pt x="64" y="95"/>
                    <a:pt x="32" y="0"/>
                  </a:cubicBezTo>
                  <a:cubicBezTo>
                    <a:pt x="32" y="0"/>
                    <a:pt x="1" y="32"/>
                    <a:pt x="1" y="3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13"/>
            <p:cNvSpPr/>
            <p:nvPr/>
          </p:nvSpPr>
          <p:spPr>
            <a:xfrm>
              <a:off x="5727950" y="1685325"/>
              <a:ext cx="1600" cy="825"/>
            </a:xfrm>
            <a:custGeom>
              <a:rect b="b" l="l" r="r" t="t"/>
              <a:pathLst>
                <a:path extrusionOk="0" h="33" w="64">
                  <a:moveTo>
                    <a:pt x="0" y="32"/>
                  </a:moveTo>
                  <a:cubicBezTo>
                    <a:pt x="0" y="32"/>
                    <a:pt x="32" y="32"/>
                    <a:pt x="32" y="32"/>
                  </a:cubicBezTo>
                  <a:cubicBezTo>
                    <a:pt x="32" y="1"/>
                    <a:pt x="32" y="1"/>
                    <a:pt x="64" y="1"/>
                  </a:cubicBezTo>
                  <a:cubicBezTo>
                    <a:pt x="32" y="1"/>
                    <a:pt x="32" y="1"/>
                    <a:pt x="0" y="1"/>
                  </a:cubicBezTo>
                  <a:cubicBezTo>
                    <a:pt x="0" y="1"/>
                    <a:pt x="0" y="32"/>
                    <a:pt x="0" y="3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13"/>
            <p:cNvSpPr/>
            <p:nvPr/>
          </p:nvSpPr>
          <p:spPr>
            <a:xfrm>
              <a:off x="5723200" y="1686125"/>
              <a:ext cx="4775" cy="2400"/>
            </a:xfrm>
            <a:custGeom>
              <a:rect b="b" l="l" r="r" t="t"/>
              <a:pathLst>
                <a:path extrusionOk="0" h="96" w="191">
                  <a:moveTo>
                    <a:pt x="190" y="0"/>
                  </a:moveTo>
                  <a:cubicBezTo>
                    <a:pt x="127" y="32"/>
                    <a:pt x="64" y="64"/>
                    <a:pt x="0" y="95"/>
                  </a:cubicBezTo>
                  <a:cubicBezTo>
                    <a:pt x="95" y="95"/>
                    <a:pt x="159" y="64"/>
                    <a:pt x="19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13"/>
            <p:cNvSpPr/>
            <p:nvPr/>
          </p:nvSpPr>
          <p:spPr>
            <a:xfrm>
              <a:off x="5556925" y="1238000"/>
              <a:ext cx="7950" cy="2400"/>
            </a:xfrm>
            <a:custGeom>
              <a:rect b="b" l="l" r="r" t="t"/>
              <a:pathLst>
                <a:path extrusionOk="0" h="96" w="318">
                  <a:moveTo>
                    <a:pt x="1" y="96"/>
                  </a:moveTo>
                  <a:cubicBezTo>
                    <a:pt x="96" y="96"/>
                    <a:pt x="191" y="96"/>
                    <a:pt x="317" y="96"/>
                  </a:cubicBezTo>
                  <a:cubicBezTo>
                    <a:pt x="191" y="1"/>
                    <a:pt x="96" y="1"/>
                    <a:pt x="1" y="96"/>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3"/>
            <p:cNvSpPr/>
            <p:nvPr/>
          </p:nvSpPr>
          <p:spPr>
            <a:xfrm>
              <a:off x="5043100" y="1196050"/>
              <a:ext cx="193200" cy="41975"/>
            </a:xfrm>
            <a:custGeom>
              <a:rect b="b" l="l" r="r" t="t"/>
              <a:pathLst>
                <a:path extrusionOk="0" h="1679" w="7728">
                  <a:moveTo>
                    <a:pt x="7569" y="412"/>
                  </a:moveTo>
                  <a:cubicBezTo>
                    <a:pt x="7696" y="254"/>
                    <a:pt x="7728" y="95"/>
                    <a:pt x="7633" y="64"/>
                  </a:cubicBezTo>
                  <a:cubicBezTo>
                    <a:pt x="7506" y="0"/>
                    <a:pt x="7411" y="95"/>
                    <a:pt x="7316" y="159"/>
                  </a:cubicBezTo>
                  <a:cubicBezTo>
                    <a:pt x="6904" y="602"/>
                    <a:pt x="6366" y="792"/>
                    <a:pt x="5764" y="887"/>
                  </a:cubicBezTo>
                  <a:cubicBezTo>
                    <a:pt x="5479" y="950"/>
                    <a:pt x="5163" y="1014"/>
                    <a:pt x="4878" y="1109"/>
                  </a:cubicBezTo>
                  <a:cubicBezTo>
                    <a:pt x="4181" y="1330"/>
                    <a:pt x="3484" y="1299"/>
                    <a:pt x="2787" y="1172"/>
                  </a:cubicBezTo>
                  <a:cubicBezTo>
                    <a:pt x="2376" y="1109"/>
                    <a:pt x="1932" y="1014"/>
                    <a:pt x="1489" y="950"/>
                  </a:cubicBezTo>
                  <a:cubicBezTo>
                    <a:pt x="1077" y="887"/>
                    <a:pt x="634" y="824"/>
                    <a:pt x="286" y="602"/>
                  </a:cubicBezTo>
                  <a:cubicBezTo>
                    <a:pt x="222" y="539"/>
                    <a:pt x="96" y="570"/>
                    <a:pt x="1" y="539"/>
                  </a:cubicBezTo>
                  <a:cubicBezTo>
                    <a:pt x="254" y="982"/>
                    <a:pt x="507" y="1140"/>
                    <a:pt x="982" y="1235"/>
                  </a:cubicBezTo>
                  <a:cubicBezTo>
                    <a:pt x="1647" y="1362"/>
                    <a:pt x="2312" y="1457"/>
                    <a:pt x="2977" y="1552"/>
                  </a:cubicBezTo>
                  <a:cubicBezTo>
                    <a:pt x="3548" y="1647"/>
                    <a:pt x="4118" y="1679"/>
                    <a:pt x="4719" y="1520"/>
                  </a:cubicBezTo>
                  <a:cubicBezTo>
                    <a:pt x="5131" y="1425"/>
                    <a:pt x="5574" y="1330"/>
                    <a:pt x="6018" y="1235"/>
                  </a:cubicBezTo>
                  <a:cubicBezTo>
                    <a:pt x="6271" y="1172"/>
                    <a:pt x="6524" y="1109"/>
                    <a:pt x="6778" y="1014"/>
                  </a:cubicBezTo>
                  <a:cubicBezTo>
                    <a:pt x="7094" y="887"/>
                    <a:pt x="7348" y="697"/>
                    <a:pt x="7569" y="41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13"/>
            <p:cNvSpPr/>
            <p:nvPr/>
          </p:nvSpPr>
          <p:spPr>
            <a:xfrm>
              <a:off x="5237875" y="1246725"/>
              <a:ext cx="53850" cy="30100"/>
            </a:xfrm>
            <a:custGeom>
              <a:rect b="b" l="l" r="r" t="t"/>
              <a:pathLst>
                <a:path extrusionOk="0" h="1204" w="2154">
                  <a:moveTo>
                    <a:pt x="285" y="1172"/>
                  </a:moveTo>
                  <a:cubicBezTo>
                    <a:pt x="792" y="950"/>
                    <a:pt x="1330" y="729"/>
                    <a:pt x="1837" y="475"/>
                  </a:cubicBezTo>
                  <a:cubicBezTo>
                    <a:pt x="1964" y="412"/>
                    <a:pt x="2059" y="285"/>
                    <a:pt x="2154" y="158"/>
                  </a:cubicBezTo>
                  <a:cubicBezTo>
                    <a:pt x="2154" y="158"/>
                    <a:pt x="2154" y="95"/>
                    <a:pt x="2122" y="63"/>
                  </a:cubicBezTo>
                  <a:cubicBezTo>
                    <a:pt x="2122" y="32"/>
                    <a:pt x="2059" y="0"/>
                    <a:pt x="2027" y="0"/>
                  </a:cubicBezTo>
                  <a:cubicBezTo>
                    <a:pt x="1995" y="0"/>
                    <a:pt x="1932" y="32"/>
                    <a:pt x="1869" y="32"/>
                  </a:cubicBezTo>
                  <a:cubicBezTo>
                    <a:pt x="1489" y="222"/>
                    <a:pt x="1077" y="412"/>
                    <a:pt x="665" y="634"/>
                  </a:cubicBezTo>
                  <a:cubicBezTo>
                    <a:pt x="507" y="697"/>
                    <a:pt x="317" y="792"/>
                    <a:pt x="159" y="887"/>
                  </a:cubicBezTo>
                  <a:cubicBezTo>
                    <a:pt x="95" y="950"/>
                    <a:pt x="64" y="1045"/>
                    <a:pt x="0" y="1172"/>
                  </a:cubicBezTo>
                  <a:cubicBezTo>
                    <a:pt x="127" y="1172"/>
                    <a:pt x="222" y="1204"/>
                    <a:pt x="285" y="117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13"/>
            <p:cNvSpPr/>
            <p:nvPr/>
          </p:nvSpPr>
          <p:spPr>
            <a:xfrm>
              <a:off x="4389125" y="1146950"/>
              <a:ext cx="35675" cy="48325"/>
            </a:xfrm>
            <a:custGeom>
              <a:rect b="b" l="l" r="r" t="t"/>
              <a:pathLst>
                <a:path extrusionOk="0" h="1933" w="1427">
                  <a:moveTo>
                    <a:pt x="223" y="1426"/>
                  </a:moveTo>
                  <a:cubicBezTo>
                    <a:pt x="508" y="1584"/>
                    <a:pt x="793" y="1711"/>
                    <a:pt x="1078" y="1869"/>
                  </a:cubicBezTo>
                  <a:cubicBezTo>
                    <a:pt x="1141" y="1901"/>
                    <a:pt x="1204" y="1933"/>
                    <a:pt x="1236" y="1933"/>
                  </a:cubicBezTo>
                  <a:cubicBezTo>
                    <a:pt x="1299" y="1933"/>
                    <a:pt x="1363" y="1901"/>
                    <a:pt x="1394" y="1869"/>
                  </a:cubicBezTo>
                  <a:cubicBezTo>
                    <a:pt x="1426" y="1806"/>
                    <a:pt x="1426" y="1743"/>
                    <a:pt x="1394" y="1711"/>
                  </a:cubicBezTo>
                  <a:cubicBezTo>
                    <a:pt x="1299" y="1616"/>
                    <a:pt x="1204" y="1521"/>
                    <a:pt x="1109" y="1458"/>
                  </a:cubicBezTo>
                  <a:cubicBezTo>
                    <a:pt x="919" y="1331"/>
                    <a:pt x="698" y="1204"/>
                    <a:pt x="476" y="1078"/>
                  </a:cubicBezTo>
                  <a:cubicBezTo>
                    <a:pt x="571" y="888"/>
                    <a:pt x="666" y="729"/>
                    <a:pt x="761" y="571"/>
                  </a:cubicBezTo>
                  <a:cubicBezTo>
                    <a:pt x="793" y="413"/>
                    <a:pt x="824" y="254"/>
                    <a:pt x="856" y="128"/>
                  </a:cubicBezTo>
                  <a:cubicBezTo>
                    <a:pt x="856" y="96"/>
                    <a:pt x="793" y="33"/>
                    <a:pt x="761" y="1"/>
                  </a:cubicBezTo>
                  <a:cubicBezTo>
                    <a:pt x="729" y="1"/>
                    <a:pt x="666" y="1"/>
                    <a:pt x="634" y="33"/>
                  </a:cubicBezTo>
                  <a:cubicBezTo>
                    <a:pt x="444" y="381"/>
                    <a:pt x="254" y="729"/>
                    <a:pt x="64" y="1109"/>
                  </a:cubicBezTo>
                  <a:cubicBezTo>
                    <a:pt x="1" y="1236"/>
                    <a:pt x="64" y="1363"/>
                    <a:pt x="223" y="1426"/>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13"/>
            <p:cNvSpPr/>
            <p:nvPr/>
          </p:nvSpPr>
          <p:spPr>
            <a:xfrm>
              <a:off x="3336150" y="1263350"/>
              <a:ext cx="281075" cy="154400"/>
            </a:xfrm>
            <a:custGeom>
              <a:rect b="b" l="l" r="r" t="t"/>
              <a:pathLst>
                <a:path extrusionOk="0" h="6176" w="11243">
                  <a:moveTo>
                    <a:pt x="507" y="6112"/>
                  </a:moveTo>
                  <a:cubicBezTo>
                    <a:pt x="823" y="6176"/>
                    <a:pt x="1077" y="6144"/>
                    <a:pt x="1330" y="6081"/>
                  </a:cubicBezTo>
                  <a:cubicBezTo>
                    <a:pt x="1742" y="5954"/>
                    <a:pt x="2122" y="5827"/>
                    <a:pt x="2502" y="5669"/>
                  </a:cubicBezTo>
                  <a:cubicBezTo>
                    <a:pt x="3009" y="5416"/>
                    <a:pt x="3547" y="5194"/>
                    <a:pt x="4085" y="4941"/>
                  </a:cubicBezTo>
                  <a:cubicBezTo>
                    <a:pt x="5415" y="4244"/>
                    <a:pt x="6777" y="3674"/>
                    <a:pt x="8171" y="3167"/>
                  </a:cubicBezTo>
                  <a:cubicBezTo>
                    <a:pt x="8519" y="3040"/>
                    <a:pt x="8867" y="2914"/>
                    <a:pt x="9247" y="2850"/>
                  </a:cubicBezTo>
                  <a:cubicBezTo>
                    <a:pt x="9722" y="2755"/>
                    <a:pt x="10229" y="2660"/>
                    <a:pt x="10704" y="2534"/>
                  </a:cubicBezTo>
                  <a:cubicBezTo>
                    <a:pt x="11179" y="2407"/>
                    <a:pt x="11243" y="2154"/>
                    <a:pt x="10894" y="1774"/>
                  </a:cubicBezTo>
                  <a:cubicBezTo>
                    <a:pt x="10894" y="1774"/>
                    <a:pt x="10863" y="1742"/>
                    <a:pt x="10831" y="1710"/>
                  </a:cubicBezTo>
                  <a:cubicBezTo>
                    <a:pt x="10166" y="1172"/>
                    <a:pt x="9437" y="760"/>
                    <a:pt x="8677" y="475"/>
                  </a:cubicBezTo>
                  <a:cubicBezTo>
                    <a:pt x="7917" y="190"/>
                    <a:pt x="7094" y="0"/>
                    <a:pt x="6271" y="32"/>
                  </a:cubicBezTo>
                  <a:cubicBezTo>
                    <a:pt x="5922" y="64"/>
                    <a:pt x="5574" y="32"/>
                    <a:pt x="5225" y="64"/>
                  </a:cubicBezTo>
                  <a:cubicBezTo>
                    <a:pt x="5067" y="64"/>
                    <a:pt x="4877" y="64"/>
                    <a:pt x="4719" y="95"/>
                  </a:cubicBezTo>
                  <a:cubicBezTo>
                    <a:pt x="4085" y="222"/>
                    <a:pt x="3420" y="380"/>
                    <a:pt x="2787" y="570"/>
                  </a:cubicBezTo>
                  <a:cubicBezTo>
                    <a:pt x="1932" y="792"/>
                    <a:pt x="1235" y="1330"/>
                    <a:pt x="633" y="1995"/>
                  </a:cubicBezTo>
                  <a:cubicBezTo>
                    <a:pt x="538" y="2090"/>
                    <a:pt x="475" y="2249"/>
                    <a:pt x="380" y="2375"/>
                  </a:cubicBezTo>
                  <a:cubicBezTo>
                    <a:pt x="32" y="3009"/>
                    <a:pt x="0" y="3705"/>
                    <a:pt x="127" y="4402"/>
                  </a:cubicBezTo>
                  <a:cubicBezTo>
                    <a:pt x="222" y="4972"/>
                    <a:pt x="348" y="5511"/>
                    <a:pt x="507" y="6112"/>
                  </a:cubicBezTo>
                  <a:close/>
                  <a:moveTo>
                    <a:pt x="1140" y="2027"/>
                  </a:moveTo>
                  <a:cubicBezTo>
                    <a:pt x="1742" y="1457"/>
                    <a:pt x="2375" y="1014"/>
                    <a:pt x="3199" y="855"/>
                  </a:cubicBezTo>
                  <a:cubicBezTo>
                    <a:pt x="3674" y="760"/>
                    <a:pt x="4149" y="634"/>
                    <a:pt x="4624" y="539"/>
                  </a:cubicBezTo>
                  <a:cubicBezTo>
                    <a:pt x="4782" y="507"/>
                    <a:pt x="4972" y="507"/>
                    <a:pt x="5130" y="507"/>
                  </a:cubicBezTo>
                  <a:cubicBezTo>
                    <a:pt x="5447" y="507"/>
                    <a:pt x="5796" y="507"/>
                    <a:pt x="6112" y="507"/>
                  </a:cubicBezTo>
                  <a:cubicBezTo>
                    <a:pt x="6904" y="475"/>
                    <a:pt x="7664" y="602"/>
                    <a:pt x="8392" y="855"/>
                  </a:cubicBezTo>
                  <a:cubicBezTo>
                    <a:pt x="9152" y="1109"/>
                    <a:pt x="9849" y="1489"/>
                    <a:pt x="10578" y="2122"/>
                  </a:cubicBezTo>
                  <a:cubicBezTo>
                    <a:pt x="10071" y="2217"/>
                    <a:pt x="9691" y="2312"/>
                    <a:pt x="9342" y="2375"/>
                  </a:cubicBezTo>
                  <a:cubicBezTo>
                    <a:pt x="8836" y="2470"/>
                    <a:pt x="8361" y="2597"/>
                    <a:pt x="7886" y="2787"/>
                  </a:cubicBezTo>
                  <a:cubicBezTo>
                    <a:pt x="6556" y="3294"/>
                    <a:pt x="5257" y="3832"/>
                    <a:pt x="3990" y="4466"/>
                  </a:cubicBezTo>
                  <a:cubicBezTo>
                    <a:pt x="3420" y="4751"/>
                    <a:pt x="2819" y="5004"/>
                    <a:pt x="2249" y="5289"/>
                  </a:cubicBezTo>
                  <a:cubicBezTo>
                    <a:pt x="1932" y="5416"/>
                    <a:pt x="1647" y="5511"/>
                    <a:pt x="1330" y="5606"/>
                  </a:cubicBezTo>
                  <a:cubicBezTo>
                    <a:pt x="1172" y="5669"/>
                    <a:pt x="1013" y="5669"/>
                    <a:pt x="887" y="5669"/>
                  </a:cubicBezTo>
                  <a:cubicBezTo>
                    <a:pt x="823" y="5606"/>
                    <a:pt x="792" y="5574"/>
                    <a:pt x="760" y="5511"/>
                  </a:cubicBezTo>
                  <a:cubicBezTo>
                    <a:pt x="602" y="4941"/>
                    <a:pt x="443" y="4339"/>
                    <a:pt x="443" y="3737"/>
                  </a:cubicBezTo>
                  <a:cubicBezTo>
                    <a:pt x="412" y="3072"/>
                    <a:pt x="665" y="2502"/>
                    <a:pt x="1140" y="202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13"/>
            <p:cNvSpPr/>
            <p:nvPr/>
          </p:nvSpPr>
          <p:spPr>
            <a:xfrm>
              <a:off x="5887875" y="2659150"/>
              <a:ext cx="246250" cy="240700"/>
            </a:xfrm>
            <a:custGeom>
              <a:rect b="b" l="l" r="r" t="t"/>
              <a:pathLst>
                <a:path extrusionOk="0" h="9628" w="9850">
                  <a:moveTo>
                    <a:pt x="317" y="7316"/>
                  </a:moveTo>
                  <a:cubicBezTo>
                    <a:pt x="761" y="7601"/>
                    <a:pt x="1204" y="7886"/>
                    <a:pt x="1679" y="8171"/>
                  </a:cubicBezTo>
                  <a:cubicBezTo>
                    <a:pt x="2534" y="8678"/>
                    <a:pt x="3452" y="9026"/>
                    <a:pt x="4402" y="9374"/>
                  </a:cubicBezTo>
                  <a:cubicBezTo>
                    <a:pt x="4719" y="9501"/>
                    <a:pt x="5068" y="9564"/>
                    <a:pt x="5416" y="9596"/>
                  </a:cubicBezTo>
                  <a:cubicBezTo>
                    <a:pt x="5828" y="9628"/>
                    <a:pt x="6144" y="9438"/>
                    <a:pt x="6366" y="9089"/>
                  </a:cubicBezTo>
                  <a:cubicBezTo>
                    <a:pt x="6556" y="8804"/>
                    <a:pt x="6746" y="8488"/>
                    <a:pt x="6936" y="8203"/>
                  </a:cubicBezTo>
                  <a:cubicBezTo>
                    <a:pt x="7791" y="6968"/>
                    <a:pt x="8519" y="5669"/>
                    <a:pt x="9216" y="4339"/>
                  </a:cubicBezTo>
                  <a:cubicBezTo>
                    <a:pt x="9406" y="3991"/>
                    <a:pt x="9565" y="3642"/>
                    <a:pt x="9691" y="3294"/>
                  </a:cubicBezTo>
                  <a:cubicBezTo>
                    <a:pt x="9755" y="3104"/>
                    <a:pt x="9786" y="2882"/>
                    <a:pt x="9818" y="2661"/>
                  </a:cubicBezTo>
                  <a:cubicBezTo>
                    <a:pt x="9850" y="2407"/>
                    <a:pt x="9755" y="2217"/>
                    <a:pt x="9501" y="2091"/>
                  </a:cubicBezTo>
                  <a:cubicBezTo>
                    <a:pt x="9216" y="1964"/>
                    <a:pt x="8931" y="1869"/>
                    <a:pt x="8646" y="1742"/>
                  </a:cubicBezTo>
                  <a:cubicBezTo>
                    <a:pt x="8488" y="1647"/>
                    <a:pt x="8329" y="1552"/>
                    <a:pt x="8171" y="1489"/>
                  </a:cubicBezTo>
                  <a:cubicBezTo>
                    <a:pt x="8171" y="1299"/>
                    <a:pt x="8139" y="1204"/>
                    <a:pt x="8139" y="1014"/>
                  </a:cubicBezTo>
                  <a:cubicBezTo>
                    <a:pt x="7981" y="1141"/>
                    <a:pt x="7854" y="1236"/>
                    <a:pt x="7728" y="1299"/>
                  </a:cubicBezTo>
                  <a:cubicBezTo>
                    <a:pt x="7569" y="1236"/>
                    <a:pt x="7411" y="1172"/>
                    <a:pt x="7284" y="1109"/>
                  </a:cubicBezTo>
                  <a:cubicBezTo>
                    <a:pt x="6239" y="475"/>
                    <a:pt x="5036" y="380"/>
                    <a:pt x="3927" y="32"/>
                  </a:cubicBezTo>
                  <a:cubicBezTo>
                    <a:pt x="3896" y="0"/>
                    <a:pt x="3864" y="32"/>
                    <a:pt x="3769" y="32"/>
                  </a:cubicBezTo>
                  <a:cubicBezTo>
                    <a:pt x="3579" y="190"/>
                    <a:pt x="3421" y="412"/>
                    <a:pt x="3294" y="634"/>
                  </a:cubicBezTo>
                  <a:cubicBezTo>
                    <a:pt x="3104" y="982"/>
                    <a:pt x="2882" y="1299"/>
                    <a:pt x="2692" y="1647"/>
                  </a:cubicBezTo>
                  <a:cubicBezTo>
                    <a:pt x="2439" y="2059"/>
                    <a:pt x="2186" y="2502"/>
                    <a:pt x="1932" y="2946"/>
                  </a:cubicBezTo>
                  <a:cubicBezTo>
                    <a:pt x="1426" y="3959"/>
                    <a:pt x="887" y="5004"/>
                    <a:pt x="381" y="6018"/>
                  </a:cubicBezTo>
                  <a:cubicBezTo>
                    <a:pt x="254" y="6239"/>
                    <a:pt x="159" y="6461"/>
                    <a:pt x="95" y="6714"/>
                  </a:cubicBezTo>
                  <a:cubicBezTo>
                    <a:pt x="0" y="6968"/>
                    <a:pt x="95" y="7189"/>
                    <a:pt x="317" y="7316"/>
                  </a:cubicBezTo>
                  <a:close/>
                  <a:moveTo>
                    <a:pt x="6904" y="7474"/>
                  </a:moveTo>
                  <a:cubicBezTo>
                    <a:pt x="6619" y="7949"/>
                    <a:pt x="6303" y="8424"/>
                    <a:pt x="6018" y="8899"/>
                  </a:cubicBezTo>
                  <a:cubicBezTo>
                    <a:pt x="5859" y="9089"/>
                    <a:pt x="5669" y="9216"/>
                    <a:pt x="5416" y="9184"/>
                  </a:cubicBezTo>
                  <a:cubicBezTo>
                    <a:pt x="5226" y="9153"/>
                    <a:pt x="5036" y="9153"/>
                    <a:pt x="4846" y="9089"/>
                  </a:cubicBezTo>
                  <a:cubicBezTo>
                    <a:pt x="4402" y="8963"/>
                    <a:pt x="3991" y="8773"/>
                    <a:pt x="3484" y="8583"/>
                  </a:cubicBezTo>
                  <a:cubicBezTo>
                    <a:pt x="3769" y="7791"/>
                    <a:pt x="4149" y="7158"/>
                    <a:pt x="4656" y="6588"/>
                  </a:cubicBezTo>
                  <a:cubicBezTo>
                    <a:pt x="5479" y="6683"/>
                    <a:pt x="6176" y="7126"/>
                    <a:pt x="6904" y="7348"/>
                  </a:cubicBezTo>
                  <a:cubicBezTo>
                    <a:pt x="6904" y="7411"/>
                    <a:pt x="6936" y="7443"/>
                    <a:pt x="6904" y="7474"/>
                  </a:cubicBezTo>
                  <a:close/>
                  <a:moveTo>
                    <a:pt x="4561" y="6049"/>
                  </a:moveTo>
                  <a:cubicBezTo>
                    <a:pt x="4086" y="6049"/>
                    <a:pt x="3674" y="5796"/>
                    <a:pt x="3262" y="5511"/>
                  </a:cubicBezTo>
                  <a:cubicBezTo>
                    <a:pt x="3579" y="4656"/>
                    <a:pt x="3927" y="3896"/>
                    <a:pt x="4339" y="3041"/>
                  </a:cubicBezTo>
                  <a:cubicBezTo>
                    <a:pt x="4941" y="3357"/>
                    <a:pt x="5479" y="3642"/>
                    <a:pt x="5986" y="3927"/>
                  </a:cubicBezTo>
                  <a:cubicBezTo>
                    <a:pt x="5859" y="4402"/>
                    <a:pt x="5289" y="5289"/>
                    <a:pt x="4561" y="6049"/>
                  </a:cubicBezTo>
                  <a:close/>
                  <a:moveTo>
                    <a:pt x="7158" y="7031"/>
                  </a:moveTo>
                  <a:cubicBezTo>
                    <a:pt x="6429" y="6746"/>
                    <a:pt x="5733" y="6493"/>
                    <a:pt x="5004" y="6208"/>
                  </a:cubicBezTo>
                  <a:cubicBezTo>
                    <a:pt x="5448" y="5543"/>
                    <a:pt x="5923" y="4877"/>
                    <a:pt x="6366" y="4244"/>
                  </a:cubicBezTo>
                  <a:cubicBezTo>
                    <a:pt x="6714" y="4371"/>
                    <a:pt x="7633" y="4877"/>
                    <a:pt x="8139" y="5289"/>
                  </a:cubicBezTo>
                  <a:cubicBezTo>
                    <a:pt x="8044" y="5701"/>
                    <a:pt x="7759" y="6239"/>
                    <a:pt x="7158" y="7031"/>
                  </a:cubicBezTo>
                  <a:close/>
                  <a:moveTo>
                    <a:pt x="7854" y="1869"/>
                  </a:moveTo>
                  <a:cubicBezTo>
                    <a:pt x="8361" y="2027"/>
                    <a:pt x="8836" y="2217"/>
                    <a:pt x="9311" y="2439"/>
                  </a:cubicBezTo>
                  <a:cubicBezTo>
                    <a:pt x="9406" y="2502"/>
                    <a:pt x="9470" y="2629"/>
                    <a:pt x="9438" y="2756"/>
                  </a:cubicBezTo>
                  <a:cubicBezTo>
                    <a:pt x="9406" y="2851"/>
                    <a:pt x="9375" y="2977"/>
                    <a:pt x="9343" y="3072"/>
                  </a:cubicBezTo>
                  <a:cubicBezTo>
                    <a:pt x="9089" y="3642"/>
                    <a:pt x="8804" y="4181"/>
                    <a:pt x="8519" y="4751"/>
                  </a:cubicBezTo>
                  <a:cubicBezTo>
                    <a:pt x="8519" y="4782"/>
                    <a:pt x="8456" y="4846"/>
                    <a:pt x="8393" y="4909"/>
                  </a:cubicBezTo>
                  <a:cubicBezTo>
                    <a:pt x="7791" y="4529"/>
                    <a:pt x="7189" y="4212"/>
                    <a:pt x="6588" y="3832"/>
                  </a:cubicBezTo>
                  <a:cubicBezTo>
                    <a:pt x="6968" y="3104"/>
                    <a:pt x="7284" y="2439"/>
                    <a:pt x="7854" y="1869"/>
                  </a:cubicBezTo>
                  <a:close/>
                  <a:moveTo>
                    <a:pt x="7506" y="1679"/>
                  </a:moveTo>
                  <a:cubicBezTo>
                    <a:pt x="7348" y="1932"/>
                    <a:pt x="7189" y="2122"/>
                    <a:pt x="7063" y="2312"/>
                  </a:cubicBezTo>
                  <a:cubicBezTo>
                    <a:pt x="6904" y="2502"/>
                    <a:pt x="6809" y="2724"/>
                    <a:pt x="6683" y="2914"/>
                  </a:cubicBezTo>
                  <a:cubicBezTo>
                    <a:pt x="6556" y="3136"/>
                    <a:pt x="6429" y="3326"/>
                    <a:pt x="6271" y="3611"/>
                  </a:cubicBezTo>
                  <a:cubicBezTo>
                    <a:pt x="5796" y="3357"/>
                    <a:pt x="5353" y="3136"/>
                    <a:pt x="4941" y="2914"/>
                  </a:cubicBezTo>
                  <a:cubicBezTo>
                    <a:pt x="4814" y="2851"/>
                    <a:pt x="4719" y="2787"/>
                    <a:pt x="4561" y="2692"/>
                  </a:cubicBezTo>
                  <a:cubicBezTo>
                    <a:pt x="4909" y="2027"/>
                    <a:pt x="5448" y="1552"/>
                    <a:pt x="5828" y="951"/>
                  </a:cubicBezTo>
                  <a:cubicBezTo>
                    <a:pt x="6429" y="1109"/>
                    <a:pt x="6936" y="1394"/>
                    <a:pt x="7506" y="1679"/>
                  </a:cubicBezTo>
                  <a:close/>
                  <a:moveTo>
                    <a:pt x="3389" y="1204"/>
                  </a:moveTo>
                  <a:cubicBezTo>
                    <a:pt x="3516" y="951"/>
                    <a:pt x="3674" y="697"/>
                    <a:pt x="3801" y="444"/>
                  </a:cubicBezTo>
                  <a:cubicBezTo>
                    <a:pt x="4339" y="539"/>
                    <a:pt x="4846" y="697"/>
                    <a:pt x="5448" y="919"/>
                  </a:cubicBezTo>
                  <a:cubicBezTo>
                    <a:pt x="5194" y="1236"/>
                    <a:pt x="4973" y="1489"/>
                    <a:pt x="4783" y="1742"/>
                  </a:cubicBezTo>
                  <a:cubicBezTo>
                    <a:pt x="4561" y="1996"/>
                    <a:pt x="4371" y="2249"/>
                    <a:pt x="4181" y="2502"/>
                  </a:cubicBezTo>
                  <a:cubicBezTo>
                    <a:pt x="3927" y="2502"/>
                    <a:pt x="3737" y="2376"/>
                    <a:pt x="3516" y="2281"/>
                  </a:cubicBezTo>
                  <a:cubicBezTo>
                    <a:pt x="3326" y="2186"/>
                    <a:pt x="3167" y="2059"/>
                    <a:pt x="2946" y="1932"/>
                  </a:cubicBezTo>
                  <a:cubicBezTo>
                    <a:pt x="3041" y="1679"/>
                    <a:pt x="3262" y="1457"/>
                    <a:pt x="3389" y="1204"/>
                  </a:cubicBezTo>
                  <a:close/>
                  <a:moveTo>
                    <a:pt x="2787" y="2249"/>
                  </a:moveTo>
                  <a:cubicBezTo>
                    <a:pt x="2977" y="2376"/>
                    <a:pt x="3167" y="2502"/>
                    <a:pt x="3389" y="2597"/>
                  </a:cubicBezTo>
                  <a:cubicBezTo>
                    <a:pt x="3547" y="2724"/>
                    <a:pt x="3737" y="2819"/>
                    <a:pt x="3959" y="2914"/>
                  </a:cubicBezTo>
                  <a:cubicBezTo>
                    <a:pt x="3642" y="3737"/>
                    <a:pt x="3262" y="4497"/>
                    <a:pt x="2914" y="5289"/>
                  </a:cubicBezTo>
                  <a:cubicBezTo>
                    <a:pt x="2407" y="5162"/>
                    <a:pt x="1964" y="4972"/>
                    <a:pt x="1552" y="4751"/>
                  </a:cubicBezTo>
                  <a:cubicBezTo>
                    <a:pt x="1647" y="4307"/>
                    <a:pt x="2502" y="2629"/>
                    <a:pt x="2787" y="2249"/>
                  </a:cubicBezTo>
                  <a:close/>
                  <a:moveTo>
                    <a:pt x="507" y="6588"/>
                  </a:moveTo>
                  <a:cubicBezTo>
                    <a:pt x="539" y="6524"/>
                    <a:pt x="571" y="6429"/>
                    <a:pt x="602" y="6334"/>
                  </a:cubicBezTo>
                  <a:cubicBezTo>
                    <a:pt x="856" y="5923"/>
                    <a:pt x="1077" y="5543"/>
                    <a:pt x="1299" y="5099"/>
                  </a:cubicBezTo>
                  <a:cubicBezTo>
                    <a:pt x="1837" y="5257"/>
                    <a:pt x="2281" y="5416"/>
                    <a:pt x="2692" y="5701"/>
                  </a:cubicBezTo>
                  <a:cubicBezTo>
                    <a:pt x="2502" y="6334"/>
                    <a:pt x="2091" y="6841"/>
                    <a:pt x="1806" y="7411"/>
                  </a:cubicBezTo>
                  <a:cubicBezTo>
                    <a:pt x="1964" y="7601"/>
                    <a:pt x="2059" y="7633"/>
                    <a:pt x="2154" y="7506"/>
                  </a:cubicBezTo>
                  <a:cubicBezTo>
                    <a:pt x="2344" y="7221"/>
                    <a:pt x="2502" y="6968"/>
                    <a:pt x="2661" y="6714"/>
                  </a:cubicBezTo>
                  <a:cubicBezTo>
                    <a:pt x="2787" y="6461"/>
                    <a:pt x="2914" y="6208"/>
                    <a:pt x="3072" y="5891"/>
                  </a:cubicBezTo>
                  <a:cubicBezTo>
                    <a:pt x="3452" y="6081"/>
                    <a:pt x="3832" y="6271"/>
                    <a:pt x="4212" y="6429"/>
                  </a:cubicBezTo>
                  <a:cubicBezTo>
                    <a:pt x="3832" y="7094"/>
                    <a:pt x="3484" y="7728"/>
                    <a:pt x="3104" y="8393"/>
                  </a:cubicBezTo>
                  <a:cubicBezTo>
                    <a:pt x="2977" y="8329"/>
                    <a:pt x="2851" y="8329"/>
                    <a:pt x="2724" y="8266"/>
                  </a:cubicBezTo>
                  <a:cubicBezTo>
                    <a:pt x="2027" y="7918"/>
                    <a:pt x="1331" y="7538"/>
                    <a:pt x="666" y="7094"/>
                  </a:cubicBezTo>
                  <a:cubicBezTo>
                    <a:pt x="444" y="6936"/>
                    <a:pt x="412" y="6841"/>
                    <a:pt x="507" y="6588"/>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13"/>
            <p:cNvSpPr/>
            <p:nvPr/>
          </p:nvSpPr>
          <p:spPr>
            <a:xfrm>
              <a:off x="5986850" y="2587100"/>
              <a:ext cx="194000" cy="103750"/>
            </a:xfrm>
            <a:custGeom>
              <a:rect b="b" l="l" r="r" t="t"/>
              <a:pathLst>
                <a:path extrusionOk="0" h="4150" w="7760">
                  <a:moveTo>
                    <a:pt x="158" y="1932"/>
                  </a:moveTo>
                  <a:cubicBezTo>
                    <a:pt x="222" y="1869"/>
                    <a:pt x="317" y="1806"/>
                    <a:pt x="443" y="1742"/>
                  </a:cubicBezTo>
                  <a:cubicBezTo>
                    <a:pt x="1140" y="2059"/>
                    <a:pt x="1837" y="2376"/>
                    <a:pt x="2534" y="2692"/>
                  </a:cubicBezTo>
                  <a:cubicBezTo>
                    <a:pt x="2692" y="2756"/>
                    <a:pt x="2882" y="2819"/>
                    <a:pt x="3040" y="2882"/>
                  </a:cubicBezTo>
                  <a:cubicBezTo>
                    <a:pt x="3864" y="3231"/>
                    <a:pt x="4719" y="3421"/>
                    <a:pt x="5542" y="3801"/>
                  </a:cubicBezTo>
                  <a:cubicBezTo>
                    <a:pt x="5701" y="3896"/>
                    <a:pt x="5891" y="3959"/>
                    <a:pt x="6081" y="4023"/>
                  </a:cubicBezTo>
                  <a:cubicBezTo>
                    <a:pt x="6271" y="4054"/>
                    <a:pt x="6461" y="4118"/>
                    <a:pt x="6651" y="4149"/>
                  </a:cubicBezTo>
                  <a:cubicBezTo>
                    <a:pt x="6809" y="4149"/>
                    <a:pt x="6967" y="4118"/>
                    <a:pt x="7062" y="3991"/>
                  </a:cubicBezTo>
                  <a:cubicBezTo>
                    <a:pt x="7284" y="3643"/>
                    <a:pt x="7474" y="3262"/>
                    <a:pt x="7664" y="2914"/>
                  </a:cubicBezTo>
                  <a:cubicBezTo>
                    <a:pt x="7759" y="2692"/>
                    <a:pt x="7696" y="2502"/>
                    <a:pt x="7506" y="2344"/>
                  </a:cubicBezTo>
                  <a:cubicBezTo>
                    <a:pt x="7442" y="2249"/>
                    <a:pt x="7316" y="2186"/>
                    <a:pt x="7221" y="2122"/>
                  </a:cubicBezTo>
                  <a:cubicBezTo>
                    <a:pt x="6651" y="1869"/>
                    <a:pt x="6081" y="1584"/>
                    <a:pt x="5479" y="1362"/>
                  </a:cubicBezTo>
                  <a:cubicBezTo>
                    <a:pt x="4624" y="1014"/>
                    <a:pt x="3737" y="666"/>
                    <a:pt x="2850" y="381"/>
                  </a:cubicBezTo>
                  <a:cubicBezTo>
                    <a:pt x="2375" y="222"/>
                    <a:pt x="1869" y="64"/>
                    <a:pt x="1330" y="32"/>
                  </a:cubicBezTo>
                  <a:cubicBezTo>
                    <a:pt x="1014" y="1"/>
                    <a:pt x="760" y="127"/>
                    <a:pt x="633" y="412"/>
                  </a:cubicBezTo>
                  <a:cubicBezTo>
                    <a:pt x="412" y="761"/>
                    <a:pt x="222" y="1141"/>
                    <a:pt x="32" y="1489"/>
                  </a:cubicBezTo>
                  <a:cubicBezTo>
                    <a:pt x="0" y="1552"/>
                    <a:pt x="0" y="1647"/>
                    <a:pt x="0" y="1711"/>
                  </a:cubicBezTo>
                  <a:cubicBezTo>
                    <a:pt x="0" y="1806"/>
                    <a:pt x="0" y="1901"/>
                    <a:pt x="158" y="1932"/>
                  </a:cubicBezTo>
                  <a:close/>
                  <a:moveTo>
                    <a:pt x="982" y="634"/>
                  </a:moveTo>
                  <a:cubicBezTo>
                    <a:pt x="1077" y="444"/>
                    <a:pt x="1235" y="412"/>
                    <a:pt x="1425" y="444"/>
                  </a:cubicBezTo>
                  <a:cubicBezTo>
                    <a:pt x="1900" y="571"/>
                    <a:pt x="2375" y="634"/>
                    <a:pt x="2819" y="792"/>
                  </a:cubicBezTo>
                  <a:cubicBezTo>
                    <a:pt x="3705" y="1109"/>
                    <a:pt x="4592" y="1457"/>
                    <a:pt x="5479" y="1806"/>
                  </a:cubicBezTo>
                  <a:cubicBezTo>
                    <a:pt x="6049" y="2027"/>
                    <a:pt x="6619" y="2312"/>
                    <a:pt x="7157" y="2566"/>
                  </a:cubicBezTo>
                  <a:cubicBezTo>
                    <a:pt x="7189" y="2597"/>
                    <a:pt x="7221" y="2629"/>
                    <a:pt x="7284" y="2692"/>
                  </a:cubicBezTo>
                  <a:cubicBezTo>
                    <a:pt x="7189" y="3072"/>
                    <a:pt x="6936" y="3357"/>
                    <a:pt x="6746" y="3706"/>
                  </a:cubicBezTo>
                  <a:cubicBezTo>
                    <a:pt x="6619" y="3706"/>
                    <a:pt x="6461" y="3706"/>
                    <a:pt x="6302" y="3674"/>
                  </a:cubicBezTo>
                  <a:cubicBezTo>
                    <a:pt x="5986" y="3579"/>
                    <a:pt x="5701" y="3452"/>
                    <a:pt x="5384" y="3326"/>
                  </a:cubicBezTo>
                  <a:cubicBezTo>
                    <a:pt x="4972" y="3167"/>
                    <a:pt x="4560" y="3009"/>
                    <a:pt x="4117" y="2882"/>
                  </a:cubicBezTo>
                  <a:cubicBezTo>
                    <a:pt x="3484" y="2661"/>
                    <a:pt x="2819" y="2407"/>
                    <a:pt x="2185" y="2091"/>
                  </a:cubicBezTo>
                  <a:cubicBezTo>
                    <a:pt x="1900" y="1932"/>
                    <a:pt x="1584" y="1837"/>
                    <a:pt x="1299" y="1711"/>
                  </a:cubicBezTo>
                  <a:cubicBezTo>
                    <a:pt x="1045" y="1616"/>
                    <a:pt x="824" y="1552"/>
                    <a:pt x="602" y="1362"/>
                  </a:cubicBezTo>
                  <a:cubicBezTo>
                    <a:pt x="665" y="1077"/>
                    <a:pt x="824" y="856"/>
                    <a:pt x="982" y="6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3"/>
            <p:cNvSpPr/>
            <p:nvPr/>
          </p:nvSpPr>
          <p:spPr>
            <a:xfrm>
              <a:off x="4135000" y="2704275"/>
              <a:ext cx="70475" cy="87125"/>
            </a:xfrm>
            <a:custGeom>
              <a:rect b="b" l="l" r="r" t="t"/>
              <a:pathLst>
                <a:path extrusionOk="0" h="3485" w="2819">
                  <a:moveTo>
                    <a:pt x="317" y="3326"/>
                  </a:moveTo>
                  <a:cubicBezTo>
                    <a:pt x="792" y="2851"/>
                    <a:pt x="1299" y="2344"/>
                    <a:pt x="1742" y="1837"/>
                  </a:cubicBezTo>
                  <a:cubicBezTo>
                    <a:pt x="2027" y="1521"/>
                    <a:pt x="2280" y="1172"/>
                    <a:pt x="2534" y="824"/>
                  </a:cubicBezTo>
                  <a:cubicBezTo>
                    <a:pt x="2692" y="602"/>
                    <a:pt x="2819" y="349"/>
                    <a:pt x="2819" y="1"/>
                  </a:cubicBezTo>
                  <a:cubicBezTo>
                    <a:pt x="2597" y="127"/>
                    <a:pt x="2502" y="317"/>
                    <a:pt x="2375" y="476"/>
                  </a:cubicBezTo>
                  <a:cubicBezTo>
                    <a:pt x="1900" y="1172"/>
                    <a:pt x="1362" y="1806"/>
                    <a:pt x="792" y="2407"/>
                  </a:cubicBezTo>
                  <a:cubicBezTo>
                    <a:pt x="570" y="2597"/>
                    <a:pt x="380" y="2819"/>
                    <a:pt x="190" y="3041"/>
                  </a:cubicBezTo>
                  <a:cubicBezTo>
                    <a:pt x="127" y="3136"/>
                    <a:pt x="63" y="3231"/>
                    <a:pt x="0" y="3326"/>
                  </a:cubicBezTo>
                  <a:cubicBezTo>
                    <a:pt x="159" y="3484"/>
                    <a:pt x="254" y="3389"/>
                    <a:pt x="317" y="3326"/>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3"/>
            <p:cNvSpPr/>
            <p:nvPr/>
          </p:nvSpPr>
          <p:spPr>
            <a:xfrm>
              <a:off x="4042350" y="2819875"/>
              <a:ext cx="47550" cy="54650"/>
            </a:xfrm>
            <a:custGeom>
              <a:rect b="b" l="l" r="r" t="t"/>
              <a:pathLst>
                <a:path extrusionOk="0" h="2186" w="1902">
                  <a:moveTo>
                    <a:pt x="223" y="2185"/>
                  </a:moveTo>
                  <a:cubicBezTo>
                    <a:pt x="444" y="1869"/>
                    <a:pt x="666" y="1520"/>
                    <a:pt x="919" y="1204"/>
                  </a:cubicBezTo>
                  <a:cubicBezTo>
                    <a:pt x="1173" y="887"/>
                    <a:pt x="1489" y="634"/>
                    <a:pt x="1774" y="349"/>
                  </a:cubicBezTo>
                  <a:cubicBezTo>
                    <a:pt x="1838" y="285"/>
                    <a:pt x="1838" y="190"/>
                    <a:pt x="1901" y="0"/>
                  </a:cubicBezTo>
                  <a:cubicBezTo>
                    <a:pt x="1743" y="64"/>
                    <a:pt x="1648" y="95"/>
                    <a:pt x="1584" y="127"/>
                  </a:cubicBezTo>
                  <a:cubicBezTo>
                    <a:pt x="1141" y="444"/>
                    <a:pt x="729" y="792"/>
                    <a:pt x="444" y="1235"/>
                  </a:cubicBezTo>
                  <a:cubicBezTo>
                    <a:pt x="318" y="1457"/>
                    <a:pt x="159" y="1679"/>
                    <a:pt x="33" y="1932"/>
                  </a:cubicBezTo>
                  <a:cubicBezTo>
                    <a:pt x="1" y="2027"/>
                    <a:pt x="1" y="2154"/>
                    <a:pt x="223" y="2185"/>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13"/>
            <p:cNvSpPr/>
            <p:nvPr/>
          </p:nvSpPr>
          <p:spPr>
            <a:xfrm>
              <a:off x="3991700" y="2860250"/>
              <a:ext cx="30100" cy="32475"/>
            </a:xfrm>
            <a:custGeom>
              <a:rect b="b" l="l" r="r" t="t"/>
              <a:pathLst>
                <a:path extrusionOk="0" h="1299" w="1204">
                  <a:moveTo>
                    <a:pt x="855" y="982"/>
                  </a:moveTo>
                  <a:cubicBezTo>
                    <a:pt x="855" y="1077"/>
                    <a:pt x="918" y="1172"/>
                    <a:pt x="982" y="1235"/>
                  </a:cubicBezTo>
                  <a:cubicBezTo>
                    <a:pt x="982" y="1267"/>
                    <a:pt x="1077" y="1267"/>
                    <a:pt x="1140" y="1299"/>
                  </a:cubicBezTo>
                  <a:cubicBezTo>
                    <a:pt x="1203" y="824"/>
                    <a:pt x="982" y="475"/>
                    <a:pt x="633" y="222"/>
                  </a:cubicBezTo>
                  <a:cubicBezTo>
                    <a:pt x="507" y="95"/>
                    <a:pt x="348" y="0"/>
                    <a:pt x="158" y="32"/>
                  </a:cubicBezTo>
                  <a:cubicBezTo>
                    <a:pt x="127" y="32"/>
                    <a:pt x="95" y="95"/>
                    <a:pt x="0" y="159"/>
                  </a:cubicBezTo>
                  <a:cubicBezTo>
                    <a:pt x="95" y="190"/>
                    <a:pt x="158" y="222"/>
                    <a:pt x="190" y="285"/>
                  </a:cubicBezTo>
                  <a:cubicBezTo>
                    <a:pt x="507" y="444"/>
                    <a:pt x="728" y="665"/>
                    <a:pt x="855" y="98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13"/>
            <p:cNvSpPr/>
            <p:nvPr/>
          </p:nvSpPr>
          <p:spPr>
            <a:xfrm>
              <a:off x="3526950" y="2678950"/>
              <a:ext cx="194000" cy="191625"/>
            </a:xfrm>
            <a:custGeom>
              <a:rect b="b" l="l" r="r" t="t"/>
              <a:pathLst>
                <a:path extrusionOk="0" h="7665" w="7760">
                  <a:moveTo>
                    <a:pt x="7696" y="4751"/>
                  </a:moveTo>
                  <a:lnTo>
                    <a:pt x="7696" y="4751"/>
                  </a:lnTo>
                  <a:lnTo>
                    <a:pt x="7696" y="4434"/>
                  </a:lnTo>
                  <a:cubicBezTo>
                    <a:pt x="7696" y="3610"/>
                    <a:pt x="7379" y="2914"/>
                    <a:pt x="6746" y="2344"/>
                  </a:cubicBezTo>
                  <a:cubicBezTo>
                    <a:pt x="6366" y="1995"/>
                    <a:pt x="5954" y="1710"/>
                    <a:pt x="5542" y="1425"/>
                  </a:cubicBezTo>
                  <a:cubicBezTo>
                    <a:pt x="4972" y="982"/>
                    <a:pt x="4307" y="697"/>
                    <a:pt x="3611" y="539"/>
                  </a:cubicBezTo>
                  <a:cubicBezTo>
                    <a:pt x="2851" y="349"/>
                    <a:pt x="2059" y="190"/>
                    <a:pt x="1267" y="64"/>
                  </a:cubicBezTo>
                  <a:cubicBezTo>
                    <a:pt x="1045" y="32"/>
                    <a:pt x="792" y="0"/>
                    <a:pt x="539" y="0"/>
                  </a:cubicBezTo>
                  <a:cubicBezTo>
                    <a:pt x="190" y="0"/>
                    <a:pt x="95" y="127"/>
                    <a:pt x="32" y="444"/>
                  </a:cubicBezTo>
                  <a:cubicBezTo>
                    <a:pt x="0" y="824"/>
                    <a:pt x="0" y="1204"/>
                    <a:pt x="95" y="1552"/>
                  </a:cubicBezTo>
                  <a:cubicBezTo>
                    <a:pt x="507" y="2914"/>
                    <a:pt x="1109" y="4117"/>
                    <a:pt x="2122" y="5099"/>
                  </a:cubicBezTo>
                  <a:cubicBezTo>
                    <a:pt x="2787" y="5764"/>
                    <a:pt x="3547" y="6366"/>
                    <a:pt x="4434" y="6746"/>
                  </a:cubicBezTo>
                  <a:cubicBezTo>
                    <a:pt x="4941" y="6936"/>
                    <a:pt x="5416" y="7189"/>
                    <a:pt x="5891" y="7411"/>
                  </a:cubicBezTo>
                  <a:cubicBezTo>
                    <a:pt x="6017" y="7474"/>
                    <a:pt x="6144" y="7537"/>
                    <a:pt x="6271" y="7601"/>
                  </a:cubicBezTo>
                  <a:cubicBezTo>
                    <a:pt x="6461" y="7664"/>
                    <a:pt x="6556" y="7632"/>
                    <a:pt x="6682" y="7506"/>
                  </a:cubicBezTo>
                  <a:cubicBezTo>
                    <a:pt x="7348" y="6777"/>
                    <a:pt x="7759" y="5922"/>
                    <a:pt x="7696" y="4909"/>
                  </a:cubicBezTo>
                  <a:cubicBezTo>
                    <a:pt x="7696" y="4846"/>
                    <a:pt x="7696" y="4782"/>
                    <a:pt x="7696" y="4751"/>
                  </a:cubicBezTo>
                  <a:close/>
                  <a:moveTo>
                    <a:pt x="507" y="507"/>
                  </a:moveTo>
                  <a:cubicBezTo>
                    <a:pt x="634" y="475"/>
                    <a:pt x="729" y="444"/>
                    <a:pt x="824" y="444"/>
                  </a:cubicBezTo>
                  <a:cubicBezTo>
                    <a:pt x="1204" y="507"/>
                    <a:pt x="1584" y="570"/>
                    <a:pt x="2122" y="634"/>
                  </a:cubicBezTo>
                  <a:cubicBezTo>
                    <a:pt x="1584" y="1077"/>
                    <a:pt x="1267" y="1520"/>
                    <a:pt x="760" y="1805"/>
                  </a:cubicBezTo>
                  <a:cubicBezTo>
                    <a:pt x="475" y="1457"/>
                    <a:pt x="444" y="1235"/>
                    <a:pt x="507" y="507"/>
                  </a:cubicBezTo>
                  <a:close/>
                  <a:moveTo>
                    <a:pt x="7221" y="5796"/>
                  </a:moveTo>
                  <a:cubicBezTo>
                    <a:pt x="7126" y="6334"/>
                    <a:pt x="6809" y="6746"/>
                    <a:pt x="6429" y="7157"/>
                  </a:cubicBezTo>
                  <a:cubicBezTo>
                    <a:pt x="5574" y="6746"/>
                    <a:pt x="4719" y="6366"/>
                    <a:pt x="3896" y="5954"/>
                  </a:cubicBezTo>
                  <a:cubicBezTo>
                    <a:pt x="3484" y="5764"/>
                    <a:pt x="3136" y="5416"/>
                    <a:pt x="2787" y="5067"/>
                  </a:cubicBezTo>
                  <a:cubicBezTo>
                    <a:pt x="2882" y="4972"/>
                    <a:pt x="2946" y="4877"/>
                    <a:pt x="3041" y="4814"/>
                  </a:cubicBezTo>
                  <a:cubicBezTo>
                    <a:pt x="3674" y="4339"/>
                    <a:pt x="4339" y="3832"/>
                    <a:pt x="4972" y="3325"/>
                  </a:cubicBezTo>
                  <a:cubicBezTo>
                    <a:pt x="5162" y="3199"/>
                    <a:pt x="5352" y="3104"/>
                    <a:pt x="5447" y="2850"/>
                  </a:cubicBezTo>
                  <a:cubicBezTo>
                    <a:pt x="5321" y="2850"/>
                    <a:pt x="5226" y="2850"/>
                    <a:pt x="5162" y="2882"/>
                  </a:cubicBezTo>
                  <a:cubicBezTo>
                    <a:pt x="4846" y="3072"/>
                    <a:pt x="4561" y="3230"/>
                    <a:pt x="4276" y="3420"/>
                  </a:cubicBezTo>
                  <a:cubicBezTo>
                    <a:pt x="3674" y="3864"/>
                    <a:pt x="3104" y="4307"/>
                    <a:pt x="2502" y="4751"/>
                  </a:cubicBezTo>
                  <a:cubicBezTo>
                    <a:pt x="2217" y="4592"/>
                    <a:pt x="2027" y="4339"/>
                    <a:pt x="1837" y="4054"/>
                  </a:cubicBezTo>
                  <a:cubicBezTo>
                    <a:pt x="1932" y="3959"/>
                    <a:pt x="1995" y="3832"/>
                    <a:pt x="2090" y="3769"/>
                  </a:cubicBezTo>
                  <a:cubicBezTo>
                    <a:pt x="2407" y="3515"/>
                    <a:pt x="2756" y="3294"/>
                    <a:pt x="3104" y="3072"/>
                  </a:cubicBezTo>
                  <a:cubicBezTo>
                    <a:pt x="3326" y="2914"/>
                    <a:pt x="3579" y="2819"/>
                    <a:pt x="3801" y="2629"/>
                  </a:cubicBezTo>
                  <a:cubicBezTo>
                    <a:pt x="3959" y="2502"/>
                    <a:pt x="4086" y="2344"/>
                    <a:pt x="4244" y="2217"/>
                  </a:cubicBezTo>
                  <a:cubicBezTo>
                    <a:pt x="4149" y="2059"/>
                    <a:pt x="4086" y="2122"/>
                    <a:pt x="4022" y="2154"/>
                  </a:cubicBezTo>
                  <a:cubicBezTo>
                    <a:pt x="3579" y="2407"/>
                    <a:pt x="3167" y="2660"/>
                    <a:pt x="2724" y="2914"/>
                  </a:cubicBezTo>
                  <a:cubicBezTo>
                    <a:pt x="2344" y="3135"/>
                    <a:pt x="1995" y="3420"/>
                    <a:pt x="1584" y="3674"/>
                  </a:cubicBezTo>
                  <a:cubicBezTo>
                    <a:pt x="1457" y="3610"/>
                    <a:pt x="1394" y="3452"/>
                    <a:pt x="1362" y="3294"/>
                  </a:cubicBezTo>
                  <a:cubicBezTo>
                    <a:pt x="1837" y="2629"/>
                    <a:pt x="2629" y="2312"/>
                    <a:pt x="3262" y="1647"/>
                  </a:cubicBezTo>
                  <a:cubicBezTo>
                    <a:pt x="3104" y="1679"/>
                    <a:pt x="3009" y="1647"/>
                    <a:pt x="2946" y="1679"/>
                  </a:cubicBezTo>
                  <a:cubicBezTo>
                    <a:pt x="2439" y="1932"/>
                    <a:pt x="1964" y="2217"/>
                    <a:pt x="1584" y="2597"/>
                  </a:cubicBezTo>
                  <a:cubicBezTo>
                    <a:pt x="1457" y="2692"/>
                    <a:pt x="1299" y="2787"/>
                    <a:pt x="1172" y="2914"/>
                  </a:cubicBezTo>
                  <a:cubicBezTo>
                    <a:pt x="950" y="2724"/>
                    <a:pt x="919" y="2470"/>
                    <a:pt x="824" y="2249"/>
                  </a:cubicBezTo>
                  <a:cubicBezTo>
                    <a:pt x="1235" y="1900"/>
                    <a:pt x="1615" y="1520"/>
                    <a:pt x="1995" y="1204"/>
                  </a:cubicBezTo>
                  <a:cubicBezTo>
                    <a:pt x="2375" y="919"/>
                    <a:pt x="2787" y="760"/>
                    <a:pt x="3294" y="887"/>
                  </a:cubicBezTo>
                  <a:cubicBezTo>
                    <a:pt x="4022" y="1077"/>
                    <a:pt x="4719" y="1330"/>
                    <a:pt x="5321" y="1774"/>
                  </a:cubicBezTo>
                  <a:cubicBezTo>
                    <a:pt x="5732" y="2059"/>
                    <a:pt x="6176" y="2375"/>
                    <a:pt x="6556" y="2724"/>
                  </a:cubicBezTo>
                  <a:cubicBezTo>
                    <a:pt x="6999" y="3104"/>
                    <a:pt x="7221" y="3610"/>
                    <a:pt x="7284" y="4149"/>
                  </a:cubicBezTo>
                  <a:cubicBezTo>
                    <a:pt x="7316" y="4719"/>
                    <a:pt x="7316" y="5257"/>
                    <a:pt x="7221" y="5796"/>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13"/>
            <p:cNvSpPr/>
            <p:nvPr/>
          </p:nvSpPr>
          <p:spPr>
            <a:xfrm>
              <a:off x="3679750" y="2589475"/>
              <a:ext cx="72850" cy="76025"/>
            </a:xfrm>
            <a:custGeom>
              <a:rect b="b" l="l" r="r" t="t"/>
              <a:pathLst>
                <a:path extrusionOk="0" h="3041" w="2914">
                  <a:moveTo>
                    <a:pt x="2154" y="349"/>
                  </a:moveTo>
                  <a:cubicBezTo>
                    <a:pt x="1964" y="127"/>
                    <a:pt x="1711" y="32"/>
                    <a:pt x="1426" y="32"/>
                  </a:cubicBezTo>
                  <a:cubicBezTo>
                    <a:pt x="1077" y="1"/>
                    <a:pt x="697" y="1"/>
                    <a:pt x="285" y="159"/>
                  </a:cubicBezTo>
                  <a:cubicBezTo>
                    <a:pt x="95" y="729"/>
                    <a:pt x="0" y="1331"/>
                    <a:pt x="64" y="1932"/>
                  </a:cubicBezTo>
                  <a:cubicBezTo>
                    <a:pt x="64" y="1996"/>
                    <a:pt x="95" y="2091"/>
                    <a:pt x="159" y="2154"/>
                  </a:cubicBezTo>
                  <a:cubicBezTo>
                    <a:pt x="602" y="2851"/>
                    <a:pt x="1172" y="3041"/>
                    <a:pt x="1932" y="2882"/>
                  </a:cubicBezTo>
                  <a:cubicBezTo>
                    <a:pt x="2217" y="2819"/>
                    <a:pt x="2439" y="2597"/>
                    <a:pt x="2661" y="2376"/>
                  </a:cubicBezTo>
                  <a:cubicBezTo>
                    <a:pt x="2914" y="2091"/>
                    <a:pt x="2914" y="1299"/>
                    <a:pt x="2692" y="1046"/>
                  </a:cubicBezTo>
                  <a:cubicBezTo>
                    <a:pt x="2502" y="824"/>
                    <a:pt x="2344" y="602"/>
                    <a:pt x="2154" y="349"/>
                  </a:cubicBezTo>
                  <a:close/>
                  <a:moveTo>
                    <a:pt x="824" y="2217"/>
                  </a:moveTo>
                  <a:cubicBezTo>
                    <a:pt x="634" y="2217"/>
                    <a:pt x="539" y="2091"/>
                    <a:pt x="539" y="1901"/>
                  </a:cubicBezTo>
                  <a:cubicBezTo>
                    <a:pt x="507" y="1521"/>
                    <a:pt x="507" y="1141"/>
                    <a:pt x="507" y="761"/>
                  </a:cubicBezTo>
                  <a:cubicBezTo>
                    <a:pt x="507" y="602"/>
                    <a:pt x="570" y="476"/>
                    <a:pt x="761" y="476"/>
                  </a:cubicBezTo>
                  <a:cubicBezTo>
                    <a:pt x="887" y="824"/>
                    <a:pt x="887" y="1552"/>
                    <a:pt x="824" y="2217"/>
                  </a:cubicBezTo>
                  <a:close/>
                  <a:moveTo>
                    <a:pt x="1267" y="2439"/>
                  </a:moveTo>
                  <a:cubicBezTo>
                    <a:pt x="1204" y="2407"/>
                    <a:pt x="1141" y="2407"/>
                    <a:pt x="1141" y="2407"/>
                  </a:cubicBezTo>
                  <a:cubicBezTo>
                    <a:pt x="1109" y="1837"/>
                    <a:pt x="1109" y="1267"/>
                    <a:pt x="1077" y="697"/>
                  </a:cubicBezTo>
                  <a:cubicBezTo>
                    <a:pt x="1077" y="634"/>
                    <a:pt x="1077" y="507"/>
                    <a:pt x="1267" y="444"/>
                  </a:cubicBezTo>
                  <a:close/>
                  <a:moveTo>
                    <a:pt x="2312" y="2091"/>
                  </a:moveTo>
                  <a:cubicBezTo>
                    <a:pt x="2154" y="2312"/>
                    <a:pt x="1964" y="2502"/>
                    <a:pt x="1679" y="2502"/>
                  </a:cubicBezTo>
                  <a:cubicBezTo>
                    <a:pt x="1584" y="2122"/>
                    <a:pt x="1552" y="1267"/>
                    <a:pt x="1584" y="507"/>
                  </a:cubicBezTo>
                  <a:cubicBezTo>
                    <a:pt x="1679" y="571"/>
                    <a:pt x="1774" y="571"/>
                    <a:pt x="1837" y="634"/>
                  </a:cubicBezTo>
                  <a:cubicBezTo>
                    <a:pt x="1932" y="792"/>
                    <a:pt x="1996" y="919"/>
                    <a:pt x="2091" y="1077"/>
                  </a:cubicBezTo>
                  <a:cubicBezTo>
                    <a:pt x="2312" y="1141"/>
                    <a:pt x="2376" y="1299"/>
                    <a:pt x="2439" y="1489"/>
                  </a:cubicBezTo>
                  <a:cubicBezTo>
                    <a:pt x="2471" y="1711"/>
                    <a:pt x="2471" y="1932"/>
                    <a:pt x="2312" y="209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13"/>
            <p:cNvSpPr/>
            <p:nvPr/>
          </p:nvSpPr>
          <p:spPr>
            <a:xfrm>
              <a:off x="3732000" y="2616400"/>
              <a:ext cx="25" cy="25"/>
            </a:xfrm>
            <a:custGeom>
              <a:rect b="b" l="l" r="r" t="t"/>
              <a:pathLst>
                <a:path extrusionOk="0" h="1" w="1">
                  <a:moveTo>
                    <a:pt x="1" y="0"/>
                  </a:moveTo>
                  <a:cubicBezTo>
                    <a:pt x="1" y="0"/>
                    <a:pt x="1" y="0"/>
                    <a:pt x="1" y="0"/>
                  </a:cubicBez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13"/>
            <p:cNvSpPr/>
            <p:nvPr/>
          </p:nvSpPr>
          <p:spPr>
            <a:xfrm>
              <a:off x="3758925" y="2664700"/>
              <a:ext cx="74450" cy="67300"/>
            </a:xfrm>
            <a:custGeom>
              <a:rect b="b" l="l" r="r" t="t"/>
              <a:pathLst>
                <a:path extrusionOk="0" h="2692" w="2978">
                  <a:moveTo>
                    <a:pt x="602" y="2249"/>
                  </a:moveTo>
                  <a:cubicBezTo>
                    <a:pt x="1014" y="2534"/>
                    <a:pt x="1425" y="2692"/>
                    <a:pt x="1900" y="2692"/>
                  </a:cubicBezTo>
                  <a:cubicBezTo>
                    <a:pt x="2249" y="2692"/>
                    <a:pt x="2471" y="2565"/>
                    <a:pt x="2629" y="2312"/>
                  </a:cubicBezTo>
                  <a:cubicBezTo>
                    <a:pt x="2882" y="1964"/>
                    <a:pt x="2977" y="1552"/>
                    <a:pt x="2946" y="1140"/>
                  </a:cubicBezTo>
                  <a:cubicBezTo>
                    <a:pt x="2882" y="570"/>
                    <a:pt x="2502" y="158"/>
                    <a:pt x="1964" y="95"/>
                  </a:cubicBezTo>
                  <a:cubicBezTo>
                    <a:pt x="1710" y="63"/>
                    <a:pt x="1489" y="95"/>
                    <a:pt x="1299" y="95"/>
                  </a:cubicBezTo>
                  <a:cubicBezTo>
                    <a:pt x="1045" y="63"/>
                    <a:pt x="824" y="63"/>
                    <a:pt x="634" y="32"/>
                  </a:cubicBezTo>
                  <a:cubicBezTo>
                    <a:pt x="475" y="0"/>
                    <a:pt x="380" y="63"/>
                    <a:pt x="285" y="190"/>
                  </a:cubicBezTo>
                  <a:cubicBezTo>
                    <a:pt x="0" y="634"/>
                    <a:pt x="64" y="1584"/>
                    <a:pt x="380" y="2027"/>
                  </a:cubicBezTo>
                  <a:cubicBezTo>
                    <a:pt x="444" y="2090"/>
                    <a:pt x="507" y="2185"/>
                    <a:pt x="602" y="2249"/>
                  </a:cubicBezTo>
                  <a:close/>
                  <a:moveTo>
                    <a:pt x="539" y="507"/>
                  </a:moveTo>
                  <a:cubicBezTo>
                    <a:pt x="634" y="507"/>
                    <a:pt x="729" y="475"/>
                    <a:pt x="855" y="475"/>
                  </a:cubicBezTo>
                  <a:cubicBezTo>
                    <a:pt x="855" y="539"/>
                    <a:pt x="855" y="602"/>
                    <a:pt x="887" y="665"/>
                  </a:cubicBezTo>
                  <a:cubicBezTo>
                    <a:pt x="919" y="697"/>
                    <a:pt x="982" y="760"/>
                    <a:pt x="1045" y="792"/>
                  </a:cubicBezTo>
                  <a:cubicBezTo>
                    <a:pt x="1077" y="729"/>
                    <a:pt x="1140" y="665"/>
                    <a:pt x="1172" y="602"/>
                  </a:cubicBezTo>
                  <a:cubicBezTo>
                    <a:pt x="1204" y="570"/>
                    <a:pt x="1204" y="539"/>
                    <a:pt x="1204" y="475"/>
                  </a:cubicBezTo>
                  <a:cubicBezTo>
                    <a:pt x="1425" y="475"/>
                    <a:pt x="1584" y="443"/>
                    <a:pt x="1774" y="475"/>
                  </a:cubicBezTo>
                  <a:cubicBezTo>
                    <a:pt x="2217" y="475"/>
                    <a:pt x="2471" y="729"/>
                    <a:pt x="2534" y="1172"/>
                  </a:cubicBezTo>
                  <a:cubicBezTo>
                    <a:pt x="2597" y="1520"/>
                    <a:pt x="2502" y="1837"/>
                    <a:pt x="2281" y="2122"/>
                  </a:cubicBezTo>
                  <a:cubicBezTo>
                    <a:pt x="2154" y="2280"/>
                    <a:pt x="1996" y="2375"/>
                    <a:pt x="1837" y="2280"/>
                  </a:cubicBezTo>
                  <a:cubicBezTo>
                    <a:pt x="1584" y="2185"/>
                    <a:pt x="1299" y="2217"/>
                    <a:pt x="1077" y="2090"/>
                  </a:cubicBezTo>
                  <a:cubicBezTo>
                    <a:pt x="1014" y="2059"/>
                    <a:pt x="982" y="2027"/>
                    <a:pt x="887" y="1964"/>
                  </a:cubicBezTo>
                  <a:cubicBezTo>
                    <a:pt x="919" y="1869"/>
                    <a:pt x="950" y="1774"/>
                    <a:pt x="982" y="1679"/>
                  </a:cubicBezTo>
                  <a:cubicBezTo>
                    <a:pt x="887" y="1489"/>
                    <a:pt x="729" y="1647"/>
                    <a:pt x="602" y="1584"/>
                  </a:cubicBezTo>
                  <a:cubicBezTo>
                    <a:pt x="570" y="1552"/>
                    <a:pt x="507" y="1520"/>
                    <a:pt x="507" y="1457"/>
                  </a:cubicBezTo>
                  <a:cubicBezTo>
                    <a:pt x="444" y="1140"/>
                    <a:pt x="444" y="855"/>
                    <a:pt x="539" y="50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13"/>
            <p:cNvSpPr/>
            <p:nvPr/>
          </p:nvSpPr>
          <p:spPr>
            <a:xfrm>
              <a:off x="3590275" y="2574425"/>
              <a:ext cx="67325" cy="64175"/>
            </a:xfrm>
            <a:custGeom>
              <a:rect b="b" l="l" r="r" t="t"/>
              <a:pathLst>
                <a:path extrusionOk="0" h="2567" w="2693">
                  <a:moveTo>
                    <a:pt x="1363" y="2534"/>
                  </a:moveTo>
                  <a:cubicBezTo>
                    <a:pt x="1489" y="2534"/>
                    <a:pt x="1553" y="2534"/>
                    <a:pt x="1584" y="2534"/>
                  </a:cubicBezTo>
                  <a:cubicBezTo>
                    <a:pt x="2376" y="2503"/>
                    <a:pt x="2693" y="2154"/>
                    <a:pt x="2661" y="1394"/>
                  </a:cubicBezTo>
                  <a:cubicBezTo>
                    <a:pt x="2661" y="476"/>
                    <a:pt x="2123" y="1"/>
                    <a:pt x="1236" y="64"/>
                  </a:cubicBezTo>
                  <a:cubicBezTo>
                    <a:pt x="1078" y="96"/>
                    <a:pt x="919" y="128"/>
                    <a:pt x="793" y="254"/>
                  </a:cubicBezTo>
                  <a:cubicBezTo>
                    <a:pt x="603" y="413"/>
                    <a:pt x="413" y="539"/>
                    <a:pt x="223" y="698"/>
                  </a:cubicBezTo>
                  <a:cubicBezTo>
                    <a:pt x="159" y="761"/>
                    <a:pt x="96" y="824"/>
                    <a:pt x="96" y="888"/>
                  </a:cubicBezTo>
                  <a:cubicBezTo>
                    <a:pt x="1" y="1236"/>
                    <a:pt x="1" y="1553"/>
                    <a:pt x="159" y="1869"/>
                  </a:cubicBezTo>
                  <a:cubicBezTo>
                    <a:pt x="444" y="2344"/>
                    <a:pt x="856" y="2566"/>
                    <a:pt x="1363" y="2534"/>
                  </a:cubicBezTo>
                  <a:close/>
                  <a:moveTo>
                    <a:pt x="413" y="1109"/>
                  </a:moveTo>
                  <a:cubicBezTo>
                    <a:pt x="571" y="951"/>
                    <a:pt x="761" y="824"/>
                    <a:pt x="919" y="634"/>
                  </a:cubicBezTo>
                  <a:cubicBezTo>
                    <a:pt x="1173" y="381"/>
                    <a:pt x="1426" y="413"/>
                    <a:pt x="1711" y="508"/>
                  </a:cubicBezTo>
                  <a:cubicBezTo>
                    <a:pt x="2028" y="571"/>
                    <a:pt x="2186" y="824"/>
                    <a:pt x="2249" y="1141"/>
                  </a:cubicBezTo>
                  <a:cubicBezTo>
                    <a:pt x="2249" y="1204"/>
                    <a:pt x="2249" y="1268"/>
                    <a:pt x="2249" y="1363"/>
                  </a:cubicBezTo>
                  <a:cubicBezTo>
                    <a:pt x="2281" y="1933"/>
                    <a:pt x="2123" y="2123"/>
                    <a:pt x="1521" y="2154"/>
                  </a:cubicBezTo>
                  <a:cubicBezTo>
                    <a:pt x="1109" y="2186"/>
                    <a:pt x="729" y="2091"/>
                    <a:pt x="508" y="1679"/>
                  </a:cubicBezTo>
                  <a:cubicBezTo>
                    <a:pt x="413" y="1489"/>
                    <a:pt x="349" y="1331"/>
                    <a:pt x="413" y="110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13"/>
            <p:cNvSpPr/>
            <p:nvPr/>
          </p:nvSpPr>
          <p:spPr>
            <a:xfrm>
              <a:off x="3765250" y="2809575"/>
              <a:ext cx="43575" cy="44350"/>
            </a:xfrm>
            <a:custGeom>
              <a:rect b="b" l="l" r="r" t="t"/>
              <a:pathLst>
                <a:path extrusionOk="0" h="1774" w="1743">
                  <a:moveTo>
                    <a:pt x="982" y="64"/>
                  </a:moveTo>
                  <a:cubicBezTo>
                    <a:pt x="887" y="32"/>
                    <a:pt x="761" y="32"/>
                    <a:pt x="697" y="1"/>
                  </a:cubicBezTo>
                  <a:cubicBezTo>
                    <a:pt x="286" y="1"/>
                    <a:pt x="96" y="96"/>
                    <a:pt x="32" y="476"/>
                  </a:cubicBezTo>
                  <a:cubicBezTo>
                    <a:pt x="1" y="697"/>
                    <a:pt x="1" y="919"/>
                    <a:pt x="32" y="1109"/>
                  </a:cubicBezTo>
                  <a:cubicBezTo>
                    <a:pt x="64" y="1457"/>
                    <a:pt x="349" y="1679"/>
                    <a:pt x="697" y="1742"/>
                  </a:cubicBezTo>
                  <a:cubicBezTo>
                    <a:pt x="1046" y="1774"/>
                    <a:pt x="1331" y="1616"/>
                    <a:pt x="1489" y="1299"/>
                  </a:cubicBezTo>
                  <a:cubicBezTo>
                    <a:pt x="1743" y="792"/>
                    <a:pt x="1521" y="254"/>
                    <a:pt x="982" y="6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13"/>
            <p:cNvSpPr/>
            <p:nvPr/>
          </p:nvSpPr>
          <p:spPr>
            <a:xfrm>
              <a:off x="3804850" y="2745450"/>
              <a:ext cx="60975" cy="56225"/>
            </a:xfrm>
            <a:custGeom>
              <a:rect b="b" l="l" r="r" t="t"/>
              <a:pathLst>
                <a:path extrusionOk="0" h="2249" w="2439">
                  <a:moveTo>
                    <a:pt x="729" y="1995"/>
                  </a:moveTo>
                  <a:cubicBezTo>
                    <a:pt x="982" y="2154"/>
                    <a:pt x="1267" y="2249"/>
                    <a:pt x="1584" y="2217"/>
                  </a:cubicBezTo>
                  <a:cubicBezTo>
                    <a:pt x="1837" y="2217"/>
                    <a:pt x="2027" y="2091"/>
                    <a:pt x="2154" y="1900"/>
                  </a:cubicBezTo>
                  <a:cubicBezTo>
                    <a:pt x="2312" y="1647"/>
                    <a:pt x="2407" y="1362"/>
                    <a:pt x="2375" y="1045"/>
                  </a:cubicBezTo>
                  <a:cubicBezTo>
                    <a:pt x="2439" y="697"/>
                    <a:pt x="2312" y="380"/>
                    <a:pt x="1964" y="190"/>
                  </a:cubicBezTo>
                  <a:cubicBezTo>
                    <a:pt x="1584" y="0"/>
                    <a:pt x="982" y="64"/>
                    <a:pt x="665" y="349"/>
                  </a:cubicBezTo>
                  <a:cubicBezTo>
                    <a:pt x="0" y="887"/>
                    <a:pt x="254" y="1679"/>
                    <a:pt x="729" y="1995"/>
                  </a:cubicBezTo>
                  <a:close/>
                  <a:moveTo>
                    <a:pt x="1299" y="507"/>
                  </a:moveTo>
                  <a:cubicBezTo>
                    <a:pt x="1330" y="507"/>
                    <a:pt x="1394" y="507"/>
                    <a:pt x="1425" y="507"/>
                  </a:cubicBezTo>
                  <a:cubicBezTo>
                    <a:pt x="1837" y="507"/>
                    <a:pt x="2027" y="697"/>
                    <a:pt x="1995" y="1109"/>
                  </a:cubicBezTo>
                  <a:cubicBezTo>
                    <a:pt x="1995" y="1172"/>
                    <a:pt x="1995" y="1204"/>
                    <a:pt x="1995" y="1267"/>
                  </a:cubicBezTo>
                  <a:cubicBezTo>
                    <a:pt x="1869" y="1774"/>
                    <a:pt x="1615" y="1964"/>
                    <a:pt x="1045" y="1710"/>
                  </a:cubicBezTo>
                  <a:cubicBezTo>
                    <a:pt x="729" y="1584"/>
                    <a:pt x="570" y="1267"/>
                    <a:pt x="634" y="1014"/>
                  </a:cubicBezTo>
                  <a:cubicBezTo>
                    <a:pt x="665" y="792"/>
                    <a:pt x="1014" y="507"/>
                    <a:pt x="1299" y="50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13"/>
            <p:cNvSpPr/>
            <p:nvPr/>
          </p:nvSpPr>
          <p:spPr>
            <a:xfrm>
              <a:off x="5905300" y="1757375"/>
              <a:ext cx="39600" cy="49900"/>
            </a:xfrm>
            <a:custGeom>
              <a:rect b="b" l="l" r="r" t="t"/>
              <a:pathLst>
                <a:path extrusionOk="0" h="1996" w="1584">
                  <a:moveTo>
                    <a:pt x="317" y="32"/>
                  </a:moveTo>
                  <a:cubicBezTo>
                    <a:pt x="222" y="32"/>
                    <a:pt x="159" y="1"/>
                    <a:pt x="64" y="32"/>
                  </a:cubicBezTo>
                  <a:cubicBezTo>
                    <a:pt x="32" y="32"/>
                    <a:pt x="0" y="127"/>
                    <a:pt x="0" y="159"/>
                  </a:cubicBezTo>
                  <a:cubicBezTo>
                    <a:pt x="32" y="286"/>
                    <a:pt x="32" y="444"/>
                    <a:pt x="95" y="571"/>
                  </a:cubicBezTo>
                  <a:cubicBezTo>
                    <a:pt x="349" y="1141"/>
                    <a:pt x="760" y="1584"/>
                    <a:pt x="1267" y="1996"/>
                  </a:cubicBezTo>
                  <a:cubicBezTo>
                    <a:pt x="1584" y="1742"/>
                    <a:pt x="1457" y="1521"/>
                    <a:pt x="1299" y="1362"/>
                  </a:cubicBezTo>
                  <a:cubicBezTo>
                    <a:pt x="950" y="1014"/>
                    <a:pt x="665" y="602"/>
                    <a:pt x="412" y="159"/>
                  </a:cubicBezTo>
                  <a:cubicBezTo>
                    <a:pt x="412" y="127"/>
                    <a:pt x="349" y="64"/>
                    <a:pt x="317" y="3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13"/>
            <p:cNvSpPr/>
            <p:nvPr/>
          </p:nvSpPr>
          <p:spPr>
            <a:xfrm>
              <a:off x="5893425" y="1785875"/>
              <a:ext cx="34850" cy="40400"/>
            </a:xfrm>
            <a:custGeom>
              <a:rect b="b" l="l" r="r" t="t"/>
              <a:pathLst>
                <a:path extrusionOk="0" h="1616" w="1394">
                  <a:moveTo>
                    <a:pt x="127" y="32"/>
                  </a:moveTo>
                  <a:cubicBezTo>
                    <a:pt x="63" y="64"/>
                    <a:pt x="0" y="191"/>
                    <a:pt x="32" y="254"/>
                  </a:cubicBezTo>
                  <a:cubicBezTo>
                    <a:pt x="190" y="507"/>
                    <a:pt x="317" y="761"/>
                    <a:pt x="507" y="982"/>
                  </a:cubicBezTo>
                  <a:cubicBezTo>
                    <a:pt x="729" y="1236"/>
                    <a:pt x="887" y="1552"/>
                    <a:pt x="1330" y="1616"/>
                  </a:cubicBezTo>
                  <a:cubicBezTo>
                    <a:pt x="1330" y="1489"/>
                    <a:pt x="1394" y="1331"/>
                    <a:pt x="1330" y="1236"/>
                  </a:cubicBezTo>
                  <a:cubicBezTo>
                    <a:pt x="1014" y="824"/>
                    <a:pt x="665" y="444"/>
                    <a:pt x="349" y="32"/>
                  </a:cubicBezTo>
                  <a:cubicBezTo>
                    <a:pt x="285" y="1"/>
                    <a:pt x="159" y="1"/>
                    <a:pt x="127" y="3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13"/>
            <p:cNvSpPr/>
            <p:nvPr/>
          </p:nvSpPr>
          <p:spPr>
            <a:xfrm>
              <a:off x="5955175" y="1715425"/>
              <a:ext cx="32475" cy="41975"/>
            </a:xfrm>
            <a:custGeom>
              <a:rect b="b" l="l" r="r" t="t"/>
              <a:pathLst>
                <a:path extrusionOk="0" h="1679" w="1299">
                  <a:moveTo>
                    <a:pt x="412" y="222"/>
                  </a:moveTo>
                  <a:cubicBezTo>
                    <a:pt x="349" y="95"/>
                    <a:pt x="222" y="0"/>
                    <a:pt x="32" y="127"/>
                  </a:cubicBezTo>
                  <a:cubicBezTo>
                    <a:pt x="0" y="475"/>
                    <a:pt x="159" y="760"/>
                    <a:pt x="349" y="1014"/>
                  </a:cubicBezTo>
                  <a:cubicBezTo>
                    <a:pt x="570" y="1299"/>
                    <a:pt x="760" y="1615"/>
                    <a:pt x="1140" y="1679"/>
                  </a:cubicBezTo>
                  <a:cubicBezTo>
                    <a:pt x="1267" y="1552"/>
                    <a:pt x="1299" y="1394"/>
                    <a:pt x="1172" y="1299"/>
                  </a:cubicBezTo>
                  <a:cubicBezTo>
                    <a:pt x="855" y="982"/>
                    <a:pt x="634" y="602"/>
                    <a:pt x="412" y="22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13"/>
            <p:cNvSpPr/>
            <p:nvPr/>
          </p:nvSpPr>
          <p:spPr>
            <a:xfrm>
              <a:off x="5940125" y="1736800"/>
              <a:ext cx="30125" cy="38800"/>
            </a:xfrm>
            <a:custGeom>
              <a:rect b="b" l="l" r="r" t="t"/>
              <a:pathLst>
                <a:path extrusionOk="0" h="1552" w="1205">
                  <a:moveTo>
                    <a:pt x="1" y="0"/>
                  </a:moveTo>
                  <a:cubicBezTo>
                    <a:pt x="64" y="539"/>
                    <a:pt x="254" y="855"/>
                    <a:pt x="476" y="1172"/>
                  </a:cubicBezTo>
                  <a:cubicBezTo>
                    <a:pt x="571" y="1330"/>
                    <a:pt x="761" y="1425"/>
                    <a:pt x="919" y="1520"/>
                  </a:cubicBezTo>
                  <a:cubicBezTo>
                    <a:pt x="951" y="1552"/>
                    <a:pt x="1077" y="1520"/>
                    <a:pt x="1141" y="1489"/>
                  </a:cubicBezTo>
                  <a:cubicBezTo>
                    <a:pt x="1172" y="1457"/>
                    <a:pt x="1204" y="1330"/>
                    <a:pt x="1172" y="1267"/>
                  </a:cubicBezTo>
                  <a:cubicBezTo>
                    <a:pt x="919" y="887"/>
                    <a:pt x="666" y="507"/>
                    <a:pt x="381" y="127"/>
                  </a:cubicBezTo>
                  <a:cubicBezTo>
                    <a:pt x="317" y="64"/>
                    <a:pt x="191" y="64"/>
                    <a:pt x="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13"/>
            <p:cNvSpPr/>
            <p:nvPr/>
          </p:nvSpPr>
          <p:spPr>
            <a:xfrm>
              <a:off x="6136475" y="1596650"/>
              <a:ext cx="19825" cy="28525"/>
            </a:xfrm>
            <a:custGeom>
              <a:rect b="b" l="l" r="r" t="t"/>
              <a:pathLst>
                <a:path extrusionOk="0" h="1141" w="793">
                  <a:moveTo>
                    <a:pt x="476" y="191"/>
                  </a:moveTo>
                  <a:cubicBezTo>
                    <a:pt x="412" y="96"/>
                    <a:pt x="254" y="32"/>
                    <a:pt x="127" y="32"/>
                  </a:cubicBezTo>
                  <a:cubicBezTo>
                    <a:pt x="32" y="1"/>
                    <a:pt x="1" y="254"/>
                    <a:pt x="127" y="444"/>
                  </a:cubicBezTo>
                  <a:cubicBezTo>
                    <a:pt x="286" y="666"/>
                    <a:pt x="317" y="951"/>
                    <a:pt x="634" y="1141"/>
                  </a:cubicBezTo>
                  <a:cubicBezTo>
                    <a:pt x="697" y="1014"/>
                    <a:pt x="792" y="919"/>
                    <a:pt x="761" y="856"/>
                  </a:cubicBezTo>
                  <a:cubicBezTo>
                    <a:pt x="697" y="603"/>
                    <a:pt x="602" y="381"/>
                    <a:pt x="476" y="19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13"/>
            <p:cNvSpPr/>
            <p:nvPr/>
          </p:nvSpPr>
          <p:spPr>
            <a:xfrm>
              <a:off x="6107975" y="1610125"/>
              <a:ext cx="22200" cy="26150"/>
            </a:xfrm>
            <a:custGeom>
              <a:rect b="b" l="l" r="r" t="t"/>
              <a:pathLst>
                <a:path extrusionOk="0" h="1046" w="888">
                  <a:moveTo>
                    <a:pt x="349" y="127"/>
                  </a:moveTo>
                  <a:cubicBezTo>
                    <a:pt x="285" y="64"/>
                    <a:pt x="127" y="32"/>
                    <a:pt x="0" y="0"/>
                  </a:cubicBezTo>
                  <a:cubicBezTo>
                    <a:pt x="64" y="697"/>
                    <a:pt x="190" y="855"/>
                    <a:pt x="729" y="1045"/>
                  </a:cubicBezTo>
                  <a:cubicBezTo>
                    <a:pt x="887" y="634"/>
                    <a:pt x="476" y="412"/>
                    <a:pt x="349" y="12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13"/>
            <p:cNvSpPr/>
            <p:nvPr/>
          </p:nvSpPr>
          <p:spPr>
            <a:xfrm>
              <a:off x="6177650" y="1572125"/>
              <a:ext cx="15850" cy="24550"/>
            </a:xfrm>
            <a:custGeom>
              <a:rect b="b" l="l" r="r" t="t"/>
              <a:pathLst>
                <a:path extrusionOk="0" h="982" w="634">
                  <a:moveTo>
                    <a:pt x="475" y="982"/>
                  </a:moveTo>
                  <a:cubicBezTo>
                    <a:pt x="570" y="887"/>
                    <a:pt x="634" y="823"/>
                    <a:pt x="602" y="792"/>
                  </a:cubicBezTo>
                  <a:cubicBezTo>
                    <a:pt x="507" y="538"/>
                    <a:pt x="412" y="317"/>
                    <a:pt x="285" y="63"/>
                  </a:cubicBezTo>
                  <a:cubicBezTo>
                    <a:pt x="285" y="32"/>
                    <a:pt x="159" y="0"/>
                    <a:pt x="95" y="32"/>
                  </a:cubicBezTo>
                  <a:cubicBezTo>
                    <a:pt x="32" y="63"/>
                    <a:pt x="0" y="158"/>
                    <a:pt x="0" y="222"/>
                  </a:cubicBezTo>
                  <a:cubicBezTo>
                    <a:pt x="64" y="538"/>
                    <a:pt x="190" y="792"/>
                    <a:pt x="475" y="98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13"/>
            <p:cNvSpPr/>
            <p:nvPr/>
          </p:nvSpPr>
          <p:spPr>
            <a:xfrm>
              <a:off x="6077100" y="1644950"/>
              <a:ext cx="11900" cy="15850"/>
            </a:xfrm>
            <a:custGeom>
              <a:rect b="b" l="l" r="r" t="t"/>
              <a:pathLst>
                <a:path extrusionOk="0" h="634" w="476">
                  <a:moveTo>
                    <a:pt x="317" y="64"/>
                  </a:moveTo>
                  <a:cubicBezTo>
                    <a:pt x="254" y="32"/>
                    <a:pt x="159" y="1"/>
                    <a:pt x="95" y="32"/>
                  </a:cubicBezTo>
                  <a:cubicBezTo>
                    <a:pt x="64" y="32"/>
                    <a:pt x="0" y="159"/>
                    <a:pt x="32" y="222"/>
                  </a:cubicBezTo>
                  <a:cubicBezTo>
                    <a:pt x="95" y="349"/>
                    <a:pt x="159" y="476"/>
                    <a:pt x="254" y="634"/>
                  </a:cubicBezTo>
                  <a:cubicBezTo>
                    <a:pt x="475" y="349"/>
                    <a:pt x="475" y="254"/>
                    <a:pt x="317" y="6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13"/>
            <p:cNvSpPr/>
            <p:nvPr/>
          </p:nvSpPr>
          <p:spPr>
            <a:xfrm>
              <a:off x="6270275" y="1532525"/>
              <a:ext cx="37250" cy="36450"/>
            </a:xfrm>
            <a:custGeom>
              <a:rect b="b" l="l" r="r" t="t"/>
              <a:pathLst>
                <a:path extrusionOk="0" h="1458" w="1490">
                  <a:moveTo>
                    <a:pt x="1" y="317"/>
                  </a:moveTo>
                  <a:cubicBezTo>
                    <a:pt x="1" y="792"/>
                    <a:pt x="317" y="919"/>
                    <a:pt x="507" y="1141"/>
                  </a:cubicBezTo>
                  <a:cubicBezTo>
                    <a:pt x="856" y="1457"/>
                    <a:pt x="856" y="1457"/>
                    <a:pt x="1172" y="1014"/>
                  </a:cubicBezTo>
                  <a:cubicBezTo>
                    <a:pt x="1267" y="887"/>
                    <a:pt x="1489" y="856"/>
                    <a:pt x="1426" y="571"/>
                  </a:cubicBezTo>
                  <a:cubicBezTo>
                    <a:pt x="1267" y="381"/>
                    <a:pt x="1077" y="96"/>
                    <a:pt x="634" y="1"/>
                  </a:cubicBezTo>
                  <a:cubicBezTo>
                    <a:pt x="602" y="159"/>
                    <a:pt x="571" y="286"/>
                    <a:pt x="571" y="412"/>
                  </a:cubicBezTo>
                  <a:cubicBezTo>
                    <a:pt x="412" y="381"/>
                    <a:pt x="254" y="349"/>
                    <a:pt x="1" y="31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13"/>
            <p:cNvSpPr/>
            <p:nvPr/>
          </p:nvSpPr>
          <p:spPr>
            <a:xfrm>
              <a:off x="4564900" y="1700375"/>
              <a:ext cx="30100" cy="32475"/>
            </a:xfrm>
            <a:custGeom>
              <a:rect b="b" l="l" r="r" t="t"/>
              <a:pathLst>
                <a:path extrusionOk="0" h="1299" w="1204">
                  <a:moveTo>
                    <a:pt x="32" y="1077"/>
                  </a:moveTo>
                  <a:cubicBezTo>
                    <a:pt x="32" y="1141"/>
                    <a:pt x="0" y="1204"/>
                    <a:pt x="32" y="1236"/>
                  </a:cubicBezTo>
                  <a:cubicBezTo>
                    <a:pt x="64" y="1267"/>
                    <a:pt x="159" y="1299"/>
                    <a:pt x="190" y="1267"/>
                  </a:cubicBezTo>
                  <a:cubicBezTo>
                    <a:pt x="349" y="1172"/>
                    <a:pt x="507" y="1077"/>
                    <a:pt x="634" y="919"/>
                  </a:cubicBezTo>
                  <a:cubicBezTo>
                    <a:pt x="824" y="697"/>
                    <a:pt x="1014" y="444"/>
                    <a:pt x="1204" y="159"/>
                  </a:cubicBezTo>
                  <a:cubicBezTo>
                    <a:pt x="951" y="0"/>
                    <a:pt x="887" y="0"/>
                    <a:pt x="792" y="159"/>
                  </a:cubicBezTo>
                  <a:cubicBezTo>
                    <a:pt x="571" y="444"/>
                    <a:pt x="380" y="760"/>
                    <a:pt x="95" y="982"/>
                  </a:cubicBezTo>
                  <a:cubicBezTo>
                    <a:pt x="64" y="1014"/>
                    <a:pt x="32" y="1045"/>
                    <a:pt x="32" y="107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13"/>
            <p:cNvSpPr/>
            <p:nvPr/>
          </p:nvSpPr>
          <p:spPr>
            <a:xfrm>
              <a:off x="4586275" y="1706700"/>
              <a:ext cx="23775" cy="28525"/>
            </a:xfrm>
            <a:custGeom>
              <a:rect b="b" l="l" r="r" t="t"/>
              <a:pathLst>
                <a:path extrusionOk="0" h="1141" w="951">
                  <a:moveTo>
                    <a:pt x="32" y="1141"/>
                  </a:moveTo>
                  <a:cubicBezTo>
                    <a:pt x="96" y="1141"/>
                    <a:pt x="127" y="1141"/>
                    <a:pt x="127" y="1141"/>
                  </a:cubicBezTo>
                  <a:cubicBezTo>
                    <a:pt x="539" y="919"/>
                    <a:pt x="761" y="539"/>
                    <a:pt x="919" y="127"/>
                  </a:cubicBezTo>
                  <a:cubicBezTo>
                    <a:pt x="951" y="96"/>
                    <a:pt x="919" y="32"/>
                    <a:pt x="887" y="32"/>
                  </a:cubicBezTo>
                  <a:cubicBezTo>
                    <a:pt x="856" y="1"/>
                    <a:pt x="824" y="1"/>
                    <a:pt x="792" y="1"/>
                  </a:cubicBezTo>
                  <a:cubicBezTo>
                    <a:pt x="729" y="1"/>
                    <a:pt x="697" y="1"/>
                    <a:pt x="666" y="32"/>
                  </a:cubicBezTo>
                  <a:cubicBezTo>
                    <a:pt x="444" y="349"/>
                    <a:pt x="222" y="666"/>
                    <a:pt x="1" y="983"/>
                  </a:cubicBezTo>
                  <a:cubicBezTo>
                    <a:pt x="1" y="983"/>
                    <a:pt x="32" y="1046"/>
                    <a:pt x="32" y="114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13"/>
            <p:cNvSpPr/>
            <p:nvPr/>
          </p:nvSpPr>
          <p:spPr>
            <a:xfrm>
              <a:off x="4527700" y="1677425"/>
              <a:ext cx="25350" cy="28525"/>
            </a:xfrm>
            <a:custGeom>
              <a:rect b="b" l="l" r="r" t="t"/>
              <a:pathLst>
                <a:path extrusionOk="0" h="1141" w="1014">
                  <a:moveTo>
                    <a:pt x="253" y="1108"/>
                  </a:moveTo>
                  <a:cubicBezTo>
                    <a:pt x="633" y="887"/>
                    <a:pt x="918" y="570"/>
                    <a:pt x="1013" y="158"/>
                  </a:cubicBezTo>
                  <a:cubicBezTo>
                    <a:pt x="887" y="0"/>
                    <a:pt x="792" y="32"/>
                    <a:pt x="728" y="158"/>
                  </a:cubicBezTo>
                  <a:cubicBezTo>
                    <a:pt x="538" y="348"/>
                    <a:pt x="380" y="570"/>
                    <a:pt x="222" y="760"/>
                  </a:cubicBezTo>
                  <a:cubicBezTo>
                    <a:pt x="127" y="887"/>
                    <a:pt x="63" y="982"/>
                    <a:pt x="0" y="1108"/>
                  </a:cubicBezTo>
                  <a:cubicBezTo>
                    <a:pt x="95" y="1108"/>
                    <a:pt x="190" y="1140"/>
                    <a:pt x="253" y="1108"/>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13"/>
            <p:cNvSpPr/>
            <p:nvPr/>
          </p:nvSpPr>
          <p:spPr>
            <a:xfrm>
              <a:off x="4668625" y="1757375"/>
              <a:ext cx="25" cy="25"/>
            </a:xfrm>
            <a:custGeom>
              <a:rect b="b" l="l" r="r" t="t"/>
              <a:pathLst>
                <a:path extrusionOk="0" h="1" w="1">
                  <a:moveTo>
                    <a:pt x="0" y="1"/>
                  </a:moveTo>
                  <a:lnTo>
                    <a:pt x="0" y="1"/>
                  </a:lnTo>
                  <a:cubicBezTo>
                    <a:pt x="0" y="1"/>
                    <a:pt x="0" y="1"/>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13"/>
            <p:cNvSpPr/>
            <p:nvPr/>
          </p:nvSpPr>
          <p:spPr>
            <a:xfrm>
              <a:off x="4545900" y="1685325"/>
              <a:ext cx="22975" cy="26950"/>
            </a:xfrm>
            <a:custGeom>
              <a:rect b="b" l="l" r="r" t="t"/>
              <a:pathLst>
                <a:path extrusionOk="0" h="1078" w="919">
                  <a:moveTo>
                    <a:pt x="0" y="919"/>
                  </a:moveTo>
                  <a:cubicBezTo>
                    <a:pt x="0" y="951"/>
                    <a:pt x="0" y="982"/>
                    <a:pt x="32" y="1014"/>
                  </a:cubicBezTo>
                  <a:cubicBezTo>
                    <a:pt x="64" y="1046"/>
                    <a:pt x="127" y="1077"/>
                    <a:pt x="127" y="1046"/>
                  </a:cubicBezTo>
                  <a:cubicBezTo>
                    <a:pt x="507" y="887"/>
                    <a:pt x="792" y="634"/>
                    <a:pt x="887" y="254"/>
                  </a:cubicBezTo>
                  <a:cubicBezTo>
                    <a:pt x="919" y="191"/>
                    <a:pt x="824" y="96"/>
                    <a:pt x="792" y="1"/>
                  </a:cubicBezTo>
                  <a:cubicBezTo>
                    <a:pt x="507" y="317"/>
                    <a:pt x="285" y="571"/>
                    <a:pt x="64" y="824"/>
                  </a:cubicBezTo>
                  <a:cubicBezTo>
                    <a:pt x="32" y="824"/>
                    <a:pt x="0" y="887"/>
                    <a:pt x="0" y="91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13"/>
            <p:cNvSpPr/>
            <p:nvPr/>
          </p:nvSpPr>
          <p:spPr>
            <a:xfrm>
              <a:off x="4431100" y="1603775"/>
              <a:ext cx="18225" cy="23000"/>
            </a:xfrm>
            <a:custGeom>
              <a:rect b="b" l="l" r="r" t="t"/>
              <a:pathLst>
                <a:path extrusionOk="0" h="920" w="729">
                  <a:moveTo>
                    <a:pt x="190" y="729"/>
                  </a:moveTo>
                  <a:cubicBezTo>
                    <a:pt x="349" y="634"/>
                    <a:pt x="475" y="508"/>
                    <a:pt x="570" y="381"/>
                  </a:cubicBezTo>
                  <a:cubicBezTo>
                    <a:pt x="665" y="286"/>
                    <a:pt x="729" y="191"/>
                    <a:pt x="634" y="64"/>
                  </a:cubicBezTo>
                  <a:cubicBezTo>
                    <a:pt x="602" y="1"/>
                    <a:pt x="475" y="32"/>
                    <a:pt x="349" y="159"/>
                  </a:cubicBezTo>
                  <a:cubicBezTo>
                    <a:pt x="254" y="254"/>
                    <a:pt x="159" y="349"/>
                    <a:pt x="95" y="444"/>
                  </a:cubicBezTo>
                  <a:cubicBezTo>
                    <a:pt x="0" y="539"/>
                    <a:pt x="0" y="666"/>
                    <a:pt x="64" y="761"/>
                  </a:cubicBezTo>
                  <a:cubicBezTo>
                    <a:pt x="95" y="793"/>
                    <a:pt x="127" y="856"/>
                    <a:pt x="127" y="919"/>
                  </a:cubicBezTo>
                  <a:lnTo>
                    <a:pt x="127" y="919"/>
                  </a:lnTo>
                  <a:cubicBezTo>
                    <a:pt x="95" y="824"/>
                    <a:pt x="127" y="793"/>
                    <a:pt x="190" y="72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13"/>
            <p:cNvSpPr/>
            <p:nvPr/>
          </p:nvSpPr>
          <p:spPr>
            <a:xfrm>
              <a:off x="4416050" y="1585575"/>
              <a:ext cx="19825" cy="19025"/>
            </a:xfrm>
            <a:custGeom>
              <a:rect b="b" l="l" r="r" t="t"/>
              <a:pathLst>
                <a:path extrusionOk="0" h="761" w="793">
                  <a:moveTo>
                    <a:pt x="792" y="159"/>
                  </a:moveTo>
                  <a:cubicBezTo>
                    <a:pt x="507" y="0"/>
                    <a:pt x="349" y="190"/>
                    <a:pt x="222" y="317"/>
                  </a:cubicBezTo>
                  <a:cubicBezTo>
                    <a:pt x="96" y="412"/>
                    <a:pt x="1" y="570"/>
                    <a:pt x="191" y="760"/>
                  </a:cubicBezTo>
                  <a:cubicBezTo>
                    <a:pt x="412" y="570"/>
                    <a:pt x="634" y="412"/>
                    <a:pt x="792" y="15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13"/>
            <p:cNvSpPr/>
            <p:nvPr/>
          </p:nvSpPr>
          <p:spPr>
            <a:xfrm>
              <a:off x="4394675" y="1566575"/>
              <a:ext cx="14275" cy="14275"/>
            </a:xfrm>
            <a:custGeom>
              <a:rect b="b" l="l" r="r" t="t"/>
              <a:pathLst>
                <a:path extrusionOk="0" h="571" w="571">
                  <a:moveTo>
                    <a:pt x="32" y="380"/>
                  </a:moveTo>
                  <a:cubicBezTo>
                    <a:pt x="1" y="412"/>
                    <a:pt x="1" y="475"/>
                    <a:pt x="32" y="539"/>
                  </a:cubicBezTo>
                  <a:cubicBezTo>
                    <a:pt x="32" y="539"/>
                    <a:pt x="96" y="570"/>
                    <a:pt x="127" y="570"/>
                  </a:cubicBezTo>
                  <a:cubicBezTo>
                    <a:pt x="349" y="475"/>
                    <a:pt x="539" y="349"/>
                    <a:pt x="571" y="95"/>
                  </a:cubicBezTo>
                  <a:cubicBezTo>
                    <a:pt x="571" y="64"/>
                    <a:pt x="539" y="32"/>
                    <a:pt x="507" y="0"/>
                  </a:cubicBezTo>
                  <a:cubicBezTo>
                    <a:pt x="286" y="32"/>
                    <a:pt x="127" y="190"/>
                    <a:pt x="32" y="38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13"/>
            <p:cNvSpPr/>
            <p:nvPr/>
          </p:nvSpPr>
          <p:spPr>
            <a:xfrm>
              <a:off x="4459600" y="1626750"/>
              <a:ext cx="10325" cy="10300"/>
            </a:xfrm>
            <a:custGeom>
              <a:rect b="b" l="l" r="r" t="t"/>
              <a:pathLst>
                <a:path extrusionOk="0" h="412" w="413">
                  <a:moveTo>
                    <a:pt x="95" y="412"/>
                  </a:moveTo>
                  <a:cubicBezTo>
                    <a:pt x="190" y="317"/>
                    <a:pt x="285" y="285"/>
                    <a:pt x="381" y="190"/>
                  </a:cubicBezTo>
                  <a:cubicBezTo>
                    <a:pt x="412" y="159"/>
                    <a:pt x="412" y="95"/>
                    <a:pt x="381" y="64"/>
                  </a:cubicBezTo>
                  <a:cubicBezTo>
                    <a:pt x="349" y="32"/>
                    <a:pt x="254" y="0"/>
                    <a:pt x="222" y="32"/>
                  </a:cubicBezTo>
                  <a:cubicBezTo>
                    <a:pt x="159" y="64"/>
                    <a:pt x="95" y="159"/>
                    <a:pt x="32" y="222"/>
                  </a:cubicBezTo>
                  <a:cubicBezTo>
                    <a:pt x="0" y="254"/>
                    <a:pt x="64" y="317"/>
                    <a:pt x="95" y="41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13"/>
            <p:cNvSpPr/>
            <p:nvPr/>
          </p:nvSpPr>
          <p:spPr>
            <a:xfrm>
              <a:off x="4350350" y="1496900"/>
              <a:ext cx="22175" cy="26950"/>
            </a:xfrm>
            <a:custGeom>
              <a:rect b="b" l="l" r="r" t="t"/>
              <a:pathLst>
                <a:path extrusionOk="0" h="1078" w="887">
                  <a:moveTo>
                    <a:pt x="887" y="191"/>
                  </a:moveTo>
                  <a:cubicBezTo>
                    <a:pt x="760" y="191"/>
                    <a:pt x="665" y="191"/>
                    <a:pt x="602" y="159"/>
                  </a:cubicBezTo>
                  <a:cubicBezTo>
                    <a:pt x="507" y="127"/>
                    <a:pt x="412" y="64"/>
                    <a:pt x="285" y="1"/>
                  </a:cubicBezTo>
                  <a:cubicBezTo>
                    <a:pt x="158" y="191"/>
                    <a:pt x="0" y="349"/>
                    <a:pt x="0" y="634"/>
                  </a:cubicBezTo>
                  <a:cubicBezTo>
                    <a:pt x="380" y="539"/>
                    <a:pt x="190" y="919"/>
                    <a:pt x="412" y="1077"/>
                  </a:cubicBezTo>
                  <a:cubicBezTo>
                    <a:pt x="697" y="856"/>
                    <a:pt x="824" y="571"/>
                    <a:pt x="887" y="19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13"/>
            <p:cNvSpPr/>
            <p:nvPr/>
          </p:nvSpPr>
          <p:spPr>
            <a:xfrm>
              <a:off x="3817500" y="1234850"/>
              <a:ext cx="22200" cy="11100"/>
            </a:xfrm>
            <a:custGeom>
              <a:rect b="b" l="l" r="r" t="t"/>
              <a:pathLst>
                <a:path extrusionOk="0" h="444" w="888">
                  <a:moveTo>
                    <a:pt x="381" y="348"/>
                  </a:moveTo>
                  <a:cubicBezTo>
                    <a:pt x="571" y="348"/>
                    <a:pt x="761" y="443"/>
                    <a:pt x="856" y="222"/>
                  </a:cubicBezTo>
                  <a:cubicBezTo>
                    <a:pt x="888" y="95"/>
                    <a:pt x="729" y="0"/>
                    <a:pt x="349" y="0"/>
                  </a:cubicBezTo>
                  <a:cubicBezTo>
                    <a:pt x="318" y="0"/>
                    <a:pt x="223" y="0"/>
                    <a:pt x="159" y="32"/>
                  </a:cubicBezTo>
                  <a:cubicBezTo>
                    <a:pt x="96" y="63"/>
                    <a:pt x="64" y="127"/>
                    <a:pt x="1" y="158"/>
                  </a:cubicBezTo>
                  <a:cubicBezTo>
                    <a:pt x="64" y="222"/>
                    <a:pt x="96" y="285"/>
                    <a:pt x="159" y="317"/>
                  </a:cubicBezTo>
                  <a:cubicBezTo>
                    <a:pt x="223" y="348"/>
                    <a:pt x="318" y="348"/>
                    <a:pt x="381" y="348"/>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13"/>
            <p:cNvSpPr/>
            <p:nvPr/>
          </p:nvSpPr>
          <p:spPr>
            <a:xfrm>
              <a:off x="3821475" y="1194475"/>
              <a:ext cx="16650" cy="9525"/>
            </a:xfrm>
            <a:custGeom>
              <a:rect b="b" l="l" r="r" t="t"/>
              <a:pathLst>
                <a:path extrusionOk="0" h="381" w="666">
                  <a:moveTo>
                    <a:pt x="64" y="285"/>
                  </a:moveTo>
                  <a:cubicBezTo>
                    <a:pt x="159" y="348"/>
                    <a:pt x="285" y="348"/>
                    <a:pt x="380" y="380"/>
                  </a:cubicBezTo>
                  <a:cubicBezTo>
                    <a:pt x="444" y="348"/>
                    <a:pt x="507" y="380"/>
                    <a:pt x="570" y="348"/>
                  </a:cubicBezTo>
                  <a:cubicBezTo>
                    <a:pt x="602" y="317"/>
                    <a:pt x="665" y="253"/>
                    <a:pt x="665" y="222"/>
                  </a:cubicBezTo>
                  <a:cubicBezTo>
                    <a:pt x="665" y="190"/>
                    <a:pt x="634" y="127"/>
                    <a:pt x="570" y="95"/>
                  </a:cubicBezTo>
                  <a:cubicBezTo>
                    <a:pt x="444" y="0"/>
                    <a:pt x="254" y="0"/>
                    <a:pt x="95" y="32"/>
                  </a:cubicBezTo>
                  <a:cubicBezTo>
                    <a:pt x="64" y="63"/>
                    <a:pt x="0" y="127"/>
                    <a:pt x="0" y="158"/>
                  </a:cubicBezTo>
                  <a:cubicBezTo>
                    <a:pt x="0" y="222"/>
                    <a:pt x="32" y="285"/>
                    <a:pt x="64" y="285"/>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13"/>
            <p:cNvSpPr/>
            <p:nvPr/>
          </p:nvSpPr>
          <p:spPr>
            <a:xfrm>
              <a:off x="3818300" y="1259375"/>
              <a:ext cx="15075" cy="8750"/>
            </a:xfrm>
            <a:custGeom>
              <a:rect b="b" l="l" r="r" t="t"/>
              <a:pathLst>
                <a:path extrusionOk="0" h="350" w="603">
                  <a:moveTo>
                    <a:pt x="286" y="1"/>
                  </a:moveTo>
                  <a:cubicBezTo>
                    <a:pt x="222" y="33"/>
                    <a:pt x="159" y="33"/>
                    <a:pt x="64" y="64"/>
                  </a:cubicBezTo>
                  <a:cubicBezTo>
                    <a:pt x="64" y="64"/>
                    <a:pt x="1" y="128"/>
                    <a:pt x="1" y="159"/>
                  </a:cubicBezTo>
                  <a:cubicBezTo>
                    <a:pt x="32" y="191"/>
                    <a:pt x="32" y="254"/>
                    <a:pt x="96" y="286"/>
                  </a:cubicBezTo>
                  <a:cubicBezTo>
                    <a:pt x="159" y="318"/>
                    <a:pt x="222" y="318"/>
                    <a:pt x="254" y="318"/>
                  </a:cubicBezTo>
                  <a:cubicBezTo>
                    <a:pt x="412" y="318"/>
                    <a:pt x="539" y="349"/>
                    <a:pt x="571" y="191"/>
                  </a:cubicBezTo>
                  <a:cubicBezTo>
                    <a:pt x="602" y="96"/>
                    <a:pt x="476" y="1"/>
                    <a:pt x="28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13"/>
            <p:cNvSpPr/>
            <p:nvPr/>
          </p:nvSpPr>
          <p:spPr>
            <a:xfrm>
              <a:off x="3822250" y="1096300"/>
              <a:ext cx="36450" cy="31675"/>
            </a:xfrm>
            <a:custGeom>
              <a:rect b="b" l="l" r="r" t="t"/>
              <a:pathLst>
                <a:path extrusionOk="0" h="1267" w="1458">
                  <a:moveTo>
                    <a:pt x="286" y="1235"/>
                  </a:moveTo>
                  <a:cubicBezTo>
                    <a:pt x="413" y="1203"/>
                    <a:pt x="539" y="1140"/>
                    <a:pt x="666" y="1077"/>
                  </a:cubicBezTo>
                  <a:cubicBezTo>
                    <a:pt x="1046" y="823"/>
                    <a:pt x="1299" y="507"/>
                    <a:pt x="1458" y="0"/>
                  </a:cubicBezTo>
                  <a:cubicBezTo>
                    <a:pt x="1394" y="32"/>
                    <a:pt x="1299" y="32"/>
                    <a:pt x="1268" y="63"/>
                  </a:cubicBezTo>
                  <a:cubicBezTo>
                    <a:pt x="1141" y="158"/>
                    <a:pt x="1046" y="253"/>
                    <a:pt x="919" y="380"/>
                  </a:cubicBezTo>
                  <a:cubicBezTo>
                    <a:pt x="729" y="602"/>
                    <a:pt x="508" y="823"/>
                    <a:pt x="191" y="918"/>
                  </a:cubicBezTo>
                  <a:cubicBezTo>
                    <a:pt x="128" y="950"/>
                    <a:pt x="64" y="1045"/>
                    <a:pt x="33" y="1108"/>
                  </a:cubicBezTo>
                  <a:cubicBezTo>
                    <a:pt x="1" y="1203"/>
                    <a:pt x="159" y="1267"/>
                    <a:pt x="286" y="1235"/>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13"/>
            <p:cNvSpPr/>
            <p:nvPr/>
          </p:nvSpPr>
          <p:spPr>
            <a:xfrm>
              <a:off x="3074875" y="1882475"/>
              <a:ext cx="105325" cy="49900"/>
            </a:xfrm>
            <a:custGeom>
              <a:rect b="b" l="l" r="r" t="t"/>
              <a:pathLst>
                <a:path extrusionOk="0" h="1996" w="4213">
                  <a:moveTo>
                    <a:pt x="4054" y="32"/>
                  </a:moveTo>
                  <a:cubicBezTo>
                    <a:pt x="3516" y="0"/>
                    <a:pt x="3009" y="127"/>
                    <a:pt x="2534" y="349"/>
                  </a:cubicBezTo>
                  <a:cubicBezTo>
                    <a:pt x="1710" y="665"/>
                    <a:pt x="950" y="1172"/>
                    <a:pt x="190" y="1647"/>
                  </a:cubicBezTo>
                  <a:cubicBezTo>
                    <a:pt x="127" y="1679"/>
                    <a:pt x="64" y="1774"/>
                    <a:pt x="0" y="1837"/>
                  </a:cubicBezTo>
                  <a:cubicBezTo>
                    <a:pt x="0" y="1869"/>
                    <a:pt x="0" y="1932"/>
                    <a:pt x="32" y="1932"/>
                  </a:cubicBezTo>
                  <a:cubicBezTo>
                    <a:pt x="32" y="1964"/>
                    <a:pt x="64" y="1995"/>
                    <a:pt x="95" y="1995"/>
                  </a:cubicBezTo>
                  <a:cubicBezTo>
                    <a:pt x="190" y="1995"/>
                    <a:pt x="254" y="1964"/>
                    <a:pt x="317" y="1932"/>
                  </a:cubicBezTo>
                  <a:cubicBezTo>
                    <a:pt x="570" y="1805"/>
                    <a:pt x="824" y="1647"/>
                    <a:pt x="1077" y="1489"/>
                  </a:cubicBezTo>
                  <a:cubicBezTo>
                    <a:pt x="1869" y="982"/>
                    <a:pt x="2692" y="539"/>
                    <a:pt x="3642" y="317"/>
                  </a:cubicBezTo>
                  <a:cubicBezTo>
                    <a:pt x="3832" y="254"/>
                    <a:pt x="4022" y="190"/>
                    <a:pt x="4212" y="159"/>
                  </a:cubicBezTo>
                  <a:cubicBezTo>
                    <a:pt x="4212" y="127"/>
                    <a:pt x="4212" y="95"/>
                    <a:pt x="4212" y="64"/>
                  </a:cubicBezTo>
                  <a:cubicBezTo>
                    <a:pt x="4149" y="64"/>
                    <a:pt x="4117" y="32"/>
                    <a:pt x="4054" y="3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13"/>
            <p:cNvSpPr/>
            <p:nvPr/>
          </p:nvSpPr>
          <p:spPr>
            <a:xfrm>
              <a:off x="3161175" y="1932350"/>
              <a:ext cx="56225" cy="18225"/>
            </a:xfrm>
            <a:custGeom>
              <a:rect b="b" l="l" r="r" t="t"/>
              <a:pathLst>
                <a:path extrusionOk="0" h="729" w="2249">
                  <a:moveTo>
                    <a:pt x="2249" y="64"/>
                  </a:moveTo>
                  <a:cubicBezTo>
                    <a:pt x="2059" y="32"/>
                    <a:pt x="1995" y="0"/>
                    <a:pt x="1900" y="0"/>
                  </a:cubicBezTo>
                  <a:cubicBezTo>
                    <a:pt x="1425" y="0"/>
                    <a:pt x="982" y="64"/>
                    <a:pt x="539" y="190"/>
                  </a:cubicBezTo>
                  <a:cubicBezTo>
                    <a:pt x="349" y="254"/>
                    <a:pt x="190" y="380"/>
                    <a:pt x="64" y="507"/>
                  </a:cubicBezTo>
                  <a:cubicBezTo>
                    <a:pt x="0" y="507"/>
                    <a:pt x="32" y="634"/>
                    <a:pt x="32" y="729"/>
                  </a:cubicBezTo>
                  <a:cubicBezTo>
                    <a:pt x="285" y="634"/>
                    <a:pt x="539" y="539"/>
                    <a:pt x="760" y="444"/>
                  </a:cubicBezTo>
                  <a:cubicBezTo>
                    <a:pt x="982" y="380"/>
                    <a:pt x="1204" y="349"/>
                    <a:pt x="1425" y="285"/>
                  </a:cubicBezTo>
                  <a:cubicBezTo>
                    <a:pt x="1679" y="254"/>
                    <a:pt x="1932" y="254"/>
                    <a:pt x="2249" y="6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13"/>
            <p:cNvSpPr/>
            <p:nvPr/>
          </p:nvSpPr>
          <p:spPr>
            <a:xfrm>
              <a:off x="3165125" y="1952150"/>
              <a:ext cx="43575" cy="16650"/>
            </a:xfrm>
            <a:custGeom>
              <a:rect b="b" l="l" r="r" t="t"/>
              <a:pathLst>
                <a:path extrusionOk="0" h="666" w="1743">
                  <a:moveTo>
                    <a:pt x="1647" y="285"/>
                  </a:moveTo>
                  <a:cubicBezTo>
                    <a:pt x="1679" y="253"/>
                    <a:pt x="1742" y="190"/>
                    <a:pt x="1742" y="158"/>
                  </a:cubicBezTo>
                  <a:cubicBezTo>
                    <a:pt x="1711" y="95"/>
                    <a:pt x="1647" y="0"/>
                    <a:pt x="1616" y="0"/>
                  </a:cubicBezTo>
                  <a:cubicBezTo>
                    <a:pt x="1109" y="32"/>
                    <a:pt x="602" y="127"/>
                    <a:pt x="159" y="348"/>
                  </a:cubicBezTo>
                  <a:cubicBezTo>
                    <a:pt x="96" y="348"/>
                    <a:pt x="64" y="412"/>
                    <a:pt x="32" y="475"/>
                  </a:cubicBezTo>
                  <a:cubicBezTo>
                    <a:pt x="32" y="507"/>
                    <a:pt x="32" y="570"/>
                    <a:pt x="1" y="665"/>
                  </a:cubicBezTo>
                  <a:cubicBezTo>
                    <a:pt x="317" y="602"/>
                    <a:pt x="539" y="539"/>
                    <a:pt x="792" y="475"/>
                  </a:cubicBezTo>
                  <a:cubicBezTo>
                    <a:pt x="1077" y="412"/>
                    <a:pt x="1362" y="348"/>
                    <a:pt x="1647" y="285"/>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13"/>
            <p:cNvSpPr/>
            <p:nvPr/>
          </p:nvSpPr>
          <p:spPr>
            <a:xfrm>
              <a:off x="3153250" y="1911775"/>
              <a:ext cx="47525" cy="16650"/>
            </a:xfrm>
            <a:custGeom>
              <a:rect b="b" l="l" r="r" t="t"/>
              <a:pathLst>
                <a:path extrusionOk="0" h="666" w="1901">
                  <a:moveTo>
                    <a:pt x="1552" y="0"/>
                  </a:moveTo>
                  <a:cubicBezTo>
                    <a:pt x="1046" y="32"/>
                    <a:pt x="571" y="190"/>
                    <a:pt x="127" y="412"/>
                  </a:cubicBezTo>
                  <a:cubicBezTo>
                    <a:pt x="32" y="475"/>
                    <a:pt x="1" y="538"/>
                    <a:pt x="127" y="665"/>
                  </a:cubicBezTo>
                  <a:cubicBezTo>
                    <a:pt x="666" y="507"/>
                    <a:pt x="1267" y="348"/>
                    <a:pt x="1901" y="158"/>
                  </a:cubicBezTo>
                  <a:cubicBezTo>
                    <a:pt x="1742" y="95"/>
                    <a:pt x="1647" y="0"/>
                    <a:pt x="155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13"/>
            <p:cNvSpPr/>
            <p:nvPr/>
          </p:nvSpPr>
          <p:spPr>
            <a:xfrm>
              <a:off x="5688350" y="1131125"/>
              <a:ext cx="100575" cy="80000"/>
            </a:xfrm>
            <a:custGeom>
              <a:rect b="b" l="l" r="r" t="t"/>
              <a:pathLst>
                <a:path extrusionOk="0" h="3200" w="4023">
                  <a:moveTo>
                    <a:pt x="254" y="951"/>
                  </a:moveTo>
                  <a:cubicBezTo>
                    <a:pt x="856" y="1584"/>
                    <a:pt x="1489" y="2186"/>
                    <a:pt x="1933" y="2946"/>
                  </a:cubicBezTo>
                  <a:cubicBezTo>
                    <a:pt x="1996" y="3072"/>
                    <a:pt x="2123" y="3104"/>
                    <a:pt x="2281" y="3136"/>
                  </a:cubicBezTo>
                  <a:cubicBezTo>
                    <a:pt x="2566" y="3199"/>
                    <a:pt x="2756" y="3104"/>
                    <a:pt x="2883" y="2819"/>
                  </a:cubicBezTo>
                  <a:cubicBezTo>
                    <a:pt x="3168" y="2281"/>
                    <a:pt x="3421" y="1742"/>
                    <a:pt x="3674" y="1204"/>
                  </a:cubicBezTo>
                  <a:cubicBezTo>
                    <a:pt x="3769" y="982"/>
                    <a:pt x="3864" y="761"/>
                    <a:pt x="3960" y="507"/>
                  </a:cubicBezTo>
                  <a:cubicBezTo>
                    <a:pt x="4023" y="254"/>
                    <a:pt x="3960" y="64"/>
                    <a:pt x="3674" y="64"/>
                  </a:cubicBezTo>
                  <a:cubicBezTo>
                    <a:pt x="3326" y="0"/>
                    <a:pt x="2978" y="0"/>
                    <a:pt x="2629" y="32"/>
                  </a:cubicBezTo>
                  <a:cubicBezTo>
                    <a:pt x="1774" y="95"/>
                    <a:pt x="919" y="254"/>
                    <a:pt x="96" y="507"/>
                  </a:cubicBezTo>
                  <a:cubicBezTo>
                    <a:pt x="1" y="697"/>
                    <a:pt x="128" y="824"/>
                    <a:pt x="254" y="951"/>
                  </a:cubicBezTo>
                  <a:close/>
                  <a:moveTo>
                    <a:pt x="3484" y="476"/>
                  </a:moveTo>
                  <a:cubicBezTo>
                    <a:pt x="3326" y="1172"/>
                    <a:pt x="2946" y="1742"/>
                    <a:pt x="2661" y="2407"/>
                  </a:cubicBezTo>
                  <a:cubicBezTo>
                    <a:pt x="2629" y="2534"/>
                    <a:pt x="2503" y="2629"/>
                    <a:pt x="2408" y="2787"/>
                  </a:cubicBezTo>
                  <a:cubicBezTo>
                    <a:pt x="2123" y="2597"/>
                    <a:pt x="1996" y="2312"/>
                    <a:pt x="1838" y="2122"/>
                  </a:cubicBezTo>
                  <a:cubicBezTo>
                    <a:pt x="1648" y="1901"/>
                    <a:pt x="1489" y="1679"/>
                    <a:pt x="1331" y="1489"/>
                  </a:cubicBezTo>
                  <a:cubicBezTo>
                    <a:pt x="1141" y="1267"/>
                    <a:pt x="856" y="1141"/>
                    <a:pt x="729" y="856"/>
                  </a:cubicBezTo>
                  <a:cubicBezTo>
                    <a:pt x="1458" y="539"/>
                    <a:pt x="2756" y="381"/>
                    <a:pt x="3484" y="476"/>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13"/>
            <p:cNvSpPr/>
            <p:nvPr/>
          </p:nvSpPr>
          <p:spPr>
            <a:xfrm>
              <a:off x="4858625" y="2915675"/>
              <a:ext cx="48325" cy="52275"/>
            </a:xfrm>
            <a:custGeom>
              <a:rect b="b" l="l" r="r" t="t"/>
              <a:pathLst>
                <a:path extrusionOk="0" h="2091" w="1933">
                  <a:moveTo>
                    <a:pt x="1901" y="507"/>
                  </a:moveTo>
                  <a:cubicBezTo>
                    <a:pt x="1933" y="159"/>
                    <a:pt x="1742" y="0"/>
                    <a:pt x="1426" y="95"/>
                  </a:cubicBezTo>
                  <a:cubicBezTo>
                    <a:pt x="887" y="222"/>
                    <a:pt x="444" y="444"/>
                    <a:pt x="64" y="855"/>
                  </a:cubicBezTo>
                  <a:cubicBezTo>
                    <a:pt x="1" y="950"/>
                    <a:pt x="1" y="1077"/>
                    <a:pt x="96" y="1172"/>
                  </a:cubicBezTo>
                  <a:cubicBezTo>
                    <a:pt x="412" y="1425"/>
                    <a:pt x="761" y="1679"/>
                    <a:pt x="1109" y="1900"/>
                  </a:cubicBezTo>
                  <a:cubicBezTo>
                    <a:pt x="1394" y="2090"/>
                    <a:pt x="1616" y="2027"/>
                    <a:pt x="1711" y="1710"/>
                  </a:cubicBezTo>
                  <a:cubicBezTo>
                    <a:pt x="1806" y="1425"/>
                    <a:pt x="1837" y="1109"/>
                    <a:pt x="1901" y="824"/>
                  </a:cubicBezTo>
                  <a:cubicBezTo>
                    <a:pt x="1901" y="824"/>
                    <a:pt x="1901" y="824"/>
                    <a:pt x="1869" y="792"/>
                  </a:cubicBezTo>
                  <a:cubicBezTo>
                    <a:pt x="1901" y="697"/>
                    <a:pt x="1901" y="602"/>
                    <a:pt x="1901" y="50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13"/>
            <p:cNvSpPr/>
            <p:nvPr/>
          </p:nvSpPr>
          <p:spPr>
            <a:xfrm>
              <a:off x="2728875" y="1967975"/>
              <a:ext cx="25375" cy="18225"/>
            </a:xfrm>
            <a:custGeom>
              <a:rect b="b" l="l" r="r" t="t"/>
              <a:pathLst>
                <a:path extrusionOk="0" h="729" w="1015">
                  <a:moveTo>
                    <a:pt x="1014" y="222"/>
                  </a:moveTo>
                  <a:cubicBezTo>
                    <a:pt x="1014" y="191"/>
                    <a:pt x="1014" y="159"/>
                    <a:pt x="1014" y="127"/>
                  </a:cubicBezTo>
                  <a:cubicBezTo>
                    <a:pt x="888" y="1"/>
                    <a:pt x="793" y="32"/>
                    <a:pt x="666" y="127"/>
                  </a:cubicBezTo>
                  <a:cubicBezTo>
                    <a:pt x="476" y="254"/>
                    <a:pt x="318" y="412"/>
                    <a:pt x="96" y="444"/>
                  </a:cubicBezTo>
                  <a:cubicBezTo>
                    <a:pt x="64" y="444"/>
                    <a:pt x="1" y="539"/>
                    <a:pt x="1" y="571"/>
                  </a:cubicBezTo>
                  <a:cubicBezTo>
                    <a:pt x="33" y="634"/>
                    <a:pt x="96" y="697"/>
                    <a:pt x="159" y="729"/>
                  </a:cubicBezTo>
                  <a:cubicBezTo>
                    <a:pt x="191" y="729"/>
                    <a:pt x="254" y="729"/>
                    <a:pt x="286" y="729"/>
                  </a:cubicBezTo>
                  <a:cubicBezTo>
                    <a:pt x="603" y="634"/>
                    <a:pt x="824" y="476"/>
                    <a:pt x="1014" y="22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13"/>
            <p:cNvSpPr/>
            <p:nvPr/>
          </p:nvSpPr>
          <p:spPr>
            <a:xfrm>
              <a:off x="6701775" y="1825475"/>
              <a:ext cx="21400" cy="33275"/>
            </a:xfrm>
            <a:custGeom>
              <a:rect b="b" l="l" r="r" t="t"/>
              <a:pathLst>
                <a:path extrusionOk="0" h="1331" w="856">
                  <a:moveTo>
                    <a:pt x="444" y="1267"/>
                  </a:moveTo>
                  <a:cubicBezTo>
                    <a:pt x="507" y="1267"/>
                    <a:pt x="539" y="1204"/>
                    <a:pt x="570" y="1140"/>
                  </a:cubicBezTo>
                  <a:cubicBezTo>
                    <a:pt x="729" y="823"/>
                    <a:pt x="855" y="475"/>
                    <a:pt x="729" y="95"/>
                  </a:cubicBezTo>
                  <a:cubicBezTo>
                    <a:pt x="729" y="63"/>
                    <a:pt x="665" y="32"/>
                    <a:pt x="634" y="0"/>
                  </a:cubicBezTo>
                  <a:cubicBezTo>
                    <a:pt x="507" y="32"/>
                    <a:pt x="349" y="95"/>
                    <a:pt x="222" y="127"/>
                  </a:cubicBezTo>
                  <a:cubicBezTo>
                    <a:pt x="64" y="443"/>
                    <a:pt x="0" y="760"/>
                    <a:pt x="32" y="1109"/>
                  </a:cubicBezTo>
                  <a:cubicBezTo>
                    <a:pt x="32" y="1204"/>
                    <a:pt x="64" y="1299"/>
                    <a:pt x="190" y="1330"/>
                  </a:cubicBezTo>
                  <a:cubicBezTo>
                    <a:pt x="254" y="1330"/>
                    <a:pt x="349" y="1299"/>
                    <a:pt x="444" y="126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13"/>
            <p:cNvSpPr/>
            <p:nvPr/>
          </p:nvSpPr>
          <p:spPr>
            <a:xfrm>
              <a:off x="6440500" y="2473875"/>
              <a:ext cx="49100" cy="57050"/>
            </a:xfrm>
            <a:custGeom>
              <a:rect b="b" l="l" r="r" t="t"/>
              <a:pathLst>
                <a:path extrusionOk="0" h="2282" w="1964">
                  <a:moveTo>
                    <a:pt x="1837" y="33"/>
                  </a:moveTo>
                  <a:cubicBezTo>
                    <a:pt x="1711" y="96"/>
                    <a:pt x="1616" y="191"/>
                    <a:pt x="1521" y="286"/>
                  </a:cubicBezTo>
                  <a:cubicBezTo>
                    <a:pt x="1109" y="729"/>
                    <a:pt x="697" y="1173"/>
                    <a:pt x="317" y="1616"/>
                  </a:cubicBezTo>
                  <a:cubicBezTo>
                    <a:pt x="222" y="1711"/>
                    <a:pt x="95" y="1838"/>
                    <a:pt x="32" y="1964"/>
                  </a:cubicBezTo>
                  <a:cubicBezTo>
                    <a:pt x="0" y="2028"/>
                    <a:pt x="32" y="2154"/>
                    <a:pt x="32" y="2281"/>
                  </a:cubicBezTo>
                  <a:cubicBezTo>
                    <a:pt x="127" y="2218"/>
                    <a:pt x="222" y="2218"/>
                    <a:pt x="286" y="2154"/>
                  </a:cubicBezTo>
                  <a:cubicBezTo>
                    <a:pt x="856" y="1616"/>
                    <a:pt x="1394" y="1046"/>
                    <a:pt x="1869" y="413"/>
                  </a:cubicBezTo>
                  <a:cubicBezTo>
                    <a:pt x="1932" y="318"/>
                    <a:pt x="1964" y="223"/>
                    <a:pt x="1964" y="128"/>
                  </a:cubicBezTo>
                  <a:cubicBezTo>
                    <a:pt x="1964" y="96"/>
                    <a:pt x="1837" y="1"/>
                    <a:pt x="1837" y="33"/>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13"/>
            <p:cNvSpPr/>
            <p:nvPr/>
          </p:nvSpPr>
          <p:spPr>
            <a:xfrm>
              <a:off x="6412000" y="2439850"/>
              <a:ext cx="55450" cy="58600"/>
            </a:xfrm>
            <a:custGeom>
              <a:rect b="b" l="l" r="r" t="t"/>
              <a:pathLst>
                <a:path extrusionOk="0" h="2344" w="2218">
                  <a:moveTo>
                    <a:pt x="2186" y="190"/>
                  </a:moveTo>
                  <a:cubicBezTo>
                    <a:pt x="2186" y="127"/>
                    <a:pt x="2217" y="32"/>
                    <a:pt x="2186" y="32"/>
                  </a:cubicBezTo>
                  <a:cubicBezTo>
                    <a:pt x="2122" y="0"/>
                    <a:pt x="2027" y="0"/>
                    <a:pt x="1964" y="0"/>
                  </a:cubicBezTo>
                  <a:cubicBezTo>
                    <a:pt x="1932" y="0"/>
                    <a:pt x="1869" y="64"/>
                    <a:pt x="1837" y="95"/>
                  </a:cubicBezTo>
                  <a:cubicBezTo>
                    <a:pt x="1299" y="697"/>
                    <a:pt x="760" y="1267"/>
                    <a:pt x="222" y="1869"/>
                  </a:cubicBezTo>
                  <a:cubicBezTo>
                    <a:pt x="127" y="1964"/>
                    <a:pt x="95" y="2122"/>
                    <a:pt x="0" y="2249"/>
                  </a:cubicBezTo>
                  <a:cubicBezTo>
                    <a:pt x="32" y="2280"/>
                    <a:pt x="64" y="2312"/>
                    <a:pt x="95" y="2344"/>
                  </a:cubicBezTo>
                  <a:cubicBezTo>
                    <a:pt x="190" y="2280"/>
                    <a:pt x="317" y="2249"/>
                    <a:pt x="380" y="2154"/>
                  </a:cubicBezTo>
                  <a:cubicBezTo>
                    <a:pt x="950" y="1552"/>
                    <a:pt x="1521" y="950"/>
                    <a:pt x="2091" y="317"/>
                  </a:cubicBezTo>
                  <a:cubicBezTo>
                    <a:pt x="2122" y="285"/>
                    <a:pt x="2154" y="222"/>
                    <a:pt x="2186" y="19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13"/>
            <p:cNvSpPr/>
            <p:nvPr/>
          </p:nvSpPr>
          <p:spPr>
            <a:xfrm>
              <a:off x="6438125" y="2466750"/>
              <a:ext cx="28525" cy="34075"/>
            </a:xfrm>
            <a:custGeom>
              <a:rect b="b" l="l" r="r" t="t"/>
              <a:pathLst>
                <a:path extrusionOk="0" h="1363" w="1141">
                  <a:moveTo>
                    <a:pt x="222" y="1331"/>
                  </a:moveTo>
                  <a:cubicBezTo>
                    <a:pt x="571" y="1014"/>
                    <a:pt x="887" y="634"/>
                    <a:pt x="1109" y="191"/>
                  </a:cubicBezTo>
                  <a:cubicBezTo>
                    <a:pt x="1141" y="159"/>
                    <a:pt x="1109" y="128"/>
                    <a:pt x="1077" y="1"/>
                  </a:cubicBezTo>
                  <a:cubicBezTo>
                    <a:pt x="951" y="64"/>
                    <a:pt x="856" y="96"/>
                    <a:pt x="824" y="159"/>
                  </a:cubicBezTo>
                  <a:cubicBezTo>
                    <a:pt x="571" y="444"/>
                    <a:pt x="349" y="698"/>
                    <a:pt x="127" y="983"/>
                  </a:cubicBezTo>
                  <a:cubicBezTo>
                    <a:pt x="95" y="1046"/>
                    <a:pt x="32" y="1109"/>
                    <a:pt x="32" y="1173"/>
                  </a:cubicBezTo>
                  <a:cubicBezTo>
                    <a:pt x="0" y="1236"/>
                    <a:pt x="32" y="1299"/>
                    <a:pt x="64" y="1331"/>
                  </a:cubicBezTo>
                  <a:cubicBezTo>
                    <a:pt x="95" y="1363"/>
                    <a:pt x="190" y="1363"/>
                    <a:pt x="222" y="133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13"/>
            <p:cNvSpPr/>
            <p:nvPr/>
          </p:nvSpPr>
          <p:spPr>
            <a:xfrm>
              <a:off x="3618775" y="2767625"/>
              <a:ext cx="67325" cy="53050"/>
            </a:xfrm>
            <a:custGeom>
              <a:rect b="b" l="l" r="r" t="t"/>
              <a:pathLst>
                <a:path extrusionOk="0" h="2122" w="2693">
                  <a:moveTo>
                    <a:pt x="2249" y="538"/>
                  </a:moveTo>
                  <a:cubicBezTo>
                    <a:pt x="2408" y="412"/>
                    <a:pt x="2566" y="253"/>
                    <a:pt x="2693" y="0"/>
                  </a:cubicBezTo>
                  <a:cubicBezTo>
                    <a:pt x="2598" y="32"/>
                    <a:pt x="2534" y="32"/>
                    <a:pt x="2503" y="63"/>
                  </a:cubicBezTo>
                  <a:cubicBezTo>
                    <a:pt x="1711" y="475"/>
                    <a:pt x="951" y="982"/>
                    <a:pt x="286" y="1552"/>
                  </a:cubicBezTo>
                  <a:cubicBezTo>
                    <a:pt x="191" y="1647"/>
                    <a:pt x="128" y="1710"/>
                    <a:pt x="64" y="1805"/>
                  </a:cubicBezTo>
                  <a:cubicBezTo>
                    <a:pt x="1" y="1932"/>
                    <a:pt x="1" y="2027"/>
                    <a:pt x="128" y="2122"/>
                  </a:cubicBezTo>
                  <a:cubicBezTo>
                    <a:pt x="666" y="1742"/>
                    <a:pt x="1173" y="1330"/>
                    <a:pt x="1679" y="950"/>
                  </a:cubicBezTo>
                  <a:cubicBezTo>
                    <a:pt x="1869" y="823"/>
                    <a:pt x="2059" y="697"/>
                    <a:pt x="2249" y="538"/>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13"/>
            <p:cNvSpPr/>
            <p:nvPr/>
          </p:nvSpPr>
          <p:spPr>
            <a:xfrm>
              <a:off x="3652050" y="2792150"/>
              <a:ext cx="40400" cy="31700"/>
            </a:xfrm>
            <a:custGeom>
              <a:rect b="b" l="l" r="r" t="t"/>
              <a:pathLst>
                <a:path extrusionOk="0" h="1268" w="1616">
                  <a:moveTo>
                    <a:pt x="1615" y="64"/>
                  </a:moveTo>
                  <a:cubicBezTo>
                    <a:pt x="1552" y="32"/>
                    <a:pt x="1520" y="1"/>
                    <a:pt x="1520" y="1"/>
                  </a:cubicBezTo>
                  <a:cubicBezTo>
                    <a:pt x="887" y="159"/>
                    <a:pt x="443" y="603"/>
                    <a:pt x="32" y="1046"/>
                  </a:cubicBezTo>
                  <a:cubicBezTo>
                    <a:pt x="0" y="1078"/>
                    <a:pt x="0" y="1204"/>
                    <a:pt x="32" y="1204"/>
                  </a:cubicBezTo>
                  <a:cubicBezTo>
                    <a:pt x="95" y="1236"/>
                    <a:pt x="222" y="1268"/>
                    <a:pt x="253" y="1268"/>
                  </a:cubicBezTo>
                  <a:cubicBezTo>
                    <a:pt x="665" y="951"/>
                    <a:pt x="1077" y="603"/>
                    <a:pt x="1457" y="286"/>
                  </a:cubicBezTo>
                  <a:cubicBezTo>
                    <a:pt x="1520" y="223"/>
                    <a:pt x="1552" y="159"/>
                    <a:pt x="1615" y="6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13"/>
            <p:cNvSpPr/>
            <p:nvPr/>
          </p:nvSpPr>
          <p:spPr>
            <a:xfrm>
              <a:off x="3670250" y="2810375"/>
              <a:ext cx="25350" cy="27725"/>
            </a:xfrm>
            <a:custGeom>
              <a:rect b="b" l="l" r="r" t="t"/>
              <a:pathLst>
                <a:path extrusionOk="0" h="1109" w="1014">
                  <a:moveTo>
                    <a:pt x="729" y="64"/>
                  </a:moveTo>
                  <a:cubicBezTo>
                    <a:pt x="507" y="254"/>
                    <a:pt x="285" y="507"/>
                    <a:pt x="32" y="729"/>
                  </a:cubicBezTo>
                  <a:cubicBezTo>
                    <a:pt x="0" y="792"/>
                    <a:pt x="0" y="887"/>
                    <a:pt x="0" y="950"/>
                  </a:cubicBezTo>
                  <a:cubicBezTo>
                    <a:pt x="0" y="982"/>
                    <a:pt x="32" y="1045"/>
                    <a:pt x="64" y="1077"/>
                  </a:cubicBezTo>
                  <a:cubicBezTo>
                    <a:pt x="127" y="1109"/>
                    <a:pt x="190" y="1077"/>
                    <a:pt x="222" y="1045"/>
                  </a:cubicBezTo>
                  <a:cubicBezTo>
                    <a:pt x="475" y="792"/>
                    <a:pt x="729" y="507"/>
                    <a:pt x="950" y="254"/>
                  </a:cubicBezTo>
                  <a:cubicBezTo>
                    <a:pt x="982" y="190"/>
                    <a:pt x="982" y="127"/>
                    <a:pt x="1014" y="32"/>
                  </a:cubicBezTo>
                  <a:cubicBezTo>
                    <a:pt x="919" y="32"/>
                    <a:pt x="792" y="0"/>
                    <a:pt x="729" y="6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13"/>
            <p:cNvSpPr/>
            <p:nvPr/>
          </p:nvSpPr>
          <p:spPr>
            <a:xfrm>
              <a:off x="3732000" y="2616400"/>
              <a:ext cx="25" cy="25"/>
            </a:xfrm>
            <a:custGeom>
              <a:rect b="b" l="l" r="r" t="t"/>
              <a:pathLst>
                <a:path extrusionOk="0" h="1" w="1">
                  <a:moveTo>
                    <a:pt x="1" y="0"/>
                  </a:moveTo>
                  <a:lnTo>
                    <a:pt x="1" y="0"/>
                  </a:lnTo>
                  <a:lnTo>
                    <a:pt x="1" y="0"/>
                  </a:lnTo>
                  <a:cubicBezTo>
                    <a:pt x="1" y="0"/>
                    <a:pt x="1" y="0"/>
                    <a:pt x="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13"/>
            <p:cNvSpPr/>
            <p:nvPr/>
          </p:nvSpPr>
          <p:spPr>
            <a:xfrm>
              <a:off x="3717750" y="2614025"/>
              <a:ext cx="14275" cy="30900"/>
            </a:xfrm>
            <a:custGeom>
              <a:rect b="b" l="l" r="r" t="t"/>
              <a:pathLst>
                <a:path extrusionOk="0" h="1236" w="571">
                  <a:moveTo>
                    <a:pt x="381" y="1235"/>
                  </a:moveTo>
                  <a:cubicBezTo>
                    <a:pt x="444" y="1109"/>
                    <a:pt x="476" y="1045"/>
                    <a:pt x="476" y="982"/>
                  </a:cubicBezTo>
                  <a:cubicBezTo>
                    <a:pt x="476" y="760"/>
                    <a:pt x="476" y="570"/>
                    <a:pt x="476" y="349"/>
                  </a:cubicBezTo>
                  <a:cubicBezTo>
                    <a:pt x="476" y="254"/>
                    <a:pt x="476" y="159"/>
                    <a:pt x="571" y="95"/>
                  </a:cubicBezTo>
                  <a:cubicBezTo>
                    <a:pt x="476" y="64"/>
                    <a:pt x="412" y="32"/>
                    <a:pt x="317" y="0"/>
                  </a:cubicBezTo>
                  <a:cubicBezTo>
                    <a:pt x="159" y="412"/>
                    <a:pt x="1" y="792"/>
                    <a:pt x="381" y="1235"/>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13"/>
            <p:cNvSpPr/>
            <p:nvPr/>
          </p:nvSpPr>
          <p:spPr>
            <a:xfrm>
              <a:off x="3802475" y="2684475"/>
              <a:ext cx="14275" cy="7950"/>
            </a:xfrm>
            <a:custGeom>
              <a:rect b="b" l="l" r="r" t="t"/>
              <a:pathLst>
                <a:path extrusionOk="0" h="318" w="571">
                  <a:moveTo>
                    <a:pt x="570" y="286"/>
                  </a:moveTo>
                  <a:cubicBezTo>
                    <a:pt x="570" y="223"/>
                    <a:pt x="570" y="191"/>
                    <a:pt x="570" y="159"/>
                  </a:cubicBezTo>
                  <a:cubicBezTo>
                    <a:pt x="412" y="96"/>
                    <a:pt x="254" y="1"/>
                    <a:pt x="0" y="64"/>
                  </a:cubicBezTo>
                  <a:cubicBezTo>
                    <a:pt x="158" y="254"/>
                    <a:pt x="349" y="318"/>
                    <a:pt x="539" y="318"/>
                  </a:cubicBezTo>
                  <a:cubicBezTo>
                    <a:pt x="539" y="318"/>
                    <a:pt x="570" y="286"/>
                    <a:pt x="570" y="286"/>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13"/>
            <p:cNvSpPr/>
            <p:nvPr/>
          </p:nvSpPr>
          <p:spPr>
            <a:xfrm>
              <a:off x="3792975" y="2689225"/>
              <a:ext cx="7925" cy="6375"/>
            </a:xfrm>
            <a:custGeom>
              <a:rect b="b" l="l" r="r" t="t"/>
              <a:pathLst>
                <a:path extrusionOk="0" h="255" w="317">
                  <a:moveTo>
                    <a:pt x="127" y="254"/>
                  </a:moveTo>
                  <a:cubicBezTo>
                    <a:pt x="190" y="254"/>
                    <a:pt x="222" y="191"/>
                    <a:pt x="317" y="128"/>
                  </a:cubicBezTo>
                  <a:cubicBezTo>
                    <a:pt x="222" y="64"/>
                    <a:pt x="158" y="1"/>
                    <a:pt x="127" y="1"/>
                  </a:cubicBezTo>
                  <a:cubicBezTo>
                    <a:pt x="95" y="33"/>
                    <a:pt x="32" y="96"/>
                    <a:pt x="0" y="159"/>
                  </a:cubicBezTo>
                  <a:cubicBezTo>
                    <a:pt x="63" y="191"/>
                    <a:pt x="95" y="254"/>
                    <a:pt x="127" y="25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13"/>
            <p:cNvSpPr/>
            <p:nvPr/>
          </p:nvSpPr>
          <p:spPr>
            <a:xfrm>
              <a:off x="3806425" y="2705850"/>
              <a:ext cx="4775" cy="7950"/>
            </a:xfrm>
            <a:custGeom>
              <a:rect b="b" l="l" r="r" t="t"/>
              <a:pathLst>
                <a:path extrusionOk="0" h="318" w="191">
                  <a:moveTo>
                    <a:pt x="0" y="33"/>
                  </a:moveTo>
                  <a:cubicBezTo>
                    <a:pt x="0" y="128"/>
                    <a:pt x="32" y="191"/>
                    <a:pt x="32" y="286"/>
                  </a:cubicBezTo>
                  <a:cubicBezTo>
                    <a:pt x="32" y="286"/>
                    <a:pt x="96" y="318"/>
                    <a:pt x="127" y="318"/>
                  </a:cubicBezTo>
                  <a:cubicBezTo>
                    <a:pt x="159" y="318"/>
                    <a:pt x="191" y="254"/>
                    <a:pt x="191" y="223"/>
                  </a:cubicBezTo>
                  <a:cubicBezTo>
                    <a:pt x="159" y="159"/>
                    <a:pt x="96" y="96"/>
                    <a:pt x="6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13"/>
            <p:cNvSpPr/>
            <p:nvPr/>
          </p:nvSpPr>
          <p:spPr>
            <a:xfrm>
              <a:off x="3786625" y="2701100"/>
              <a:ext cx="4000" cy="3200"/>
            </a:xfrm>
            <a:custGeom>
              <a:rect b="b" l="l" r="r" t="t"/>
              <a:pathLst>
                <a:path extrusionOk="0" h="128" w="160">
                  <a:moveTo>
                    <a:pt x="32" y="128"/>
                  </a:moveTo>
                  <a:cubicBezTo>
                    <a:pt x="64" y="128"/>
                    <a:pt x="127" y="96"/>
                    <a:pt x="159" y="96"/>
                  </a:cubicBezTo>
                  <a:cubicBezTo>
                    <a:pt x="159" y="33"/>
                    <a:pt x="127" y="1"/>
                    <a:pt x="127" y="1"/>
                  </a:cubicBezTo>
                  <a:cubicBezTo>
                    <a:pt x="96" y="1"/>
                    <a:pt x="32" y="1"/>
                    <a:pt x="1" y="33"/>
                  </a:cubicBezTo>
                  <a:cubicBezTo>
                    <a:pt x="1" y="64"/>
                    <a:pt x="32" y="128"/>
                    <a:pt x="32" y="128"/>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13"/>
            <p:cNvSpPr/>
            <p:nvPr/>
          </p:nvSpPr>
          <p:spPr>
            <a:xfrm>
              <a:off x="6666150" y="2700325"/>
              <a:ext cx="3975" cy="2400"/>
            </a:xfrm>
            <a:custGeom>
              <a:rect b="b" l="l" r="r" t="t"/>
              <a:pathLst>
                <a:path extrusionOk="0" h="96" w="159">
                  <a:moveTo>
                    <a:pt x="64" y="95"/>
                  </a:moveTo>
                  <a:cubicBezTo>
                    <a:pt x="95" y="64"/>
                    <a:pt x="127" y="64"/>
                    <a:pt x="159" y="32"/>
                  </a:cubicBezTo>
                  <a:cubicBezTo>
                    <a:pt x="127" y="32"/>
                    <a:pt x="95" y="0"/>
                    <a:pt x="95" y="0"/>
                  </a:cubicBezTo>
                  <a:cubicBezTo>
                    <a:pt x="64" y="0"/>
                    <a:pt x="32" y="32"/>
                    <a:pt x="0" y="64"/>
                  </a:cubicBezTo>
                  <a:cubicBezTo>
                    <a:pt x="32" y="64"/>
                    <a:pt x="64" y="64"/>
                    <a:pt x="64" y="95"/>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13"/>
            <p:cNvSpPr/>
            <p:nvPr/>
          </p:nvSpPr>
          <p:spPr>
            <a:xfrm>
              <a:off x="6131725" y="2800875"/>
              <a:ext cx="825" cy="800"/>
            </a:xfrm>
            <a:custGeom>
              <a:rect b="b" l="l" r="r" t="t"/>
              <a:pathLst>
                <a:path extrusionOk="0" h="32" w="33">
                  <a:moveTo>
                    <a:pt x="1" y="32"/>
                  </a:moveTo>
                  <a:lnTo>
                    <a:pt x="32" y="32"/>
                  </a:lnTo>
                  <a:lnTo>
                    <a:pt x="3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0" name="Google Shape;570;p13"/>
          <p:cNvSpPr txBox="1"/>
          <p:nvPr/>
        </p:nvSpPr>
        <p:spPr>
          <a:xfrm>
            <a:off x="4504900" y="1275898"/>
            <a:ext cx="4036200" cy="22350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None/>
            </a:pPr>
            <a:r>
              <a:rPr lang="en" sz="4300">
                <a:solidFill>
                  <a:srgbClr val="F9CB9C"/>
                </a:solidFill>
                <a:latin typeface="Sue Ellen Francisco"/>
                <a:ea typeface="Sue Ellen Francisco"/>
                <a:cs typeface="Sue Ellen Francisco"/>
                <a:sym typeface="Sue Ellen Francisco"/>
              </a:rPr>
              <a:t>WHY FOUNDATIONS OF EDUCATION MATTER</a:t>
            </a:r>
            <a:endParaRPr sz="4200">
              <a:solidFill>
                <a:srgbClr val="F9CB9C"/>
              </a:solidFill>
              <a:highlight>
                <a:srgbClr val="FFFFFF"/>
              </a:highlight>
              <a:latin typeface="Sue Ellen Francisco"/>
              <a:ea typeface="Sue Ellen Francisco"/>
              <a:cs typeface="Sue Ellen Francisco"/>
              <a:sym typeface="Sue Ellen Francisco"/>
            </a:endParaRPr>
          </a:p>
        </p:txBody>
      </p:sp>
      <p:sp>
        <p:nvSpPr>
          <p:cNvPr id="571" name="Google Shape;571;p13"/>
          <p:cNvSpPr txBox="1"/>
          <p:nvPr/>
        </p:nvSpPr>
        <p:spPr>
          <a:xfrm>
            <a:off x="4630525" y="3510902"/>
            <a:ext cx="3910500" cy="356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2400">
                <a:solidFill>
                  <a:srgbClr val="FFFFFF"/>
                </a:solidFill>
                <a:latin typeface="Barlow Semi Condensed"/>
                <a:ea typeface="Barlow Semi Condensed"/>
                <a:cs typeface="Barlow Semi Condensed"/>
                <a:sym typeface="Barlow Semi Condensed"/>
              </a:rPr>
              <a:t>Bram, Jordan, Mike</a:t>
            </a:r>
            <a:endParaRPr sz="2400">
              <a:solidFill>
                <a:srgbClr val="FFFFFF"/>
              </a:solidFill>
              <a:latin typeface="Barlow Semi Condensed"/>
              <a:ea typeface="Barlow Semi Condensed"/>
              <a:cs typeface="Barlow Semi Condensed"/>
              <a:sym typeface="Barlow Semi Condense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18" name="Shape 818"/>
        <p:cNvGrpSpPr/>
        <p:nvPr/>
      </p:nvGrpSpPr>
      <p:grpSpPr>
        <a:xfrm>
          <a:off x="0" y="0"/>
          <a:ext cx="0" cy="0"/>
          <a:chOff x="0" y="0"/>
          <a:chExt cx="0" cy="0"/>
        </a:xfrm>
      </p:grpSpPr>
      <p:sp>
        <p:nvSpPr>
          <p:cNvPr id="819" name="Google Shape;819;p22"/>
          <p:cNvSpPr/>
          <p:nvPr/>
        </p:nvSpPr>
        <p:spPr>
          <a:xfrm flipH="1">
            <a:off x="2839533" y="2190914"/>
            <a:ext cx="969993" cy="804873"/>
          </a:xfrm>
          <a:custGeom>
            <a:rect b="b" l="l" r="r" t="t"/>
            <a:pathLst>
              <a:path extrusionOk="0" h="91933" w="110793">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16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22"/>
          <p:cNvSpPr/>
          <p:nvPr/>
        </p:nvSpPr>
        <p:spPr>
          <a:xfrm>
            <a:off x="5031742" y="1923477"/>
            <a:ext cx="1516151" cy="1275946"/>
          </a:xfrm>
          <a:custGeom>
            <a:rect b="b" l="l" r="r" t="t"/>
            <a:pathLst>
              <a:path extrusionOk="0" h="44296" w="52635">
                <a:moveTo>
                  <a:pt x="24015" y="626"/>
                </a:moveTo>
                <a:cubicBezTo>
                  <a:pt x="32244" y="626"/>
                  <a:pt x="41960" y="4174"/>
                  <a:pt x="46618" y="11237"/>
                </a:cubicBezTo>
                <a:cubicBezTo>
                  <a:pt x="51716" y="18901"/>
                  <a:pt x="49975" y="27895"/>
                  <a:pt x="44749" y="34989"/>
                </a:cubicBezTo>
                <a:cubicBezTo>
                  <a:pt x="40467" y="40797"/>
                  <a:pt x="33736" y="43679"/>
                  <a:pt x="26786" y="43679"/>
                </a:cubicBezTo>
                <a:cubicBezTo>
                  <a:pt x="24794" y="43679"/>
                  <a:pt x="22783" y="43442"/>
                  <a:pt x="20807" y="42970"/>
                </a:cubicBezTo>
                <a:cubicBezTo>
                  <a:pt x="11402" y="40689"/>
                  <a:pt x="3801" y="31980"/>
                  <a:pt x="5733" y="21941"/>
                </a:cubicBezTo>
                <a:cubicBezTo>
                  <a:pt x="5773" y="21719"/>
                  <a:pt x="5594" y="21586"/>
                  <a:pt x="5417" y="21586"/>
                </a:cubicBezTo>
                <a:cubicBezTo>
                  <a:pt x="5318" y="21586"/>
                  <a:pt x="5220" y="21628"/>
                  <a:pt x="5163" y="21720"/>
                </a:cubicBezTo>
                <a:cubicBezTo>
                  <a:pt x="5033" y="21703"/>
                  <a:pt x="4904" y="21695"/>
                  <a:pt x="4776" y="21695"/>
                </a:cubicBezTo>
                <a:cubicBezTo>
                  <a:pt x="3199" y="21695"/>
                  <a:pt x="1831" y="22904"/>
                  <a:pt x="571" y="23842"/>
                </a:cubicBezTo>
                <a:cubicBezTo>
                  <a:pt x="1046" y="20263"/>
                  <a:pt x="3073" y="17349"/>
                  <a:pt x="6113" y="15386"/>
                </a:cubicBezTo>
                <a:cubicBezTo>
                  <a:pt x="6240" y="15291"/>
                  <a:pt x="6240" y="15133"/>
                  <a:pt x="6176" y="15038"/>
                </a:cubicBezTo>
                <a:cubicBezTo>
                  <a:pt x="6240" y="15006"/>
                  <a:pt x="6303" y="14974"/>
                  <a:pt x="6303" y="14911"/>
                </a:cubicBezTo>
                <a:cubicBezTo>
                  <a:pt x="7031" y="6044"/>
                  <a:pt x="15329" y="692"/>
                  <a:pt x="23689" y="628"/>
                </a:cubicBezTo>
                <a:cubicBezTo>
                  <a:pt x="23797" y="627"/>
                  <a:pt x="23906" y="626"/>
                  <a:pt x="24015" y="626"/>
                </a:cubicBezTo>
                <a:close/>
                <a:moveTo>
                  <a:pt x="24110" y="1"/>
                </a:moveTo>
                <a:cubicBezTo>
                  <a:pt x="19803" y="1"/>
                  <a:pt x="15511" y="1102"/>
                  <a:pt x="12035" y="3763"/>
                </a:cubicBezTo>
                <a:cubicBezTo>
                  <a:pt x="8520" y="6424"/>
                  <a:pt x="6018" y="10382"/>
                  <a:pt x="6018" y="14879"/>
                </a:cubicBezTo>
                <a:cubicBezTo>
                  <a:pt x="5955" y="14879"/>
                  <a:pt x="5860" y="14879"/>
                  <a:pt x="5796" y="14911"/>
                </a:cubicBezTo>
                <a:cubicBezTo>
                  <a:pt x="2344" y="16843"/>
                  <a:pt x="286" y="20516"/>
                  <a:pt x="1" y="24412"/>
                </a:cubicBezTo>
                <a:cubicBezTo>
                  <a:pt x="1" y="24549"/>
                  <a:pt x="132" y="24653"/>
                  <a:pt x="265" y="24653"/>
                </a:cubicBezTo>
                <a:cubicBezTo>
                  <a:pt x="317" y="24653"/>
                  <a:pt x="368" y="24637"/>
                  <a:pt x="412" y="24602"/>
                </a:cubicBezTo>
                <a:cubicBezTo>
                  <a:pt x="1686" y="23639"/>
                  <a:pt x="3264" y="22066"/>
                  <a:pt x="4998" y="22066"/>
                </a:cubicBezTo>
                <a:cubicBezTo>
                  <a:pt x="5032" y="22066"/>
                  <a:pt x="5066" y="22067"/>
                  <a:pt x="5099" y="22068"/>
                </a:cubicBezTo>
                <a:cubicBezTo>
                  <a:pt x="3579" y="30777"/>
                  <a:pt x="9121" y="39074"/>
                  <a:pt x="17070" y="42368"/>
                </a:cubicBezTo>
                <a:cubicBezTo>
                  <a:pt x="20124" y="43640"/>
                  <a:pt x="23508" y="44296"/>
                  <a:pt x="26894" y="44296"/>
                </a:cubicBezTo>
                <a:cubicBezTo>
                  <a:pt x="32777" y="44296"/>
                  <a:pt x="38668" y="42317"/>
                  <a:pt x="42849" y="38156"/>
                </a:cubicBezTo>
                <a:cubicBezTo>
                  <a:pt x="49309" y="31727"/>
                  <a:pt x="52635" y="21815"/>
                  <a:pt x="48518" y="13264"/>
                </a:cubicBezTo>
                <a:cubicBezTo>
                  <a:pt x="44559" y="4967"/>
                  <a:pt x="35027" y="850"/>
                  <a:pt x="26254" y="90"/>
                </a:cubicBezTo>
                <a:cubicBezTo>
                  <a:pt x="25542" y="31"/>
                  <a:pt x="24826" y="1"/>
                  <a:pt x="2411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22"/>
          <p:cNvSpPr/>
          <p:nvPr/>
        </p:nvSpPr>
        <p:spPr>
          <a:xfrm>
            <a:off x="4821034" y="3469269"/>
            <a:ext cx="1305414" cy="1267362"/>
          </a:xfrm>
          <a:custGeom>
            <a:rect b="b" l="l" r="r" t="t"/>
            <a:pathLst>
              <a:path extrusionOk="0" h="43998" w="45319">
                <a:moveTo>
                  <a:pt x="5732" y="960"/>
                </a:moveTo>
                <a:cubicBezTo>
                  <a:pt x="6619" y="2955"/>
                  <a:pt x="8012" y="4665"/>
                  <a:pt x="9976" y="5647"/>
                </a:cubicBezTo>
                <a:cubicBezTo>
                  <a:pt x="10008" y="5710"/>
                  <a:pt x="10071" y="5710"/>
                  <a:pt x="10103" y="5710"/>
                </a:cubicBezTo>
                <a:lnTo>
                  <a:pt x="10198" y="5773"/>
                </a:lnTo>
                <a:cubicBezTo>
                  <a:pt x="10211" y="5777"/>
                  <a:pt x="10224" y="5778"/>
                  <a:pt x="10237" y="5778"/>
                </a:cubicBezTo>
                <a:cubicBezTo>
                  <a:pt x="10343" y="5778"/>
                  <a:pt x="10419" y="5665"/>
                  <a:pt x="10419" y="5552"/>
                </a:cubicBezTo>
                <a:cubicBezTo>
                  <a:pt x="11939" y="4412"/>
                  <a:pt x="13618" y="3493"/>
                  <a:pt x="15360" y="2765"/>
                </a:cubicBezTo>
                <a:cubicBezTo>
                  <a:pt x="15708" y="2607"/>
                  <a:pt x="16088" y="2480"/>
                  <a:pt x="16436" y="2353"/>
                </a:cubicBezTo>
                <a:cubicBezTo>
                  <a:pt x="16500" y="2321"/>
                  <a:pt x="16563" y="2321"/>
                  <a:pt x="16626" y="2290"/>
                </a:cubicBezTo>
                <a:cubicBezTo>
                  <a:pt x="17006" y="2163"/>
                  <a:pt x="17355" y="2036"/>
                  <a:pt x="17735" y="1941"/>
                </a:cubicBezTo>
                <a:cubicBezTo>
                  <a:pt x="18115" y="1815"/>
                  <a:pt x="18495" y="1751"/>
                  <a:pt x="18875" y="1656"/>
                </a:cubicBezTo>
                <a:cubicBezTo>
                  <a:pt x="18907" y="1625"/>
                  <a:pt x="18970" y="1625"/>
                  <a:pt x="19033" y="1593"/>
                </a:cubicBezTo>
                <a:cubicBezTo>
                  <a:pt x="19413" y="1530"/>
                  <a:pt x="19793" y="1466"/>
                  <a:pt x="20173" y="1403"/>
                </a:cubicBezTo>
                <a:cubicBezTo>
                  <a:pt x="20205" y="1371"/>
                  <a:pt x="20237" y="1371"/>
                  <a:pt x="20300" y="1371"/>
                </a:cubicBezTo>
                <a:cubicBezTo>
                  <a:pt x="20648" y="1308"/>
                  <a:pt x="20997" y="1276"/>
                  <a:pt x="21345" y="1213"/>
                </a:cubicBezTo>
                <a:lnTo>
                  <a:pt x="21503" y="1213"/>
                </a:lnTo>
                <a:cubicBezTo>
                  <a:pt x="21884" y="1181"/>
                  <a:pt x="22264" y="1150"/>
                  <a:pt x="22612" y="1118"/>
                </a:cubicBezTo>
                <a:lnTo>
                  <a:pt x="22834" y="1118"/>
                </a:lnTo>
                <a:cubicBezTo>
                  <a:pt x="23182" y="1086"/>
                  <a:pt x="23530" y="1086"/>
                  <a:pt x="23910" y="1086"/>
                </a:cubicBezTo>
                <a:lnTo>
                  <a:pt x="23974" y="1086"/>
                </a:lnTo>
                <a:cubicBezTo>
                  <a:pt x="24354" y="1086"/>
                  <a:pt x="24734" y="1118"/>
                  <a:pt x="25114" y="1118"/>
                </a:cubicBezTo>
                <a:cubicBezTo>
                  <a:pt x="25177" y="1150"/>
                  <a:pt x="25240" y="1150"/>
                  <a:pt x="25335" y="1150"/>
                </a:cubicBezTo>
                <a:cubicBezTo>
                  <a:pt x="25715" y="1181"/>
                  <a:pt x="26095" y="1213"/>
                  <a:pt x="26444" y="1245"/>
                </a:cubicBezTo>
                <a:cubicBezTo>
                  <a:pt x="26476" y="1245"/>
                  <a:pt x="26476" y="1276"/>
                  <a:pt x="26476" y="1276"/>
                </a:cubicBezTo>
                <a:cubicBezTo>
                  <a:pt x="26856" y="1308"/>
                  <a:pt x="27204" y="1371"/>
                  <a:pt x="27584" y="1435"/>
                </a:cubicBezTo>
                <a:cubicBezTo>
                  <a:pt x="27647" y="1466"/>
                  <a:pt x="27742" y="1466"/>
                  <a:pt x="27806" y="1466"/>
                </a:cubicBezTo>
                <a:cubicBezTo>
                  <a:pt x="28154" y="1561"/>
                  <a:pt x="28534" y="1625"/>
                  <a:pt x="28882" y="1720"/>
                </a:cubicBezTo>
                <a:cubicBezTo>
                  <a:pt x="28946" y="1720"/>
                  <a:pt x="29009" y="1751"/>
                  <a:pt x="29041" y="1751"/>
                </a:cubicBezTo>
                <a:cubicBezTo>
                  <a:pt x="29389" y="1846"/>
                  <a:pt x="29706" y="1941"/>
                  <a:pt x="30022" y="2036"/>
                </a:cubicBezTo>
                <a:cubicBezTo>
                  <a:pt x="30086" y="2068"/>
                  <a:pt x="30149" y="2100"/>
                  <a:pt x="30244" y="2100"/>
                </a:cubicBezTo>
                <a:cubicBezTo>
                  <a:pt x="30593" y="2226"/>
                  <a:pt x="30941" y="2353"/>
                  <a:pt x="31289" y="2480"/>
                </a:cubicBezTo>
                <a:cubicBezTo>
                  <a:pt x="31353" y="2512"/>
                  <a:pt x="31416" y="2543"/>
                  <a:pt x="31479" y="2575"/>
                </a:cubicBezTo>
                <a:cubicBezTo>
                  <a:pt x="31796" y="2702"/>
                  <a:pt x="32113" y="2828"/>
                  <a:pt x="32429" y="2987"/>
                </a:cubicBezTo>
                <a:cubicBezTo>
                  <a:pt x="32493" y="2987"/>
                  <a:pt x="32524" y="3018"/>
                  <a:pt x="32588" y="3050"/>
                </a:cubicBezTo>
                <a:cubicBezTo>
                  <a:pt x="32904" y="3208"/>
                  <a:pt x="33253" y="3367"/>
                  <a:pt x="33601" y="3557"/>
                </a:cubicBezTo>
                <a:cubicBezTo>
                  <a:pt x="33664" y="3588"/>
                  <a:pt x="33759" y="3652"/>
                  <a:pt x="33823" y="3683"/>
                </a:cubicBezTo>
                <a:cubicBezTo>
                  <a:pt x="34171" y="3873"/>
                  <a:pt x="34488" y="4063"/>
                  <a:pt x="34836" y="4285"/>
                </a:cubicBezTo>
                <a:cubicBezTo>
                  <a:pt x="35533" y="4728"/>
                  <a:pt x="36166" y="5203"/>
                  <a:pt x="36800" y="5710"/>
                </a:cubicBezTo>
                <a:cubicBezTo>
                  <a:pt x="37180" y="6027"/>
                  <a:pt x="37528" y="6312"/>
                  <a:pt x="37876" y="6628"/>
                </a:cubicBezTo>
                <a:cubicBezTo>
                  <a:pt x="38446" y="7167"/>
                  <a:pt x="38953" y="7705"/>
                  <a:pt x="39460" y="8275"/>
                </a:cubicBezTo>
                <a:cubicBezTo>
                  <a:pt x="39682" y="8529"/>
                  <a:pt x="39872" y="8750"/>
                  <a:pt x="40062" y="9004"/>
                </a:cubicBezTo>
                <a:cubicBezTo>
                  <a:pt x="40347" y="9352"/>
                  <a:pt x="40600" y="9732"/>
                  <a:pt x="40853" y="10080"/>
                </a:cubicBezTo>
                <a:cubicBezTo>
                  <a:pt x="43894" y="14451"/>
                  <a:pt x="45255" y="19898"/>
                  <a:pt x="44147" y="25313"/>
                </a:cubicBezTo>
                <a:cubicBezTo>
                  <a:pt x="43894" y="26580"/>
                  <a:pt x="43513" y="27783"/>
                  <a:pt x="43007" y="28923"/>
                </a:cubicBezTo>
                <a:cubicBezTo>
                  <a:pt x="42880" y="29177"/>
                  <a:pt x="42753" y="29430"/>
                  <a:pt x="42627" y="29683"/>
                </a:cubicBezTo>
                <a:cubicBezTo>
                  <a:pt x="41297" y="32280"/>
                  <a:pt x="39333" y="34497"/>
                  <a:pt x="37021" y="36461"/>
                </a:cubicBezTo>
                <a:cubicBezTo>
                  <a:pt x="36673" y="36746"/>
                  <a:pt x="36325" y="37062"/>
                  <a:pt x="35976" y="37347"/>
                </a:cubicBezTo>
                <a:cubicBezTo>
                  <a:pt x="35660" y="37569"/>
                  <a:pt x="35406" y="37791"/>
                  <a:pt x="35090" y="38012"/>
                </a:cubicBezTo>
                <a:cubicBezTo>
                  <a:pt x="34234" y="38677"/>
                  <a:pt x="33348" y="39311"/>
                  <a:pt x="32429" y="39881"/>
                </a:cubicBezTo>
                <a:cubicBezTo>
                  <a:pt x="31891" y="40229"/>
                  <a:pt x="31321" y="40546"/>
                  <a:pt x="30751" y="40831"/>
                </a:cubicBezTo>
                <a:cubicBezTo>
                  <a:pt x="30497" y="40989"/>
                  <a:pt x="30244" y="41116"/>
                  <a:pt x="29991" y="41243"/>
                </a:cubicBezTo>
                <a:cubicBezTo>
                  <a:pt x="28249" y="42098"/>
                  <a:pt x="26412" y="42763"/>
                  <a:pt x="24480" y="43079"/>
                </a:cubicBezTo>
                <a:cubicBezTo>
                  <a:pt x="24227" y="43143"/>
                  <a:pt x="23974" y="43174"/>
                  <a:pt x="23689" y="43206"/>
                </a:cubicBezTo>
                <a:cubicBezTo>
                  <a:pt x="23625" y="43206"/>
                  <a:pt x="23530" y="43206"/>
                  <a:pt x="23467" y="43238"/>
                </a:cubicBezTo>
                <a:cubicBezTo>
                  <a:pt x="23277" y="43238"/>
                  <a:pt x="23087" y="43269"/>
                  <a:pt x="22897" y="43269"/>
                </a:cubicBezTo>
                <a:cubicBezTo>
                  <a:pt x="22802" y="43301"/>
                  <a:pt x="22739" y="43301"/>
                  <a:pt x="22644" y="43301"/>
                </a:cubicBezTo>
                <a:cubicBezTo>
                  <a:pt x="22454" y="43301"/>
                  <a:pt x="22232" y="43333"/>
                  <a:pt x="22042" y="43333"/>
                </a:cubicBezTo>
                <a:lnTo>
                  <a:pt x="21060" y="43333"/>
                </a:lnTo>
                <a:cubicBezTo>
                  <a:pt x="14758" y="43143"/>
                  <a:pt x="8646" y="39564"/>
                  <a:pt x="5257" y="34244"/>
                </a:cubicBezTo>
                <a:cubicBezTo>
                  <a:pt x="380" y="26643"/>
                  <a:pt x="1742" y="16382"/>
                  <a:pt x="7157" y="9479"/>
                </a:cubicBezTo>
                <a:cubicBezTo>
                  <a:pt x="7189" y="9447"/>
                  <a:pt x="7189" y="9415"/>
                  <a:pt x="7189" y="9384"/>
                </a:cubicBezTo>
                <a:cubicBezTo>
                  <a:pt x="7284" y="9289"/>
                  <a:pt x="7284" y="9194"/>
                  <a:pt x="7189" y="9067"/>
                </a:cubicBezTo>
                <a:cubicBezTo>
                  <a:pt x="5131" y="6850"/>
                  <a:pt x="4561" y="3715"/>
                  <a:pt x="5732" y="960"/>
                </a:cubicBezTo>
                <a:close/>
                <a:moveTo>
                  <a:pt x="5771" y="1"/>
                </a:moveTo>
                <a:cubicBezTo>
                  <a:pt x="5653" y="1"/>
                  <a:pt x="5530" y="66"/>
                  <a:pt x="5479" y="168"/>
                </a:cubicBezTo>
                <a:cubicBezTo>
                  <a:pt x="3959" y="3145"/>
                  <a:pt x="4371" y="6723"/>
                  <a:pt x="6556" y="9225"/>
                </a:cubicBezTo>
                <a:cubicBezTo>
                  <a:pt x="1520" y="15654"/>
                  <a:pt x="0" y="24806"/>
                  <a:pt x="3452" y="32312"/>
                </a:cubicBezTo>
                <a:cubicBezTo>
                  <a:pt x="5986" y="37791"/>
                  <a:pt x="11148" y="41971"/>
                  <a:pt x="16975" y="43428"/>
                </a:cubicBezTo>
                <a:lnTo>
                  <a:pt x="17006" y="43428"/>
                </a:lnTo>
                <a:cubicBezTo>
                  <a:pt x="18147" y="43713"/>
                  <a:pt x="19287" y="43903"/>
                  <a:pt x="20458" y="43966"/>
                </a:cubicBezTo>
                <a:lnTo>
                  <a:pt x="20585" y="43966"/>
                </a:lnTo>
                <a:cubicBezTo>
                  <a:pt x="21060" y="43998"/>
                  <a:pt x="21535" y="43998"/>
                  <a:pt x="22042" y="43998"/>
                </a:cubicBezTo>
                <a:cubicBezTo>
                  <a:pt x="22327" y="43998"/>
                  <a:pt x="22644" y="43966"/>
                  <a:pt x="22929" y="43934"/>
                </a:cubicBezTo>
                <a:cubicBezTo>
                  <a:pt x="26222" y="43681"/>
                  <a:pt x="29357" y="42478"/>
                  <a:pt x="32176" y="40799"/>
                </a:cubicBezTo>
                <a:cubicBezTo>
                  <a:pt x="32429" y="40641"/>
                  <a:pt x="32714" y="40483"/>
                  <a:pt x="32968" y="40324"/>
                </a:cubicBezTo>
                <a:cubicBezTo>
                  <a:pt x="33728" y="39849"/>
                  <a:pt x="34456" y="39342"/>
                  <a:pt x="35185" y="38804"/>
                </a:cubicBezTo>
                <a:cubicBezTo>
                  <a:pt x="36103" y="38076"/>
                  <a:pt x="37053" y="37347"/>
                  <a:pt x="37940" y="36556"/>
                </a:cubicBezTo>
                <a:cubicBezTo>
                  <a:pt x="38161" y="36366"/>
                  <a:pt x="38383" y="36176"/>
                  <a:pt x="38605" y="35954"/>
                </a:cubicBezTo>
                <a:cubicBezTo>
                  <a:pt x="39016" y="35574"/>
                  <a:pt x="39460" y="35130"/>
                  <a:pt x="39840" y="34719"/>
                </a:cubicBezTo>
                <a:cubicBezTo>
                  <a:pt x="40473" y="34054"/>
                  <a:pt x="41043" y="33389"/>
                  <a:pt x="41550" y="32692"/>
                </a:cubicBezTo>
                <a:cubicBezTo>
                  <a:pt x="42627" y="31267"/>
                  <a:pt x="43482" y="29747"/>
                  <a:pt x="44084" y="28037"/>
                </a:cubicBezTo>
                <a:cubicBezTo>
                  <a:pt x="44970" y="25535"/>
                  <a:pt x="45319" y="22938"/>
                  <a:pt x="45160" y="20373"/>
                </a:cubicBezTo>
                <a:cubicBezTo>
                  <a:pt x="45160" y="20341"/>
                  <a:pt x="45129" y="20309"/>
                  <a:pt x="45129" y="20278"/>
                </a:cubicBezTo>
                <a:cubicBezTo>
                  <a:pt x="44844" y="15971"/>
                  <a:pt x="43165" y="11822"/>
                  <a:pt x="40442" y="8434"/>
                </a:cubicBezTo>
                <a:cubicBezTo>
                  <a:pt x="39935" y="7769"/>
                  <a:pt x="39365" y="7167"/>
                  <a:pt x="38763" y="6565"/>
                </a:cubicBezTo>
                <a:cubicBezTo>
                  <a:pt x="38383" y="6185"/>
                  <a:pt x="38003" y="5837"/>
                  <a:pt x="37591" y="5520"/>
                </a:cubicBezTo>
                <a:cubicBezTo>
                  <a:pt x="37370" y="5298"/>
                  <a:pt x="37148" y="5140"/>
                  <a:pt x="36895" y="4950"/>
                </a:cubicBezTo>
                <a:cubicBezTo>
                  <a:pt x="36831" y="4887"/>
                  <a:pt x="36736" y="4823"/>
                  <a:pt x="36673" y="4760"/>
                </a:cubicBezTo>
                <a:cubicBezTo>
                  <a:pt x="36515" y="4665"/>
                  <a:pt x="36356" y="4538"/>
                  <a:pt x="36198" y="4412"/>
                </a:cubicBezTo>
                <a:cubicBezTo>
                  <a:pt x="36103" y="4348"/>
                  <a:pt x="36008" y="4285"/>
                  <a:pt x="35913" y="4222"/>
                </a:cubicBezTo>
                <a:cubicBezTo>
                  <a:pt x="35755" y="4127"/>
                  <a:pt x="35596" y="4032"/>
                  <a:pt x="35438" y="3905"/>
                </a:cubicBezTo>
                <a:cubicBezTo>
                  <a:pt x="35343" y="3842"/>
                  <a:pt x="35248" y="3810"/>
                  <a:pt x="35153" y="3747"/>
                </a:cubicBezTo>
                <a:cubicBezTo>
                  <a:pt x="34995" y="3652"/>
                  <a:pt x="34836" y="3557"/>
                  <a:pt x="34678" y="3462"/>
                </a:cubicBezTo>
                <a:cubicBezTo>
                  <a:pt x="34583" y="3398"/>
                  <a:pt x="34488" y="3335"/>
                  <a:pt x="34393" y="3272"/>
                </a:cubicBezTo>
                <a:cubicBezTo>
                  <a:pt x="34203" y="3177"/>
                  <a:pt x="34013" y="3082"/>
                  <a:pt x="33823" y="2987"/>
                </a:cubicBezTo>
                <a:cubicBezTo>
                  <a:pt x="33759" y="2955"/>
                  <a:pt x="33696" y="2892"/>
                  <a:pt x="33633" y="2860"/>
                </a:cubicBezTo>
                <a:cubicBezTo>
                  <a:pt x="33379" y="2733"/>
                  <a:pt x="33126" y="2607"/>
                  <a:pt x="32873" y="2480"/>
                </a:cubicBezTo>
                <a:cubicBezTo>
                  <a:pt x="32778" y="2448"/>
                  <a:pt x="32714" y="2416"/>
                  <a:pt x="32651" y="2385"/>
                </a:cubicBezTo>
                <a:cubicBezTo>
                  <a:pt x="32461" y="2321"/>
                  <a:pt x="32271" y="2226"/>
                  <a:pt x="32081" y="2131"/>
                </a:cubicBezTo>
                <a:cubicBezTo>
                  <a:pt x="31954" y="2100"/>
                  <a:pt x="31859" y="2068"/>
                  <a:pt x="31764" y="2005"/>
                </a:cubicBezTo>
                <a:cubicBezTo>
                  <a:pt x="31574" y="1941"/>
                  <a:pt x="31416" y="1878"/>
                  <a:pt x="31258" y="1815"/>
                </a:cubicBezTo>
                <a:cubicBezTo>
                  <a:pt x="31131" y="1783"/>
                  <a:pt x="31036" y="1751"/>
                  <a:pt x="30909" y="1688"/>
                </a:cubicBezTo>
                <a:cubicBezTo>
                  <a:pt x="30751" y="1656"/>
                  <a:pt x="30593" y="1593"/>
                  <a:pt x="30434" y="1530"/>
                </a:cubicBezTo>
                <a:cubicBezTo>
                  <a:pt x="30307" y="1498"/>
                  <a:pt x="30212" y="1466"/>
                  <a:pt x="30086" y="1435"/>
                </a:cubicBezTo>
                <a:cubicBezTo>
                  <a:pt x="29927" y="1371"/>
                  <a:pt x="29769" y="1340"/>
                  <a:pt x="29579" y="1276"/>
                </a:cubicBezTo>
                <a:cubicBezTo>
                  <a:pt x="29484" y="1245"/>
                  <a:pt x="29357" y="1213"/>
                  <a:pt x="29262" y="1181"/>
                </a:cubicBezTo>
                <a:cubicBezTo>
                  <a:pt x="29041" y="1150"/>
                  <a:pt x="28851" y="1086"/>
                  <a:pt x="28629" y="1023"/>
                </a:cubicBezTo>
                <a:cubicBezTo>
                  <a:pt x="28534" y="1023"/>
                  <a:pt x="28407" y="991"/>
                  <a:pt x="28312" y="960"/>
                </a:cubicBezTo>
                <a:cubicBezTo>
                  <a:pt x="28059" y="928"/>
                  <a:pt x="27837" y="865"/>
                  <a:pt x="27616" y="833"/>
                </a:cubicBezTo>
                <a:cubicBezTo>
                  <a:pt x="27489" y="801"/>
                  <a:pt x="27394" y="801"/>
                  <a:pt x="27267" y="770"/>
                </a:cubicBezTo>
                <a:cubicBezTo>
                  <a:pt x="27109" y="738"/>
                  <a:pt x="26951" y="706"/>
                  <a:pt x="26792" y="706"/>
                </a:cubicBezTo>
                <a:cubicBezTo>
                  <a:pt x="26666" y="675"/>
                  <a:pt x="26507" y="643"/>
                  <a:pt x="26381" y="643"/>
                </a:cubicBezTo>
                <a:cubicBezTo>
                  <a:pt x="26222" y="611"/>
                  <a:pt x="26095" y="611"/>
                  <a:pt x="25937" y="580"/>
                </a:cubicBezTo>
                <a:cubicBezTo>
                  <a:pt x="25810" y="580"/>
                  <a:pt x="25652" y="548"/>
                  <a:pt x="25525" y="548"/>
                </a:cubicBezTo>
                <a:cubicBezTo>
                  <a:pt x="25367" y="548"/>
                  <a:pt x="25240" y="516"/>
                  <a:pt x="25082" y="516"/>
                </a:cubicBezTo>
                <a:cubicBezTo>
                  <a:pt x="24955" y="516"/>
                  <a:pt x="24829" y="485"/>
                  <a:pt x="24670" y="485"/>
                </a:cubicBezTo>
                <a:lnTo>
                  <a:pt x="23182" y="485"/>
                </a:lnTo>
                <a:cubicBezTo>
                  <a:pt x="22992" y="485"/>
                  <a:pt x="22770" y="485"/>
                  <a:pt x="22580" y="516"/>
                </a:cubicBezTo>
                <a:lnTo>
                  <a:pt x="22200" y="516"/>
                </a:lnTo>
                <a:cubicBezTo>
                  <a:pt x="22042" y="548"/>
                  <a:pt x="21884" y="548"/>
                  <a:pt x="21725" y="580"/>
                </a:cubicBezTo>
                <a:cubicBezTo>
                  <a:pt x="21598" y="580"/>
                  <a:pt x="21472" y="580"/>
                  <a:pt x="21345" y="611"/>
                </a:cubicBezTo>
                <a:cubicBezTo>
                  <a:pt x="21187" y="611"/>
                  <a:pt x="21028" y="643"/>
                  <a:pt x="20870" y="675"/>
                </a:cubicBezTo>
                <a:cubicBezTo>
                  <a:pt x="20743" y="675"/>
                  <a:pt x="20617" y="706"/>
                  <a:pt x="20522" y="706"/>
                </a:cubicBezTo>
                <a:cubicBezTo>
                  <a:pt x="20363" y="738"/>
                  <a:pt x="20205" y="770"/>
                  <a:pt x="20047" y="801"/>
                </a:cubicBezTo>
                <a:cubicBezTo>
                  <a:pt x="19920" y="801"/>
                  <a:pt x="19793" y="833"/>
                  <a:pt x="19667" y="865"/>
                </a:cubicBezTo>
                <a:cubicBezTo>
                  <a:pt x="19508" y="896"/>
                  <a:pt x="19350" y="896"/>
                  <a:pt x="19192" y="960"/>
                </a:cubicBezTo>
                <a:cubicBezTo>
                  <a:pt x="19097" y="960"/>
                  <a:pt x="19002" y="991"/>
                  <a:pt x="18907" y="1023"/>
                </a:cubicBezTo>
                <a:cubicBezTo>
                  <a:pt x="18558" y="1086"/>
                  <a:pt x="18210" y="1181"/>
                  <a:pt x="17862" y="1276"/>
                </a:cubicBezTo>
                <a:cubicBezTo>
                  <a:pt x="17767" y="1308"/>
                  <a:pt x="17703" y="1308"/>
                  <a:pt x="17640" y="1340"/>
                </a:cubicBezTo>
                <a:cubicBezTo>
                  <a:pt x="17482" y="1371"/>
                  <a:pt x="17291" y="1435"/>
                  <a:pt x="17133" y="1498"/>
                </a:cubicBezTo>
                <a:cubicBezTo>
                  <a:pt x="17038" y="1530"/>
                  <a:pt x="16943" y="1561"/>
                  <a:pt x="16816" y="1593"/>
                </a:cubicBezTo>
                <a:cubicBezTo>
                  <a:pt x="16658" y="1656"/>
                  <a:pt x="16500" y="1720"/>
                  <a:pt x="16341" y="1751"/>
                </a:cubicBezTo>
                <a:lnTo>
                  <a:pt x="16025" y="1878"/>
                </a:lnTo>
                <a:cubicBezTo>
                  <a:pt x="15866" y="1941"/>
                  <a:pt x="15708" y="2005"/>
                  <a:pt x="15550" y="2068"/>
                </a:cubicBezTo>
                <a:cubicBezTo>
                  <a:pt x="15455" y="2100"/>
                  <a:pt x="15328" y="2163"/>
                  <a:pt x="15233" y="2195"/>
                </a:cubicBezTo>
                <a:cubicBezTo>
                  <a:pt x="15075" y="2258"/>
                  <a:pt x="14916" y="2321"/>
                  <a:pt x="14758" y="2416"/>
                </a:cubicBezTo>
                <a:cubicBezTo>
                  <a:pt x="14663" y="2448"/>
                  <a:pt x="14568" y="2512"/>
                  <a:pt x="14473" y="2543"/>
                </a:cubicBezTo>
                <a:cubicBezTo>
                  <a:pt x="14315" y="2607"/>
                  <a:pt x="14156" y="2702"/>
                  <a:pt x="13998" y="2765"/>
                </a:cubicBezTo>
                <a:cubicBezTo>
                  <a:pt x="12636" y="3462"/>
                  <a:pt x="11338" y="4317"/>
                  <a:pt x="10103" y="5298"/>
                </a:cubicBezTo>
                <a:cubicBezTo>
                  <a:pt x="8234" y="3968"/>
                  <a:pt x="6841" y="2353"/>
                  <a:pt x="6017" y="168"/>
                </a:cubicBezTo>
                <a:cubicBezTo>
                  <a:pt x="5973" y="50"/>
                  <a:pt x="5874" y="1"/>
                  <a:pt x="577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22"/>
          <p:cNvSpPr/>
          <p:nvPr/>
        </p:nvSpPr>
        <p:spPr>
          <a:xfrm>
            <a:off x="3804793" y="1216660"/>
            <a:ext cx="1278971" cy="1338107"/>
          </a:xfrm>
          <a:custGeom>
            <a:rect b="b" l="l" r="r" t="t"/>
            <a:pathLst>
              <a:path extrusionOk="0" h="46454" w="44401">
                <a:moveTo>
                  <a:pt x="18555" y="650"/>
                </a:moveTo>
                <a:cubicBezTo>
                  <a:pt x="22469" y="650"/>
                  <a:pt x="26407" y="1918"/>
                  <a:pt x="29865" y="4138"/>
                </a:cubicBezTo>
                <a:cubicBezTo>
                  <a:pt x="36135" y="8128"/>
                  <a:pt x="42881" y="13765"/>
                  <a:pt x="42406" y="21904"/>
                </a:cubicBezTo>
                <a:cubicBezTo>
                  <a:pt x="41867" y="30898"/>
                  <a:pt x="34425" y="36694"/>
                  <a:pt x="26381" y="39069"/>
                </a:cubicBezTo>
                <a:cubicBezTo>
                  <a:pt x="26318" y="39101"/>
                  <a:pt x="26286" y="39164"/>
                  <a:pt x="26254" y="39227"/>
                </a:cubicBezTo>
                <a:cubicBezTo>
                  <a:pt x="26254" y="39227"/>
                  <a:pt x="26223" y="39227"/>
                  <a:pt x="26223" y="39259"/>
                </a:cubicBezTo>
                <a:cubicBezTo>
                  <a:pt x="25336" y="41254"/>
                  <a:pt x="25463" y="43503"/>
                  <a:pt x="26254" y="45498"/>
                </a:cubicBezTo>
                <a:cubicBezTo>
                  <a:pt x="23721" y="43788"/>
                  <a:pt x="21979" y="41349"/>
                  <a:pt x="21156" y="38372"/>
                </a:cubicBezTo>
                <a:cubicBezTo>
                  <a:pt x="21111" y="38215"/>
                  <a:pt x="20986" y="38153"/>
                  <a:pt x="20873" y="38153"/>
                </a:cubicBezTo>
                <a:cubicBezTo>
                  <a:pt x="20826" y="38153"/>
                  <a:pt x="20781" y="38164"/>
                  <a:pt x="20744" y="38182"/>
                </a:cubicBezTo>
                <a:cubicBezTo>
                  <a:pt x="20712" y="38151"/>
                  <a:pt x="20649" y="38087"/>
                  <a:pt x="20586" y="38056"/>
                </a:cubicBezTo>
                <a:cubicBezTo>
                  <a:pt x="13334" y="34857"/>
                  <a:pt x="5765" y="30487"/>
                  <a:pt x="2724" y="22728"/>
                </a:cubicBezTo>
                <a:cubicBezTo>
                  <a:pt x="1" y="15761"/>
                  <a:pt x="2629" y="7970"/>
                  <a:pt x="8742" y="3726"/>
                </a:cubicBezTo>
                <a:cubicBezTo>
                  <a:pt x="11774" y="1607"/>
                  <a:pt x="15156" y="650"/>
                  <a:pt x="18555" y="650"/>
                </a:cubicBezTo>
                <a:close/>
                <a:moveTo>
                  <a:pt x="18859" y="0"/>
                </a:moveTo>
                <a:cubicBezTo>
                  <a:pt x="16280" y="0"/>
                  <a:pt x="13698" y="539"/>
                  <a:pt x="11338" y="1573"/>
                </a:cubicBezTo>
                <a:cubicBezTo>
                  <a:pt x="4720" y="4455"/>
                  <a:pt x="96" y="11707"/>
                  <a:pt x="1109" y="18991"/>
                </a:cubicBezTo>
                <a:cubicBezTo>
                  <a:pt x="2503" y="29062"/>
                  <a:pt x="11877" y="34889"/>
                  <a:pt x="20396" y="38594"/>
                </a:cubicBezTo>
                <a:cubicBezTo>
                  <a:pt x="20432" y="38618"/>
                  <a:pt x="20468" y="38628"/>
                  <a:pt x="20503" y="38628"/>
                </a:cubicBezTo>
                <a:cubicBezTo>
                  <a:pt x="20559" y="38628"/>
                  <a:pt x="20610" y="38601"/>
                  <a:pt x="20649" y="38562"/>
                </a:cubicBezTo>
                <a:cubicBezTo>
                  <a:pt x="21599" y="41887"/>
                  <a:pt x="23658" y="44643"/>
                  <a:pt x="26666" y="46416"/>
                </a:cubicBezTo>
                <a:cubicBezTo>
                  <a:pt x="26711" y="46442"/>
                  <a:pt x="26758" y="46453"/>
                  <a:pt x="26805" y="46453"/>
                </a:cubicBezTo>
                <a:cubicBezTo>
                  <a:pt x="26986" y="46453"/>
                  <a:pt x="27147" y="46276"/>
                  <a:pt x="27046" y="46099"/>
                </a:cubicBezTo>
                <a:cubicBezTo>
                  <a:pt x="25969" y="43914"/>
                  <a:pt x="25938" y="41792"/>
                  <a:pt x="26476" y="39481"/>
                </a:cubicBezTo>
                <a:cubicBezTo>
                  <a:pt x="33982" y="37739"/>
                  <a:pt x="40981" y="32387"/>
                  <a:pt x="42659" y="24565"/>
                </a:cubicBezTo>
                <a:cubicBezTo>
                  <a:pt x="44401" y="16394"/>
                  <a:pt x="39334" y="10314"/>
                  <a:pt x="33158" y="5753"/>
                </a:cubicBezTo>
                <a:cubicBezTo>
                  <a:pt x="29801" y="3251"/>
                  <a:pt x="26191" y="971"/>
                  <a:pt x="22011" y="275"/>
                </a:cubicBezTo>
                <a:cubicBezTo>
                  <a:pt x="20971" y="91"/>
                  <a:pt x="19915" y="0"/>
                  <a:pt x="188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22"/>
          <p:cNvSpPr/>
          <p:nvPr/>
        </p:nvSpPr>
        <p:spPr>
          <a:xfrm>
            <a:off x="3122460" y="3334461"/>
            <a:ext cx="1440423" cy="1376649"/>
          </a:xfrm>
          <a:custGeom>
            <a:rect b="b" l="l" r="r" t="t"/>
            <a:pathLst>
              <a:path extrusionOk="0" h="47792" w="50006">
                <a:moveTo>
                  <a:pt x="37022" y="604"/>
                </a:moveTo>
                <a:lnTo>
                  <a:pt x="37022" y="604"/>
                </a:lnTo>
                <a:cubicBezTo>
                  <a:pt x="36451" y="1301"/>
                  <a:pt x="36008" y="2061"/>
                  <a:pt x="35660" y="2916"/>
                </a:cubicBezTo>
                <a:cubicBezTo>
                  <a:pt x="35280" y="3930"/>
                  <a:pt x="35406" y="5513"/>
                  <a:pt x="34836" y="6336"/>
                </a:cubicBezTo>
                <a:cubicBezTo>
                  <a:pt x="34741" y="6463"/>
                  <a:pt x="34773" y="6621"/>
                  <a:pt x="34868" y="6685"/>
                </a:cubicBezTo>
                <a:cubicBezTo>
                  <a:pt x="34847" y="6678"/>
                  <a:pt x="34828" y="6675"/>
                  <a:pt x="34809" y="6675"/>
                </a:cubicBezTo>
                <a:cubicBezTo>
                  <a:pt x="34660" y="6675"/>
                  <a:pt x="34600" y="6882"/>
                  <a:pt x="34741" y="6938"/>
                </a:cubicBezTo>
                <a:cubicBezTo>
                  <a:pt x="43609" y="10042"/>
                  <a:pt x="50006" y="18466"/>
                  <a:pt x="47029" y="28030"/>
                </a:cubicBezTo>
                <a:cubicBezTo>
                  <a:pt x="44464" y="36295"/>
                  <a:pt x="38732" y="43516"/>
                  <a:pt x="30276" y="46176"/>
                </a:cubicBezTo>
                <a:cubicBezTo>
                  <a:pt x="28200" y="46817"/>
                  <a:pt x="26054" y="47127"/>
                  <a:pt x="23915" y="47127"/>
                </a:cubicBezTo>
                <a:cubicBezTo>
                  <a:pt x="17700" y="47127"/>
                  <a:pt x="11549" y="44506"/>
                  <a:pt x="7379" y="39747"/>
                </a:cubicBezTo>
                <a:cubicBezTo>
                  <a:pt x="2186" y="33793"/>
                  <a:pt x="855" y="24989"/>
                  <a:pt x="4117" y="17801"/>
                </a:cubicBezTo>
                <a:cubicBezTo>
                  <a:pt x="7111" y="11159"/>
                  <a:pt x="14262" y="3178"/>
                  <a:pt x="21982" y="3178"/>
                </a:cubicBezTo>
                <a:cubicBezTo>
                  <a:pt x="23980" y="3178"/>
                  <a:pt x="26016" y="3712"/>
                  <a:pt x="28027" y="4943"/>
                </a:cubicBezTo>
                <a:cubicBezTo>
                  <a:pt x="28094" y="4983"/>
                  <a:pt x="28160" y="5000"/>
                  <a:pt x="28222" y="5000"/>
                </a:cubicBezTo>
                <a:cubicBezTo>
                  <a:pt x="28307" y="5000"/>
                  <a:pt x="28384" y="4967"/>
                  <a:pt x="28439" y="4911"/>
                </a:cubicBezTo>
                <a:cubicBezTo>
                  <a:pt x="28439" y="4975"/>
                  <a:pt x="28471" y="5070"/>
                  <a:pt x="28471" y="5133"/>
                </a:cubicBezTo>
                <a:cubicBezTo>
                  <a:pt x="28485" y="5217"/>
                  <a:pt x="28555" y="5258"/>
                  <a:pt x="28625" y="5258"/>
                </a:cubicBezTo>
                <a:cubicBezTo>
                  <a:pt x="28715" y="5258"/>
                  <a:pt x="28805" y="5193"/>
                  <a:pt x="28788" y="5070"/>
                </a:cubicBezTo>
                <a:lnTo>
                  <a:pt x="28788" y="4975"/>
                </a:lnTo>
                <a:cubicBezTo>
                  <a:pt x="28814" y="5001"/>
                  <a:pt x="28851" y="5016"/>
                  <a:pt x="28890" y="5016"/>
                </a:cubicBezTo>
                <a:cubicBezTo>
                  <a:pt x="28945" y="5016"/>
                  <a:pt x="29004" y="4986"/>
                  <a:pt x="29041" y="4911"/>
                </a:cubicBezTo>
                <a:cubicBezTo>
                  <a:pt x="30593" y="1776"/>
                  <a:pt x="33728" y="636"/>
                  <a:pt x="37022" y="604"/>
                </a:cubicBezTo>
                <a:close/>
                <a:moveTo>
                  <a:pt x="37420" y="0"/>
                </a:moveTo>
                <a:cubicBezTo>
                  <a:pt x="33862" y="0"/>
                  <a:pt x="30080" y="1118"/>
                  <a:pt x="28724" y="4753"/>
                </a:cubicBezTo>
                <a:cubicBezTo>
                  <a:pt x="28693" y="4690"/>
                  <a:pt x="28629" y="4690"/>
                  <a:pt x="28566" y="4690"/>
                </a:cubicBezTo>
                <a:cubicBezTo>
                  <a:pt x="28566" y="4626"/>
                  <a:pt x="28534" y="4531"/>
                  <a:pt x="28439" y="4468"/>
                </a:cubicBezTo>
                <a:cubicBezTo>
                  <a:pt x="26331" y="3178"/>
                  <a:pt x="24187" y="2622"/>
                  <a:pt x="22082" y="2622"/>
                </a:cubicBezTo>
                <a:cubicBezTo>
                  <a:pt x="15868" y="2622"/>
                  <a:pt x="9993" y="7466"/>
                  <a:pt x="6398" y="12575"/>
                </a:cubicBezTo>
                <a:cubicBezTo>
                  <a:pt x="1299" y="19827"/>
                  <a:pt x="0" y="28853"/>
                  <a:pt x="4497" y="36770"/>
                </a:cubicBezTo>
                <a:cubicBezTo>
                  <a:pt x="8362" y="43625"/>
                  <a:pt x="16072" y="47792"/>
                  <a:pt x="23888" y="47792"/>
                </a:cubicBezTo>
                <a:cubicBezTo>
                  <a:pt x="24846" y="47792"/>
                  <a:pt x="25806" y="47729"/>
                  <a:pt x="26761" y="47601"/>
                </a:cubicBezTo>
                <a:cubicBezTo>
                  <a:pt x="36388" y="46271"/>
                  <a:pt x="43102" y="39304"/>
                  <a:pt x="46712" y="30626"/>
                </a:cubicBezTo>
                <a:cubicBezTo>
                  <a:pt x="48612" y="26034"/>
                  <a:pt x="49056" y="21189"/>
                  <a:pt x="46934" y="16565"/>
                </a:cubicBezTo>
                <a:cubicBezTo>
                  <a:pt x="44685" y="11657"/>
                  <a:pt x="40188" y="8237"/>
                  <a:pt x="35058" y="6716"/>
                </a:cubicBezTo>
                <a:cubicBezTo>
                  <a:pt x="35121" y="6716"/>
                  <a:pt x="35185" y="6685"/>
                  <a:pt x="35216" y="6653"/>
                </a:cubicBezTo>
                <a:cubicBezTo>
                  <a:pt x="35786" y="5988"/>
                  <a:pt x="35660" y="5291"/>
                  <a:pt x="35818" y="4468"/>
                </a:cubicBezTo>
                <a:cubicBezTo>
                  <a:pt x="36135" y="2948"/>
                  <a:pt x="36863" y="1618"/>
                  <a:pt x="37908" y="478"/>
                </a:cubicBezTo>
                <a:cubicBezTo>
                  <a:pt x="38035" y="319"/>
                  <a:pt x="37940" y="3"/>
                  <a:pt x="37718" y="3"/>
                </a:cubicBezTo>
                <a:cubicBezTo>
                  <a:pt x="37619" y="1"/>
                  <a:pt x="37519" y="0"/>
                  <a:pt x="3742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22"/>
          <p:cNvSpPr/>
          <p:nvPr/>
        </p:nvSpPr>
        <p:spPr>
          <a:xfrm>
            <a:off x="2596107" y="2004736"/>
            <a:ext cx="1456842" cy="1247055"/>
          </a:xfrm>
          <a:custGeom>
            <a:rect b="b" l="l" r="r" t="t"/>
            <a:pathLst>
              <a:path extrusionOk="0" h="43293" w="50576">
                <a:moveTo>
                  <a:pt x="24253" y="619"/>
                </a:moveTo>
                <a:cubicBezTo>
                  <a:pt x="27857" y="619"/>
                  <a:pt x="31446" y="1425"/>
                  <a:pt x="34646" y="3128"/>
                </a:cubicBezTo>
                <a:cubicBezTo>
                  <a:pt x="42469" y="7308"/>
                  <a:pt x="47029" y="16714"/>
                  <a:pt x="45065" y="25423"/>
                </a:cubicBezTo>
                <a:cubicBezTo>
                  <a:pt x="45034" y="25549"/>
                  <a:pt x="45065" y="25644"/>
                  <a:pt x="45129" y="25708"/>
                </a:cubicBezTo>
                <a:cubicBezTo>
                  <a:pt x="45129" y="25803"/>
                  <a:pt x="45192" y="25898"/>
                  <a:pt x="45319" y="25929"/>
                </a:cubicBezTo>
                <a:cubicBezTo>
                  <a:pt x="49214" y="26911"/>
                  <a:pt x="49911" y="30901"/>
                  <a:pt x="49657" y="34353"/>
                </a:cubicBezTo>
                <a:cubicBezTo>
                  <a:pt x="48130" y="32612"/>
                  <a:pt x="46338" y="30990"/>
                  <a:pt x="43969" y="30990"/>
                </a:cubicBezTo>
                <a:cubicBezTo>
                  <a:pt x="43881" y="30990"/>
                  <a:pt x="43793" y="30992"/>
                  <a:pt x="43704" y="30996"/>
                </a:cubicBezTo>
                <a:cubicBezTo>
                  <a:pt x="43670" y="30945"/>
                  <a:pt x="43618" y="30913"/>
                  <a:pt x="43562" y="30913"/>
                </a:cubicBezTo>
                <a:cubicBezTo>
                  <a:pt x="43514" y="30913"/>
                  <a:pt x="43463" y="30937"/>
                  <a:pt x="43419" y="30996"/>
                </a:cubicBezTo>
                <a:cubicBezTo>
                  <a:pt x="40885" y="34797"/>
                  <a:pt x="38225" y="38723"/>
                  <a:pt x="33981" y="40845"/>
                </a:cubicBezTo>
                <a:cubicBezTo>
                  <a:pt x="31478" y="42107"/>
                  <a:pt x="28697" y="42699"/>
                  <a:pt x="25904" y="42699"/>
                </a:cubicBezTo>
                <a:cubicBezTo>
                  <a:pt x="24069" y="42699"/>
                  <a:pt x="22229" y="42443"/>
                  <a:pt x="20459" y="41954"/>
                </a:cubicBezTo>
                <a:cubicBezTo>
                  <a:pt x="12351" y="39737"/>
                  <a:pt x="4751" y="32865"/>
                  <a:pt x="2407" y="24694"/>
                </a:cubicBezTo>
                <a:cubicBezTo>
                  <a:pt x="0" y="16239"/>
                  <a:pt x="4751" y="8005"/>
                  <a:pt x="12066" y="3824"/>
                </a:cubicBezTo>
                <a:cubicBezTo>
                  <a:pt x="15747" y="1736"/>
                  <a:pt x="20011" y="619"/>
                  <a:pt x="24253" y="619"/>
                </a:cubicBezTo>
                <a:close/>
                <a:moveTo>
                  <a:pt x="24192" y="0"/>
                </a:moveTo>
                <a:cubicBezTo>
                  <a:pt x="20678" y="0"/>
                  <a:pt x="17152" y="747"/>
                  <a:pt x="13966" y="2178"/>
                </a:cubicBezTo>
                <a:cubicBezTo>
                  <a:pt x="6429" y="5534"/>
                  <a:pt x="317" y="13103"/>
                  <a:pt x="1172" y="21686"/>
                </a:cubicBezTo>
                <a:cubicBezTo>
                  <a:pt x="2090" y="30585"/>
                  <a:pt x="9501" y="38248"/>
                  <a:pt x="17482" y="41574"/>
                </a:cubicBezTo>
                <a:cubicBezTo>
                  <a:pt x="20155" y="42680"/>
                  <a:pt x="23032" y="43292"/>
                  <a:pt x="25901" y="43292"/>
                </a:cubicBezTo>
                <a:cubicBezTo>
                  <a:pt x="27960" y="43292"/>
                  <a:pt x="30015" y="42977"/>
                  <a:pt x="31986" y="42302"/>
                </a:cubicBezTo>
                <a:cubicBezTo>
                  <a:pt x="37338" y="40434"/>
                  <a:pt x="40885" y="36000"/>
                  <a:pt x="43640" y="31281"/>
                </a:cubicBezTo>
                <a:cubicBezTo>
                  <a:pt x="46269" y="31503"/>
                  <a:pt x="48011" y="33276"/>
                  <a:pt x="49657" y="35177"/>
                </a:cubicBezTo>
                <a:cubicBezTo>
                  <a:pt x="49711" y="35241"/>
                  <a:pt x="49784" y="35269"/>
                  <a:pt x="49857" y="35269"/>
                </a:cubicBezTo>
                <a:cubicBezTo>
                  <a:pt x="49998" y="35269"/>
                  <a:pt x="50143" y="35164"/>
                  <a:pt x="50164" y="35018"/>
                </a:cubicBezTo>
                <a:cubicBezTo>
                  <a:pt x="50576" y="31250"/>
                  <a:pt x="49879" y="26594"/>
                  <a:pt x="45667" y="25454"/>
                </a:cubicBezTo>
                <a:cubicBezTo>
                  <a:pt x="47409" y="17505"/>
                  <a:pt x="43957" y="9050"/>
                  <a:pt x="37465" y="4204"/>
                </a:cubicBezTo>
                <a:cubicBezTo>
                  <a:pt x="33631" y="1352"/>
                  <a:pt x="28922" y="0"/>
                  <a:pt x="2419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22"/>
          <p:cNvSpPr/>
          <p:nvPr/>
        </p:nvSpPr>
        <p:spPr>
          <a:xfrm>
            <a:off x="4197981" y="2598263"/>
            <a:ext cx="679625" cy="692501"/>
          </a:xfrm>
          <a:custGeom>
            <a:rect b="b" l="l" r="r" t="t"/>
            <a:pathLst>
              <a:path extrusionOk="0" h="24041" w="23594">
                <a:moveTo>
                  <a:pt x="12161" y="352"/>
                </a:moveTo>
                <a:cubicBezTo>
                  <a:pt x="12256" y="352"/>
                  <a:pt x="12351" y="352"/>
                  <a:pt x="12414" y="416"/>
                </a:cubicBezTo>
                <a:cubicBezTo>
                  <a:pt x="12636" y="606"/>
                  <a:pt x="12636" y="1081"/>
                  <a:pt x="12636" y="1461"/>
                </a:cubicBezTo>
                <a:cubicBezTo>
                  <a:pt x="12636" y="1587"/>
                  <a:pt x="12636" y="1714"/>
                  <a:pt x="12636" y="1809"/>
                </a:cubicBezTo>
                <a:lnTo>
                  <a:pt x="12414" y="1809"/>
                </a:lnTo>
                <a:cubicBezTo>
                  <a:pt x="12193" y="1777"/>
                  <a:pt x="11939" y="1777"/>
                  <a:pt x="11718" y="1777"/>
                </a:cubicBezTo>
                <a:lnTo>
                  <a:pt x="11718" y="1714"/>
                </a:lnTo>
                <a:cubicBezTo>
                  <a:pt x="11654" y="1207"/>
                  <a:pt x="11528" y="447"/>
                  <a:pt x="12161" y="352"/>
                </a:cubicBezTo>
                <a:close/>
                <a:moveTo>
                  <a:pt x="1077" y="7858"/>
                </a:moveTo>
                <a:cubicBezTo>
                  <a:pt x="1077" y="8396"/>
                  <a:pt x="1045" y="8966"/>
                  <a:pt x="1045" y="9536"/>
                </a:cubicBezTo>
                <a:cubicBezTo>
                  <a:pt x="1045" y="9473"/>
                  <a:pt x="982" y="9441"/>
                  <a:pt x="919" y="9441"/>
                </a:cubicBezTo>
                <a:cubicBezTo>
                  <a:pt x="824" y="9410"/>
                  <a:pt x="697" y="9410"/>
                  <a:pt x="602" y="9410"/>
                </a:cubicBezTo>
                <a:cubicBezTo>
                  <a:pt x="602" y="9283"/>
                  <a:pt x="602" y="9125"/>
                  <a:pt x="602" y="8966"/>
                </a:cubicBezTo>
                <a:cubicBezTo>
                  <a:pt x="602" y="8871"/>
                  <a:pt x="602" y="8744"/>
                  <a:pt x="602" y="8618"/>
                </a:cubicBezTo>
                <a:cubicBezTo>
                  <a:pt x="760" y="8618"/>
                  <a:pt x="887" y="8586"/>
                  <a:pt x="982" y="8554"/>
                </a:cubicBezTo>
                <a:cubicBezTo>
                  <a:pt x="1045" y="8523"/>
                  <a:pt x="1077" y="8459"/>
                  <a:pt x="1045" y="8396"/>
                </a:cubicBezTo>
                <a:cubicBezTo>
                  <a:pt x="1019" y="8344"/>
                  <a:pt x="972" y="8293"/>
                  <a:pt x="922" y="8293"/>
                </a:cubicBezTo>
                <a:cubicBezTo>
                  <a:pt x="910" y="8293"/>
                  <a:pt x="899" y="8295"/>
                  <a:pt x="887" y="8301"/>
                </a:cubicBezTo>
                <a:cubicBezTo>
                  <a:pt x="792" y="8333"/>
                  <a:pt x="697" y="8333"/>
                  <a:pt x="602" y="8333"/>
                </a:cubicBezTo>
                <a:lnTo>
                  <a:pt x="602" y="8238"/>
                </a:lnTo>
                <a:cubicBezTo>
                  <a:pt x="602" y="8143"/>
                  <a:pt x="602" y="8048"/>
                  <a:pt x="602" y="7984"/>
                </a:cubicBezTo>
                <a:cubicBezTo>
                  <a:pt x="729" y="7953"/>
                  <a:pt x="824" y="7921"/>
                  <a:pt x="982" y="7921"/>
                </a:cubicBezTo>
                <a:cubicBezTo>
                  <a:pt x="1045" y="7921"/>
                  <a:pt x="1077" y="7889"/>
                  <a:pt x="1077" y="7858"/>
                </a:cubicBezTo>
                <a:close/>
                <a:moveTo>
                  <a:pt x="1045" y="9568"/>
                </a:moveTo>
                <a:cubicBezTo>
                  <a:pt x="1014" y="9980"/>
                  <a:pt x="1014" y="10423"/>
                  <a:pt x="1014" y="10835"/>
                </a:cubicBezTo>
                <a:cubicBezTo>
                  <a:pt x="1014" y="10803"/>
                  <a:pt x="982" y="10803"/>
                  <a:pt x="950" y="10771"/>
                </a:cubicBezTo>
                <a:cubicBezTo>
                  <a:pt x="903" y="10755"/>
                  <a:pt x="847" y="10748"/>
                  <a:pt x="788" y="10748"/>
                </a:cubicBezTo>
                <a:cubicBezTo>
                  <a:pt x="729" y="10748"/>
                  <a:pt x="665" y="10755"/>
                  <a:pt x="602" y="10771"/>
                </a:cubicBezTo>
                <a:cubicBezTo>
                  <a:pt x="602" y="10550"/>
                  <a:pt x="602" y="10328"/>
                  <a:pt x="602" y="10138"/>
                </a:cubicBezTo>
                <a:cubicBezTo>
                  <a:pt x="602" y="9980"/>
                  <a:pt x="602" y="9821"/>
                  <a:pt x="602" y="9695"/>
                </a:cubicBezTo>
                <a:cubicBezTo>
                  <a:pt x="697" y="9695"/>
                  <a:pt x="824" y="9695"/>
                  <a:pt x="919" y="9663"/>
                </a:cubicBezTo>
                <a:cubicBezTo>
                  <a:pt x="982" y="9663"/>
                  <a:pt x="1014" y="9631"/>
                  <a:pt x="1045" y="9568"/>
                </a:cubicBezTo>
                <a:close/>
                <a:moveTo>
                  <a:pt x="1014" y="10930"/>
                </a:moveTo>
                <a:cubicBezTo>
                  <a:pt x="1014" y="11151"/>
                  <a:pt x="1014" y="11373"/>
                  <a:pt x="1014" y="11595"/>
                </a:cubicBezTo>
                <a:lnTo>
                  <a:pt x="982" y="11595"/>
                </a:lnTo>
                <a:cubicBezTo>
                  <a:pt x="887" y="11595"/>
                  <a:pt x="760" y="11595"/>
                  <a:pt x="602" y="11626"/>
                </a:cubicBezTo>
                <a:lnTo>
                  <a:pt x="602" y="11246"/>
                </a:lnTo>
                <a:lnTo>
                  <a:pt x="602" y="11025"/>
                </a:lnTo>
                <a:cubicBezTo>
                  <a:pt x="729" y="11025"/>
                  <a:pt x="824" y="10993"/>
                  <a:pt x="919" y="10993"/>
                </a:cubicBezTo>
                <a:cubicBezTo>
                  <a:pt x="982" y="10993"/>
                  <a:pt x="1014" y="10961"/>
                  <a:pt x="1014" y="10930"/>
                </a:cubicBezTo>
                <a:close/>
                <a:moveTo>
                  <a:pt x="1014" y="11816"/>
                </a:moveTo>
                <a:cubicBezTo>
                  <a:pt x="1014" y="12211"/>
                  <a:pt x="1021" y="12606"/>
                  <a:pt x="1035" y="13000"/>
                </a:cubicBezTo>
                <a:lnTo>
                  <a:pt x="1035" y="13000"/>
                </a:lnTo>
                <a:cubicBezTo>
                  <a:pt x="1006" y="12950"/>
                  <a:pt x="975" y="12925"/>
                  <a:pt x="919" y="12925"/>
                </a:cubicBezTo>
                <a:cubicBezTo>
                  <a:pt x="824" y="12956"/>
                  <a:pt x="729" y="12956"/>
                  <a:pt x="634" y="12988"/>
                </a:cubicBezTo>
                <a:lnTo>
                  <a:pt x="602" y="12988"/>
                </a:lnTo>
                <a:cubicBezTo>
                  <a:pt x="602" y="12735"/>
                  <a:pt x="602" y="12481"/>
                  <a:pt x="602" y="12260"/>
                </a:cubicBezTo>
                <a:lnTo>
                  <a:pt x="602" y="11848"/>
                </a:lnTo>
                <a:cubicBezTo>
                  <a:pt x="760" y="11848"/>
                  <a:pt x="887" y="11816"/>
                  <a:pt x="1014" y="11816"/>
                </a:cubicBezTo>
                <a:close/>
                <a:moveTo>
                  <a:pt x="17255" y="15707"/>
                </a:moveTo>
                <a:cubicBezTo>
                  <a:pt x="17318" y="15707"/>
                  <a:pt x="17387" y="15712"/>
                  <a:pt x="17450" y="15712"/>
                </a:cubicBezTo>
                <a:lnTo>
                  <a:pt x="17545" y="15712"/>
                </a:lnTo>
                <a:cubicBezTo>
                  <a:pt x="17798" y="15743"/>
                  <a:pt x="18020" y="15743"/>
                  <a:pt x="18273" y="15743"/>
                </a:cubicBezTo>
                <a:lnTo>
                  <a:pt x="18495" y="15743"/>
                </a:lnTo>
                <a:cubicBezTo>
                  <a:pt x="18569" y="15733"/>
                  <a:pt x="18653" y="15726"/>
                  <a:pt x="18738" y="15726"/>
                </a:cubicBezTo>
                <a:cubicBezTo>
                  <a:pt x="18907" y="15726"/>
                  <a:pt x="19076" y="15754"/>
                  <a:pt x="19160" y="15838"/>
                </a:cubicBezTo>
                <a:cubicBezTo>
                  <a:pt x="19065" y="15838"/>
                  <a:pt x="18970" y="15870"/>
                  <a:pt x="18843" y="15902"/>
                </a:cubicBezTo>
                <a:cubicBezTo>
                  <a:pt x="18653" y="15933"/>
                  <a:pt x="18463" y="15965"/>
                  <a:pt x="18305" y="15997"/>
                </a:cubicBezTo>
                <a:cubicBezTo>
                  <a:pt x="17893" y="15997"/>
                  <a:pt x="17450" y="15997"/>
                  <a:pt x="17006" y="15933"/>
                </a:cubicBezTo>
                <a:cubicBezTo>
                  <a:pt x="17006" y="15870"/>
                  <a:pt x="17006" y="15807"/>
                  <a:pt x="17038" y="15775"/>
                </a:cubicBezTo>
                <a:cubicBezTo>
                  <a:pt x="17076" y="15718"/>
                  <a:pt x="17160" y="15707"/>
                  <a:pt x="17255" y="15707"/>
                </a:cubicBezTo>
                <a:close/>
                <a:moveTo>
                  <a:pt x="1037" y="13073"/>
                </a:moveTo>
                <a:cubicBezTo>
                  <a:pt x="1075" y="14077"/>
                  <a:pt x="1155" y="15076"/>
                  <a:pt x="1267" y="16060"/>
                </a:cubicBezTo>
                <a:lnTo>
                  <a:pt x="1235" y="16060"/>
                </a:lnTo>
                <a:cubicBezTo>
                  <a:pt x="1014" y="16092"/>
                  <a:pt x="792" y="16092"/>
                  <a:pt x="570" y="16123"/>
                </a:cubicBezTo>
                <a:cubicBezTo>
                  <a:pt x="570" y="15965"/>
                  <a:pt x="570" y="15807"/>
                  <a:pt x="570" y="15648"/>
                </a:cubicBezTo>
                <a:cubicBezTo>
                  <a:pt x="570" y="15522"/>
                  <a:pt x="570" y="15395"/>
                  <a:pt x="570" y="15268"/>
                </a:cubicBezTo>
                <a:cubicBezTo>
                  <a:pt x="665" y="15237"/>
                  <a:pt x="760" y="15237"/>
                  <a:pt x="824" y="15205"/>
                </a:cubicBezTo>
                <a:cubicBezTo>
                  <a:pt x="855" y="15173"/>
                  <a:pt x="887" y="15110"/>
                  <a:pt x="887" y="15078"/>
                </a:cubicBezTo>
                <a:cubicBezTo>
                  <a:pt x="864" y="15032"/>
                  <a:pt x="841" y="15003"/>
                  <a:pt x="805" y="15003"/>
                </a:cubicBezTo>
                <a:cubicBezTo>
                  <a:pt x="792" y="15003"/>
                  <a:pt x="777" y="15006"/>
                  <a:pt x="760" y="15015"/>
                </a:cubicBezTo>
                <a:lnTo>
                  <a:pt x="570" y="15015"/>
                </a:lnTo>
                <a:cubicBezTo>
                  <a:pt x="570" y="14857"/>
                  <a:pt x="570" y="14667"/>
                  <a:pt x="570" y="14508"/>
                </a:cubicBezTo>
                <a:cubicBezTo>
                  <a:pt x="570" y="14382"/>
                  <a:pt x="602" y="14255"/>
                  <a:pt x="602" y="14128"/>
                </a:cubicBezTo>
                <a:lnTo>
                  <a:pt x="919" y="14128"/>
                </a:lnTo>
                <a:cubicBezTo>
                  <a:pt x="982" y="14128"/>
                  <a:pt x="1014" y="14097"/>
                  <a:pt x="1014" y="14033"/>
                </a:cubicBezTo>
                <a:cubicBezTo>
                  <a:pt x="1014" y="13970"/>
                  <a:pt x="982" y="13907"/>
                  <a:pt x="919" y="13907"/>
                </a:cubicBezTo>
                <a:lnTo>
                  <a:pt x="602" y="13907"/>
                </a:lnTo>
                <a:cubicBezTo>
                  <a:pt x="602" y="13780"/>
                  <a:pt x="602" y="13653"/>
                  <a:pt x="602" y="13526"/>
                </a:cubicBezTo>
                <a:cubicBezTo>
                  <a:pt x="602" y="13431"/>
                  <a:pt x="602" y="13305"/>
                  <a:pt x="602" y="13210"/>
                </a:cubicBezTo>
                <a:cubicBezTo>
                  <a:pt x="729" y="13178"/>
                  <a:pt x="824" y="13178"/>
                  <a:pt x="950" y="13146"/>
                </a:cubicBezTo>
                <a:cubicBezTo>
                  <a:pt x="995" y="13146"/>
                  <a:pt x="1025" y="13114"/>
                  <a:pt x="1037" y="13073"/>
                </a:cubicBezTo>
                <a:close/>
                <a:moveTo>
                  <a:pt x="1267" y="16250"/>
                </a:moveTo>
                <a:cubicBezTo>
                  <a:pt x="1299" y="16377"/>
                  <a:pt x="1299" y="16535"/>
                  <a:pt x="1330" y="16662"/>
                </a:cubicBezTo>
                <a:cubicBezTo>
                  <a:pt x="1330" y="16725"/>
                  <a:pt x="1362" y="16757"/>
                  <a:pt x="1425" y="16757"/>
                </a:cubicBezTo>
                <a:cubicBezTo>
                  <a:pt x="1109" y="16788"/>
                  <a:pt x="824" y="16788"/>
                  <a:pt x="539" y="16820"/>
                </a:cubicBezTo>
                <a:cubicBezTo>
                  <a:pt x="539" y="16725"/>
                  <a:pt x="539" y="16630"/>
                  <a:pt x="539" y="16567"/>
                </a:cubicBezTo>
                <a:cubicBezTo>
                  <a:pt x="539" y="16472"/>
                  <a:pt x="539" y="16408"/>
                  <a:pt x="539" y="16345"/>
                </a:cubicBezTo>
                <a:cubicBezTo>
                  <a:pt x="824" y="16345"/>
                  <a:pt x="1045" y="16313"/>
                  <a:pt x="1267" y="16250"/>
                </a:cubicBezTo>
                <a:close/>
                <a:moveTo>
                  <a:pt x="19603" y="16187"/>
                </a:moveTo>
                <a:lnTo>
                  <a:pt x="19603" y="16345"/>
                </a:lnTo>
                <a:cubicBezTo>
                  <a:pt x="19635" y="16472"/>
                  <a:pt x="19603" y="16630"/>
                  <a:pt x="19572" y="16788"/>
                </a:cubicBezTo>
                <a:lnTo>
                  <a:pt x="19572" y="16820"/>
                </a:lnTo>
                <a:cubicBezTo>
                  <a:pt x="18558" y="16820"/>
                  <a:pt x="17577" y="16852"/>
                  <a:pt x="16626" y="16852"/>
                </a:cubicBezTo>
                <a:cubicBezTo>
                  <a:pt x="16595" y="16662"/>
                  <a:pt x="16563" y="16472"/>
                  <a:pt x="16658" y="16377"/>
                </a:cubicBezTo>
                <a:cubicBezTo>
                  <a:pt x="16690" y="16345"/>
                  <a:pt x="16721" y="16313"/>
                  <a:pt x="16816" y="16282"/>
                </a:cubicBezTo>
                <a:lnTo>
                  <a:pt x="16848" y="16282"/>
                </a:lnTo>
                <a:cubicBezTo>
                  <a:pt x="16911" y="16282"/>
                  <a:pt x="16975" y="16282"/>
                  <a:pt x="17070" y="16313"/>
                </a:cubicBezTo>
                <a:cubicBezTo>
                  <a:pt x="17102" y="16313"/>
                  <a:pt x="17165" y="16345"/>
                  <a:pt x="17197" y="16345"/>
                </a:cubicBezTo>
                <a:cubicBezTo>
                  <a:pt x="17608" y="16377"/>
                  <a:pt x="18020" y="16377"/>
                  <a:pt x="18432" y="16377"/>
                </a:cubicBezTo>
                <a:cubicBezTo>
                  <a:pt x="18780" y="16345"/>
                  <a:pt x="19065" y="16313"/>
                  <a:pt x="19318" y="16250"/>
                </a:cubicBezTo>
                <a:cubicBezTo>
                  <a:pt x="19413" y="16250"/>
                  <a:pt x="19508" y="16218"/>
                  <a:pt x="19603" y="16187"/>
                </a:cubicBezTo>
                <a:close/>
                <a:moveTo>
                  <a:pt x="507" y="1777"/>
                </a:moveTo>
                <a:cubicBezTo>
                  <a:pt x="539" y="1809"/>
                  <a:pt x="570" y="1809"/>
                  <a:pt x="602" y="1809"/>
                </a:cubicBezTo>
                <a:cubicBezTo>
                  <a:pt x="5574" y="2126"/>
                  <a:pt x="10673" y="2284"/>
                  <a:pt x="15581" y="2442"/>
                </a:cubicBezTo>
                <a:cubicBezTo>
                  <a:pt x="17957" y="2506"/>
                  <a:pt x="20427" y="2601"/>
                  <a:pt x="22834" y="2696"/>
                </a:cubicBezTo>
                <a:cubicBezTo>
                  <a:pt x="22897" y="2696"/>
                  <a:pt x="22960" y="2664"/>
                  <a:pt x="22992" y="2601"/>
                </a:cubicBezTo>
                <a:lnTo>
                  <a:pt x="23150" y="2601"/>
                </a:lnTo>
                <a:cubicBezTo>
                  <a:pt x="23119" y="3931"/>
                  <a:pt x="23119" y="5261"/>
                  <a:pt x="23087" y="6591"/>
                </a:cubicBezTo>
                <a:cubicBezTo>
                  <a:pt x="23024" y="10328"/>
                  <a:pt x="22960" y="14223"/>
                  <a:pt x="22992" y="18023"/>
                </a:cubicBezTo>
                <a:lnTo>
                  <a:pt x="22960" y="18023"/>
                </a:lnTo>
                <a:cubicBezTo>
                  <a:pt x="22449" y="18037"/>
                  <a:pt x="21915" y="18044"/>
                  <a:pt x="21349" y="18044"/>
                </a:cubicBezTo>
                <a:cubicBezTo>
                  <a:pt x="20548" y="18044"/>
                  <a:pt x="19681" y="18029"/>
                  <a:pt x="18717" y="17992"/>
                </a:cubicBezTo>
                <a:lnTo>
                  <a:pt x="18717" y="17960"/>
                </a:lnTo>
                <a:cubicBezTo>
                  <a:pt x="18685" y="17928"/>
                  <a:pt x="18685" y="17928"/>
                  <a:pt x="18653" y="17897"/>
                </a:cubicBezTo>
                <a:cubicBezTo>
                  <a:pt x="18653" y="17860"/>
                  <a:pt x="18632" y="17844"/>
                  <a:pt x="18601" y="17844"/>
                </a:cubicBezTo>
                <a:cubicBezTo>
                  <a:pt x="18579" y="17844"/>
                  <a:pt x="18553" y="17852"/>
                  <a:pt x="18527" y="17865"/>
                </a:cubicBezTo>
                <a:cubicBezTo>
                  <a:pt x="18495" y="17865"/>
                  <a:pt x="18463" y="17928"/>
                  <a:pt x="18463" y="17960"/>
                </a:cubicBezTo>
                <a:cubicBezTo>
                  <a:pt x="17640" y="17928"/>
                  <a:pt x="16816" y="17897"/>
                  <a:pt x="15993" y="17833"/>
                </a:cubicBezTo>
                <a:cubicBezTo>
                  <a:pt x="14600" y="17770"/>
                  <a:pt x="13143" y="17707"/>
                  <a:pt x="11749" y="17675"/>
                </a:cubicBezTo>
                <a:cubicBezTo>
                  <a:pt x="10483" y="17643"/>
                  <a:pt x="9184" y="17643"/>
                  <a:pt x="7981" y="17643"/>
                </a:cubicBezTo>
                <a:cubicBezTo>
                  <a:pt x="7344" y="17652"/>
                  <a:pt x="6700" y="17658"/>
                  <a:pt x="6053" y="17658"/>
                </a:cubicBezTo>
                <a:cubicBezTo>
                  <a:pt x="4221" y="17658"/>
                  <a:pt x="2355" y="17609"/>
                  <a:pt x="507" y="17422"/>
                </a:cubicBezTo>
                <a:cubicBezTo>
                  <a:pt x="507" y="17358"/>
                  <a:pt x="507" y="17263"/>
                  <a:pt x="507" y="17168"/>
                </a:cubicBezTo>
                <a:lnTo>
                  <a:pt x="539" y="17042"/>
                </a:lnTo>
                <a:cubicBezTo>
                  <a:pt x="950" y="17010"/>
                  <a:pt x="1362" y="16978"/>
                  <a:pt x="1805" y="16947"/>
                </a:cubicBezTo>
                <a:cubicBezTo>
                  <a:pt x="1837" y="16947"/>
                  <a:pt x="1869" y="16915"/>
                  <a:pt x="1869" y="16915"/>
                </a:cubicBezTo>
                <a:cubicBezTo>
                  <a:pt x="5705" y="17190"/>
                  <a:pt x="9475" y="17325"/>
                  <a:pt x="13155" y="17325"/>
                </a:cubicBezTo>
                <a:cubicBezTo>
                  <a:pt x="16250" y="17325"/>
                  <a:pt x="19281" y="17230"/>
                  <a:pt x="22232" y="17042"/>
                </a:cubicBezTo>
                <a:cubicBezTo>
                  <a:pt x="22327" y="17042"/>
                  <a:pt x="22359" y="16947"/>
                  <a:pt x="22359" y="16883"/>
                </a:cubicBezTo>
                <a:cubicBezTo>
                  <a:pt x="22359" y="16820"/>
                  <a:pt x="22295" y="16757"/>
                  <a:pt x="22232" y="16757"/>
                </a:cubicBezTo>
                <a:lnTo>
                  <a:pt x="22137" y="16757"/>
                </a:lnTo>
                <a:lnTo>
                  <a:pt x="22137" y="16250"/>
                </a:lnTo>
                <a:cubicBezTo>
                  <a:pt x="22042" y="11848"/>
                  <a:pt x="21947" y="7731"/>
                  <a:pt x="22422" y="3424"/>
                </a:cubicBezTo>
                <a:cubicBezTo>
                  <a:pt x="22454" y="3361"/>
                  <a:pt x="22422" y="3329"/>
                  <a:pt x="22390" y="3297"/>
                </a:cubicBezTo>
                <a:cubicBezTo>
                  <a:pt x="22345" y="3275"/>
                  <a:pt x="22301" y="3253"/>
                  <a:pt x="22256" y="3253"/>
                </a:cubicBezTo>
                <a:cubicBezTo>
                  <a:pt x="22237" y="3253"/>
                  <a:pt x="22219" y="3256"/>
                  <a:pt x="22200" y="3266"/>
                </a:cubicBezTo>
                <a:cubicBezTo>
                  <a:pt x="22137" y="3297"/>
                  <a:pt x="22105" y="3361"/>
                  <a:pt x="22105" y="3424"/>
                </a:cubicBezTo>
                <a:cubicBezTo>
                  <a:pt x="21662" y="7129"/>
                  <a:pt x="21250" y="11975"/>
                  <a:pt x="21947" y="16757"/>
                </a:cubicBezTo>
                <a:cubicBezTo>
                  <a:pt x="21282" y="16788"/>
                  <a:pt x="20617" y="16788"/>
                  <a:pt x="19952" y="16788"/>
                </a:cubicBezTo>
                <a:cubicBezTo>
                  <a:pt x="19952" y="16788"/>
                  <a:pt x="19952" y="16757"/>
                  <a:pt x="19983" y="16725"/>
                </a:cubicBezTo>
                <a:cubicBezTo>
                  <a:pt x="20015" y="16440"/>
                  <a:pt x="20078" y="16123"/>
                  <a:pt x="19952" y="15933"/>
                </a:cubicBezTo>
                <a:cubicBezTo>
                  <a:pt x="19888" y="15870"/>
                  <a:pt x="19793" y="15807"/>
                  <a:pt x="19667" y="15775"/>
                </a:cubicBezTo>
                <a:lnTo>
                  <a:pt x="19572" y="15775"/>
                </a:lnTo>
                <a:cubicBezTo>
                  <a:pt x="19572" y="15712"/>
                  <a:pt x="19572" y="15648"/>
                  <a:pt x="19540" y="15522"/>
                </a:cubicBezTo>
                <a:cubicBezTo>
                  <a:pt x="19540" y="15458"/>
                  <a:pt x="19445" y="15395"/>
                  <a:pt x="19350" y="15395"/>
                </a:cubicBezTo>
                <a:lnTo>
                  <a:pt x="17957" y="15395"/>
                </a:lnTo>
                <a:cubicBezTo>
                  <a:pt x="17830" y="15395"/>
                  <a:pt x="17735" y="15363"/>
                  <a:pt x="17640" y="15363"/>
                </a:cubicBezTo>
                <a:cubicBezTo>
                  <a:pt x="17526" y="15363"/>
                  <a:pt x="17407" y="15358"/>
                  <a:pt x="17289" y="15358"/>
                </a:cubicBezTo>
                <a:cubicBezTo>
                  <a:pt x="17112" y="15358"/>
                  <a:pt x="16937" y="15370"/>
                  <a:pt x="16785" y="15427"/>
                </a:cubicBezTo>
                <a:cubicBezTo>
                  <a:pt x="16753" y="15427"/>
                  <a:pt x="16690" y="15458"/>
                  <a:pt x="16690" y="15522"/>
                </a:cubicBezTo>
                <a:cubicBezTo>
                  <a:pt x="16658" y="15648"/>
                  <a:pt x="16658" y="15743"/>
                  <a:pt x="16721" y="15870"/>
                </a:cubicBezTo>
                <a:cubicBezTo>
                  <a:pt x="16626" y="15870"/>
                  <a:pt x="16563" y="15870"/>
                  <a:pt x="16500" y="15838"/>
                </a:cubicBezTo>
                <a:cubicBezTo>
                  <a:pt x="16436" y="15838"/>
                  <a:pt x="16373" y="15870"/>
                  <a:pt x="16341" y="15870"/>
                </a:cubicBezTo>
                <a:cubicBezTo>
                  <a:pt x="16310" y="15933"/>
                  <a:pt x="16278" y="15965"/>
                  <a:pt x="16278" y="16028"/>
                </a:cubicBezTo>
                <a:cubicBezTo>
                  <a:pt x="16246" y="16313"/>
                  <a:pt x="16246" y="16567"/>
                  <a:pt x="16341" y="16820"/>
                </a:cubicBezTo>
                <a:cubicBezTo>
                  <a:pt x="15198" y="16834"/>
                  <a:pt x="14079" y="16840"/>
                  <a:pt x="12981" y="16840"/>
                </a:cubicBezTo>
                <a:cubicBezTo>
                  <a:pt x="8941" y="16840"/>
                  <a:pt x="5188" y="16755"/>
                  <a:pt x="1552" y="16630"/>
                </a:cubicBezTo>
                <a:lnTo>
                  <a:pt x="1520" y="16630"/>
                </a:lnTo>
                <a:cubicBezTo>
                  <a:pt x="1584" y="14572"/>
                  <a:pt x="1584" y="12450"/>
                  <a:pt x="1584" y="10423"/>
                </a:cubicBezTo>
                <a:cubicBezTo>
                  <a:pt x="1552" y="8016"/>
                  <a:pt x="1552" y="5514"/>
                  <a:pt x="1679" y="3076"/>
                </a:cubicBezTo>
                <a:cubicBezTo>
                  <a:pt x="5574" y="3171"/>
                  <a:pt x="9374" y="3266"/>
                  <a:pt x="13206" y="3582"/>
                </a:cubicBezTo>
                <a:cubicBezTo>
                  <a:pt x="13966" y="3646"/>
                  <a:pt x="14758" y="3646"/>
                  <a:pt x="15518" y="3677"/>
                </a:cubicBezTo>
                <a:cubicBezTo>
                  <a:pt x="16310" y="3677"/>
                  <a:pt x="17102" y="3677"/>
                  <a:pt x="17893" y="3741"/>
                </a:cubicBezTo>
                <a:cubicBezTo>
                  <a:pt x="18511" y="3798"/>
                  <a:pt x="19097" y="3849"/>
                  <a:pt x="19686" y="3849"/>
                </a:cubicBezTo>
                <a:cubicBezTo>
                  <a:pt x="20393" y="3849"/>
                  <a:pt x="21105" y="3776"/>
                  <a:pt x="21884" y="3551"/>
                </a:cubicBezTo>
                <a:cubicBezTo>
                  <a:pt x="22010" y="3519"/>
                  <a:pt x="22042" y="3424"/>
                  <a:pt x="22010" y="3329"/>
                </a:cubicBezTo>
                <a:cubicBezTo>
                  <a:pt x="21984" y="3251"/>
                  <a:pt x="21937" y="3194"/>
                  <a:pt x="21850" y="3194"/>
                </a:cubicBezTo>
                <a:cubicBezTo>
                  <a:pt x="21831" y="3194"/>
                  <a:pt x="21811" y="3197"/>
                  <a:pt x="21789" y="3202"/>
                </a:cubicBezTo>
                <a:cubicBezTo>
                  <a:pt x="21159" y="3390"/>
                  <a:pt x="20566" y="3449"/>
                  <a:pt x="19981" y="3449"/>
                </a:cubicBezTo>
                <a:cubicBezTo>
                  <a:pt x="19476" y="3449"/>
                  <a:pt x="18976" y="3405"/>
                  <a:pt x="18463" y="3361"/>
                </a:cubicBezTo>
                <a:cubicBezTo>
                  <a:pt x="17957" y="3297"/>
                  <a:pt x="17418" y="3266"/>
                  <a:pt x="16880" y="3266"/>
                </a:cubicBezTo>
                <a:lnTo>
                  <a:pt x="15771" y="3266"/>
                </a:lnTo>
                <a:cubicBezTo>
                  <a:pt x="15312" y="3279"/>
                  <a:pt x="14859" y="3287"/>
                  <a:pt x="14404" y="3287"/>
                </a:cubicBezTo>
                <a:cubicBezTo>
                  <a:pt x="13760" y="3287"/>
                  <a:pt x="13114" y="3271"/>
                  <a:pt x="12446" y="3234"/>
                </a:cubicBezTo>
                <a:cubicBezTo>
                  <a:pt x="8651" y="2949"/>
                  <a:pt x="5473" y="2818"/>
                  <a:pt x="2542" y="2818"/>
                </a:cubicBezTo>
                <a:cubicBezTo>
                  <a:pt x="2220" y="2818"/>
                  <a:pt x="1900" y="2819"/>
                  <a:pt x="1584" y="2822"/>
                </a:cubicBezTo>
                <a:cubicBezTo>
                  <a:pt x="1552" y="2822"/>
                  <a:pt x="1520" y="2822"/>
                  <a:pt x="1489" y="2854"/>
                </a:cubicBezTo>
                <a:cubicBezTo>
                  <a:pt x="1489" y="2886"/>
                  <a:pt x="1489" y="2886"/>
                  <a:pt x="1457" y="2917"/>
                </a:cubicBezTo>
                <a:cubicBezTo>
                  <a:pt x="1394" y="2949"/>
                  <a:pt x="1330" y="2981"/>
                  <a:pt x="1330" y="3076"/>
                </a:cubicBezTo>
                <a:lnTo>
                  <a:pt x="1299" y="3804"/>
                </a:lnTo>
                <a:cubicBezTo>
                  <a:pt x="1204" y="5134"/>
                  <a:pt x="1140" y="6464"/>
                  <a:pt x="1077" y="7794"/>
                </a:cubicBezTo>
                <a:cubicBezTo>
                  <a:pt x="1077" y="7763"/>
                  <a:pt x="1077" y="7699"/>
                  <a:pt x="1014" y="7699"/>
                </a:cubicBezTo>
                <a:cubicBezTo>
                  <a:pt x="960" y="7673"/>
                  <a:pt x="901" y="7663"/>
                  <a:pt x="841" y="7663"/>
                </a:cubicBezTo>
                <a:cubicBezTo>
                  <a:pt x="759" y="7663"/>
                  <a:pt x="675" y="7681"/>
                  <a:pt x="602" y="7699"/>
                </a:cubicBezTo>
                <a:cubicBezTo>
                  <a:pt x="570" y="7256"/>
                  <a:pt x="570" y="6813"/>
                  <a:pt x="570" y="6338"/>
                </a:cubicBezTo>
                <a:lnTo>
                  <a:pt x="570" y="6338"/>
                </a:lnTo>
                <a:lnTo>
                  <a:pt x="602" y="6369"/>
                </a:lnTo>
                <a:cubicBezTo>
                  <a:pt x="665" y="6369"/>
                  <a:pt x="760" y="6401"/>
                  <a:pt x="824" y="6401"/>
                </a:cubicBezTo>
                <a:lnTo>
                  <a:pt x="855" y="6401"/>
                </a:lnTo>
                <a:cubicBezTo>
                  <a:pt x="887" y="6401"/>
                  <a:pt x="919" y="6369"/>
                  <a:pt x="919" y="6369"/>
                </a:cubicBezTo>
                <a:cubicBezTo>
                  <a:pt x="919" y="6306"/>
                  <a:pt x="887" y="6274"/>
                  <a:pt x="855" y="6274"/>
                </a:cubicBezTo>
                <a:cubicBezTo>
                  <a:pt x="792" y="6243"/>
                  <a:pt x="729" y="6243"/>
                  <a:pt x="634" y="6211"/>
                </a:cubicBezTo>
                <a:lnTo>
                  <a:pt x="570" y="6211"/>
                </a:lnTo>
                <a:cubicBezTo>
                  <a:pt x="570" y="5989"/>
                  <a:pt x="570" y="5799"/>
                  <a:pt x="570" y="5578"/>
                </a:cubicBezTo>
                <a:lnTo>
                  <a:pt x="919" y="5578"/>
                </a:lnTo>
                <a:cubicBezTo>
                  <a:pt x="982" y="5578"/>
                  <a:pt x="1045" y="5514"/>
                  <a:pt x="1045" y="5483"/>
                </a:cubicBezTo>
                <a:cubicBezTo>
                  <a:pt x="1045" y="5419"/>
                  <a:pt x="982" y="5356"/>
                  <a:pt x="919" y="5356"/>
                </a:cubicBezTo>
                <a:lnTo>
                  <a:pt x="570" y="5356"/>
                </a:lnTo>
                <a:cubicBezTo>
                  <a:pt x="570" y="5261"/>
                  <a:pt x="570" y="5134"/>
                  <a:pt x="570" y="5039"/>
                </a:cubicBezTo>
                <a:cubicBezTo>
                  <a:pt x="570" y="4944"/>
                  <a:pt x="570" y="4849"/>
                  <a:pt x="570" y="4723"/>
                </a:cubicBezTo>
                <a:cubicBezTo>
                  <a:pt x="729" y="4723"/>
                  <a:pt x="887" y="4691"/>
                  <a:pt x="1014" y="4659"/>
                </a:cubicBezTo>
                <a:cubicBezTo>
                  <a:pt x="1077" y="4628"/>
                  <a:pt x="1109" y="4596"/>
                  <a:pt x="1109" y="4533"/>
                </a:cubicBezTo>
                <a:cubicBezTo>
                  <a:pt x="1077" y="4469"/>
                  <a:pt x="1014" y="4438"/>
                  <a:pt x="982" y="4438"/>
                </a:cubicBezTo>
                <a:cubicBezTo>
                  <a:pt x="855" y="4469"/>
                  <a:pt x="697" y="4469"/>
                  <a:pt x="570" y="4469"/>
                </a:cubicBezTo>
                <a:cubicBezTo>
                  <a:pt x="570" y="4343"/>
                  <a:pt x="570" y="4216"/>
                  <a:pt x="570" y="4057"/>
                </a:cubicBezTo>
                <a:cubicBezTo>
                  <a:pt x="539" y="3931"/>
                  <a:pt x="539" y="3804"/>
                  <a:pt x="539" y="3646"/>
                </a:cubicBezTo>
                <a:lnTo>
                  <a:pt x="1109" y="3646"/>
                </a:lnTo>
                <a:cubicBezTo>
                  <a:pt x="1172" y="3646"/>
                  <a:pt x="1235" y="3614"/>
                  <a:pt x="1235" y="3551"/>
                </a:cubicBezTo>
                <a:cubicBezTo>
                  <a:pt x="1235" y="3487"/>
                  <a:pt x="1204" y="3424"/>
                  <a:pt x="1140" y="3424"/>
                </a:cubicBezTo>
                <a:cubicBezTo>
                  <a:pt x="1045" y="3408"/>
                  <a:pt x="950" y="3400"/>
                  <a:pt x="851" y="3400"/>
                </a:cubicBezTo>
                <a:cubicBezTo>
                  <a:pt x="752" y="3400"/>
                  <a:pt x="649" y="3408"/>
                  <a:pt x="539" y="3424"/>
                </a:cubicBezTo>
                <a:lnTo>
                  <a:pt x="539" y="2506"/>
                </a:lnTo>
                <a:cubicBezTo>
                  <a:pt x="887" y="2522"/>
                  <a:pt x="1243" y="2529"/>
                  <a:pt x="1631" y="2529"/>
                </a:cubicBezTo>
                <a:cubicBezTo>
                  <a:pt x="2019" y="2529"/>
                  <a:pt x="2439" y="2522"/>
                  <a:pt x="2914" y="2506"/>
                </a:cubicBezTo>
                <a:cubicBezTo>
                  <a:pt x="3009" y="2506"/>
                  <a:pt x="3040" y="2442"/>
                  <a:pt x="3040" y="2379"/>
                </a:cubicBezTo>
                <a:cubicBezTo>
                  <a:pt x="3040" y="2316"/>
                  <a:pt x="3009" y="2252"/>
                  <a:pt x="2914" y="2252"/>
                </a:cubicBezTo>
                <a:cubicBezTo>
                  <a:pt x="2280" y="2252"/>
                  <a:pt x="1394" y="2252"/>
                  <a:pt x="507" y="2284"/>
                </a:cubicBezTo>
                <a:lnTo>
                  <a:pt x="507" y="2126"/>
                </a:lnTo>
                <a:cubicBezTo>
                  <a:pt x="507" y="1999"/>
                  <a:pt x="507" y="1872"/>
                  <a:pt x="507" y="1777"/>
                </a:cubicBezTo>
                <a:close/>
                <a:moveTo>
                  <a:pt x="6239" y="18245"/>
                </a:moveTo>
                <a:cubicBezTo>
                  <a:pt x="6081" y="18562"/>
                  <a:pt x="5891" y="18879"/>
                  <a:pt x="5701" y="19259"/>
                </a:cubicBezTo>
                <a:lnTo>
                  <a:pt x="5669" y="19259"/>
                </a:lnTo>
                <a:cubicBezTo>
                  <a:pt x="5416" y="19259"/>
                  <a:pt x="5162" y="19322"/>
                  <a:pt x="4909" y="19354"/>
                </a:cubicBezTo>
                <a:cubicBezTo>
                  <a:pt x="4941" y="19290"/>
                  <a:pt x="4972" y="19227"/>
                  <a:pt x="5004" y="19164"/>
                </a:cubicBezTo>
                <a:cubicBezTo>
                  <a:pt x="5036" y="19037"/>
                  <a:pt x="5099" y="18910"/>
                  <a:pt x="5162" y="18752"/>
                </a:cubicBezTo>
                <a:lnTo>
                  <a:pt x="5606" y="18752"/>
                </a:lnTo>
                <a:cubicBezTo>
                  <a:pt x="5669" y="18752"/>
                  <a:pt x="5701" y="18689"/>
                  <a:pt x="5701" y="18625"/>
                </a:cubicBezTo>
                <a:cubicBezTo>
                  <a:pt x="5701" y="18562"/>
                  <a:pt x="5669" y="18530"/>
                  <a:pt x="5606" y="18499"/>
                </a:cubicBezTo>
                <a:lnTo>
                  <a:pt x="5257" y="18499"/>
                </a:lnTo>
                <a:cubicBezTo>
                  <a:pt x="5289" y="18372"/>
                  <a:pt x="5321" y="18308"/>
                  <a:pt x="5321" y="18245"/>
                </a:cubicBezTo>
                <a:close/>
                <a:moveTo>
                  <a:pt x="17703" y="18403"/>
                </a:moveTo>
                <a:cubicBezTo>
                  <a:pt x="18020" y="18403"/>
                  <a:pt x="18368" y="18435"/>
                  <a:pt x="18685" y="18435"/>
                </a:cubicBezTo>
                <a:cubicBezTo>
                  <a:pt x="19065" y="19195"/>
                  <a:pt x="19477" y="20050"/>
                  <a:pt x="19983" y="21064"/>
                </a:cubicBezTo>
                <a:cubicBezTo>
                  <a:pt x="20047" y="21190"/>
                  <a:pt x="20110" y="21380"/>
                  <a:pt x="20205" y="21602"/>
                </a:cubicBezTo>
                <a:cubicBezTo>
                  <a:pt x="20427" y="22109"/>
                  <a:pt x="20680" y="22742"/>
                  <a:pt x="20965" y="23027"/>
                </a:cubicBezTo>
                <a:cubicBezTo>
                  <a:pt x="20933" y="23217"/>
                  <a:pt x="20902" y="23407"/>
                  <a:pt x="20743" y="23566"/>
                </a:cubicBezTo>
                <a:cubicBezTo>
                  <a:pt x="20662" y="23627"/>
                  <a:pt x="20553" y="23662"/>
                  <a:pt x="20444" y="23662"/>
                </a:cubicBezTo>
                <a:cubicBezTo>
                  <a:pt x="20385" y="23662"/>
                  <a:pt x="20325" y="23651"/>
                  <a:pt x="20268" y="23629"/>
                </a:cubicBezTo>
                <a:cubicBezTo>
                  <a:pt x="20205" y="23566"/>
                  <a:pt x="20110" y="23502"/>
                  <a:pt x="20142" y="23344"/>
                </a:cubicBezTo>
                <a:cubicBezTo>
                  <a:pt x="20142" y="23281"/>
                  <a:pt x="20110" y="23249"/>
                  <a:pt x="20078" y="23249"/>
                </a:cubicBezTo>
                <a:lnTo>
                  <a:pt x="20015" y="23249"/>
                </a:lnTo>
                <a:cubicBezTo>
                  <a:pt x="19477" y="21697"/>
                  <a:pt x="18685" y="20019"/>
                  <a:pt x="17703" y="18403"/>
                </a:cubicBezTo>
                <a:close/>
                <a:moveTo>
                  <a:pt x="5606" y="19512"/>
                </a:moveTo>
                <a:lnTo>
                  <a:pt x="5606" y="19512"/>
                </a:lnTo>
                <a:cubicBezTo>
                  <a:pt x="4941" y="20874"/>
                  <a:pt x="4497" y="22330"/>
                  <a:pt x="4339" y="23692"/>
                </a:cubicBezTo>
                <a:cubicBezTo>
                  <a:pt x="4276" y="23692"/>
                  <a:pt x="4212" y="23692"/>
                  <a:pt x="4149" y="23661"/>
                </a:cubicBezTo>
                <a:cubicBezTo>
                  <a:pt x="4022" y="23629"/>
                  <a:pt x="3927" y="23629"/>
                  <a:pt x="3800" y="23502"/>
                </a:cubicBezTo>
                <a:cubicBezTo>
                  <a:pt x="3705" y="23407"/>
                  <a:pt x="3642" y="23281"/>
                  <a:pt x="3642" y="23154"/>
                </a:cubicBezTo>
                <a:lnTo>
                  <a:pt x="4117" y="23154"/>
                </a:lnTo>
                <a:cubicBezTo>
                  <a:pt x="4181" y="23154"/>
                  <a:pt x="4212" y="23154"/>
                  <a:pt x="4244" y="23090"/>
                </a:cubicBezTo>
                <a:cubicBezTo>
                  <a:pt x="4244" y="23059"/>
                  <a:pt x="4244" y="22995"/>
                  <a:pt x="4244" y="22964"/>
                </a:cubicBezTo>
                <a:cubicBezTo>
                  <a:pt x="4212" y="22932"/>
                  <a:pt x="4181" y="22900"/>
                  <a:pt x="4117" y="22900"/>
                </a:cubicBezTo>
                <a:lnTo>
                  <a:pt x="3642" y="22900"/>
                </a:lnTo>
                <a:cubicBezTo>
                  <a:pt x="3705" y="22774"/>
                  <a:pt x="3769" y="22647"/>
                  <a:pt x="3800" y="22520"/>
                </a:cubicBezTo>
                <a:cubicBezTo>
                  <a:pt x="3991" y="22520"/>
                  <a:pt x="4149" y="22489"/>
                  <a:pt x="4276" y="22457"/>
                </a:cubicBezTo>
                <a:cubicBezTo>
                  <a:pt x="4339" y="22425"/>
                  <a:pt x="4339" y="22394"/>
                  <a:pt x="4339" y="22330"/>
                </a:cubicBezTo>
                <a:cubicBezTo>
                  <a:pt x="4339" y="22308"/>
                  <a:pt x="4307" y="22286"/>
                  <a:pt x="4277" y="22286"/>
                </a:cubicBezTo>
                <a:cubicBezTo>
                  <a:pt x="4265" y="22286"/>
                  <a:pt x="4253" y="22289"/>
                  <a:pt x="4244" y="22299"/>
                </a:cubicBezTo>
                <a:cubicBezTo>
                  <a:pt x="4117" y="22299"/>
                  <a:pt x="4022" y="22330"/>
                  <a:pt x="3896" y="22330"/>
                </a:cubicBezTo>
                <a:cubicBezTo>
                  <a:pt x="3959" y="22172"/>
                  <a:pt x="3991" y="21982"/>
                  <a:pt x="4054" y="21824"/>
                </a:cubicBezTo>
                <a:cubicBezTo>
                  <a:pt x="4188" y="21801"/>
                  <a:pt x="4307" y="21779"/>
                  <a:pt x="4432" y="21779"/>
                </a:cubicBezTo>
                <a:cubicBezTo>
                  <a:pt x="4484" y="21779"/>
                  <a:pt x="4537" y="21783"/>
                  <a:pt x="4592" y="21792"/>
                </a:cubicBezTo>
                <a:cubicBezTo>
                  <a:pt x="4624" y="21792"/>
                  <a:pt x="4687" y="21760"/>
                  <a:pt x="4687" y="21697"/>
                </a:cubicBezTo>
                <a:cubicBezTo>
                  <a:pt x="4687" y="21665"/>
                  <a:pt x="4656" y="21602"/>
                  <a:pt x="4592" y="21602"/>
                </a:cubicBezTo>
                <a:cubicBezTo>
                  <a:pt x="4434" y="21602"/>
                  <a:pt x="4307" y="21602"/>
                  <a:pt x="4117" y="21634"/>
                </a:cubicBezTo>
                <a:lnTo>
                  <a:pt x="4244" y="21317"/>
                </a:lnTo>
                <a:lnTo>
                  <a:pt x="4339" y="21000"/>
                </a:lnTo>
                <a:cubicBezTo>
                  <a:pt x="4561" y="21000"/>
                  <a:pt x="4719" y="21000"/>
                  <a:pt x="4877" y="20937"/>
                </a:cubicBezTo>
                <a:cubicBezTo>
                  <a:pt x="4941" y="20937"/>
                  <a:pt x="4972" y="20874"/>
                  <a:pt x="4972" y="20810"/>
                </a:cubicBezTo>
                <a:cubicBezTo>
                  <a:pt x="4941" y="20779"/>
                  <a:pt x="4909" y="20747"/>
                  <a:pt x="4846" y="20747"/>
                </a:cubicBezTo>
                <a:cubicBezTo>
                  <a:pt x="4687" y="20779"/>
                  <a:pt x="4529" y="20779"/>
                  <a:pt x="4402" y="20779"/>
                </a:cubicBezTo>
                <a:cubicBezTo>
                  <a:pt x="4402" y="20779"/>
                  <a:pt x="4434" y="20747"/>
                  <a:pt x="4434" y="20715"/>
                </a:cubicBezTo>
                <a:lnTo>
                  <a:pt x="4561" y="20335"/>
                </a:lnTo>
                <a:cubicBezTo>
                  <a:pt x="4751" y="20335"/>
                  <a:pt x="4972" y="20304"/>
                  <a:pt x="5162" y="20272"/>
                </a:cubicBezTo>
                <a:cubicBezTo>
                  <a:pt x="5226" y="20272"/>
                  <a:pt x="5257" y="20209"/>
                  <a:pt x="5257" y="20177"/>
                </a:cubicBezTo>
                <a:cubicBezTo>
                  <a:pt x="5226" y="20114"/>
                  <a:pt x="5194" y="20050"/>
                  <a:pt x="5131" y="20050"/>
                </a:cubicBezTo>
                <a:cubicBezTo>
                  <a:pt x="4972" y="20050"/>
                  <a:pt x="4814" y="20082"/>
                  <a:pt x="4656" y="20114"/>
                </a:cubicBezTo>
                <a:lnTo>
                  <a:pt x="4814" y="19607"/>
                </a:lnTo>
                <a:lnTo>
                  <a:pt x="4941" y="19575"/>
                </a:lnTo>
                <a:cubicBezTo>
                  <a:pt x="5131" y="19575"/>
                  <a:pt x="5384" y="19544"/>
                  <a:pt x="5606" y="19512"/>
                </a:cubicBezTo>
                <a:close/>
                <a:moveTo>
                  <a:pt x="12252" y="1"/>
                </a:moveTo>
                <a:cubicBezTo>
                  <a:pt x="12233" y="1"/>
                  <a:pt x="12213" y="2"/>
                  <a:pt x="12193" y="4"/>
                </a:cubicBezTo>
                <a:cubicBezTo>
                  <a:pt x="11908" y="4"/>
                  <a:pt x="11686" y="131"/>
                  <a:pt x="11559" y="352"/>
                </a:cubicBezTo>
                <a:cubicBezTo>
                  <a:pt x="11306" y="701"/>
                  <a:pt x="11338" y="1302"/>
                  <a:pt x="11464" y="1746"/>
                </a:cubicBezTo>
                <a:cubicBezTo>
                  <a:pt x="8266" y="1619"/>
                  <a:pt x="4466" y="1492"/>
                  <a:pt x="602" y="1429"/>
                </a:cubicBezTo>
                <a:cubicBezTo>
                  <a:pt x="539" y="1429"/>
                  <a:pt x="475" y="1461"/>
                  <a:pt x="444" y="1524"/>
                </a:cubicBezTo>
                <a:cubicBezTo>
                  <a:pt x="444" y="1492"/>
                  <a:pt x="412" y="1492"/>
                  <a:pt x="380" y="1492"/>
                </a:cubicBezTo>
                <a:cubicBezTo>
                  <a:pt x="317" y="1492"/>
                  <a:pt x="254" y="1556"/>
                  <a:pt x="254" y="1619"/>
                </a:cubicBezTo>
                <a:cubicBezTo>
                  <a:pt x="254" y="2157"/>
                  <a:pt x="222" y="2664"/>
                  <a:pt x="222" y="3202"/>
                </a:cubicBezTo>
                <a:lnTo>
                  <a:pt x="222" y="3456"/>
                </a:lnTo>
                <a:cubicBezTo>
                  <a:pt x="190" y="3487"/>
                  <a:pt x="190" y="3487"/>
                  <a:pt x="159" y="3487"/>
                </a:cubicBezTo>
                <a:cubicBezTo>
                  <a:pt x="95" y="3487"/>
                  <a:pt x="64" y="3551"/>
                  <a:pt x="95" y="3582"/>
                </a:cubicBezTo>
                <a:cubicBezTo>
                  <a:pt x="95" y="3634"/>
                  <a:pt x="137" y="3686"/>
                  <a:pt x="187" y="3686"/>
                </a:cubicBezTo>
                <a:cubicBezTo>
                  <a:pt x="199" y="3686"/>
                  <a:pt x="210" y="3683"/>
                  <a:pt x="222" y="3677"/>
                </a:cubicBezTo>
                <a:lnTo>
                  <a:pt x="222" y="3677"/>
                </a:lnTo>
                <a:lnTo>
                  <a:pt x="190" y="4057"/>
                </a:lnTo>
                <a:cubicBezTo>
                  <a:pt x="190" y="4184"/>
                  <a:pt x="190" y="4343"/>
                  <a:pt x="190" y="4501"/>
                </a:cubicBezTo>
                <a:cubicBezTo>
                  <a:pt x="159" y="4533"/>
                  <a:pt x="159" y="4564"/>
                  <a:pt x="159" y="4564"/>
                </a:cubicBezTo>
                <a:cubicBezTo>
                  <a:pt x="159" y="4596"/>
                  <a:pt x="159" y="4659"/>
                  <a:pt x="190" y="4659"/>
                </a:cubicBezTo>
                <a:lnTo>
                  <a:pt x="190" y="4944"/>
                </a:lnTo>
                <a:cubicBezTo>
                  <a:pt x="159" y="5103"/>
                  <a:pt x="159" y="5261"/>
                  <a:pt x="159" y="5419"/>
                </a:cubicBezTo>
                <a:cubicBezTo>
                  <a:pt x="159" y="5451"/>
                  <a:pt x="159" y="5483"/>
                  <a:pt x="159" y="5514"/>
                </a:cubicBezTo>
                <a:cubicBezTo>
                  <a:pt x="127" y="6939"/>
                  <a:pt x="127" y="8206"/>
                  <a:pt x="127" y="9441"/>
                </a:cubicBezTo>
                <a:cubicBezTo>
                  <a:pt x="95" y="9473"/>
                  <a:pt x="64" y="9505"/>
                  <a:pt x="64" y="9536"/>
                </a:cubicBezTo>
                <a:cubicBezTo>
                  <a:pt x="64" y="9568"/>
                  <a:pt x="95" y="9600"/>
                  <a:pt x="127" y="9631"/>
                </a:cubicBezTo>
                <a:cubicBezTo>
                  <a:pt x="95" y="11753"/>
                  <a:pt x="95" y="13463"/>
                  <a:pt x="127" y="15047"/>
                </a:cubicBezTo>
                <a:cubicBezTo>
                  <a:pt x="115" y="15041"/>
                  <a:pt x="105" y="15038"/>
                  <a:pt x="95" y="15038"/>
                </a:cubicBezTo>
                <a:cubicBezTo>
                  <a:pt x="53" y="15038"/>
                  <a:pt x="32" y="15090"/>
                  <a:pt x="32" y="15142"/>
                </a:cubicBezTo>
                <a:cubicBezTo>
                  <a:pt x="0" y="15173"/>
                  <a:pt x="32" y="15237"/>
                  <a:pt x="95" y="15237"/>
                </a:cubicBezTo>
                <a:cubicBezTo>
                  <a:pt x="127" y="15268"/>
                  <a:pt x="127" y="15268"/>
                  <a:pt x="159" y="15268"/>
                </a:cubicBezTo>
                <a:cubicBezTo>
                  <a:pt x="159" y="15395"/>
                  <a:pt x="159" y="15490"/>
                  <a:pt x="159" y="15617"/>
                </a:cubicBezTo>
                <a:cubicBezTo>
                  <a:pt x="159" y="15807"/>
                  <a:pt x="159" y="15965"/>
                  <a:pt x="159" y="16155"/>
                </a:cubicBezTo>
                <a:cubicBezTo>
                  <a:pt x="127" y="16187"/>
                  <a:pt x="127" y="16250"/>
                  <a:pt x="159" y="16282"/>
                </a:cubicBezTo>
                <a:lnTo>
                  <a:pt x="159" y="16503"/>
                </a:lnTo>
                <a:cubicBezTo>
                  <a:pt x="190" y="16852"/>
                  <a:pt x="190" y="17232"/>
                  <a:pt x="190" y="17580"/>
                </a:cubicBezTo>
                <a:cubicBezTo>
                  <a:pt x="190" y="17643"/>
                  <a:pt x="222" y="17675"/>
                  <a:pt x="285" y="17707"/>
                </a:cubicBezTo>
                <a:cubicBezTo>
                  <a:pt x="301" y="17723"/>
                  <a:pt x="325" y="17731"/>
                  <a:pt x="349" y="17731"/>
                </a:cubicBezTo>
                <a:cubicBezTo>
                  <a:pt x="372" y="17731"/>
                  <a:pt x="396" y="17723"/>
                  <a:pt x="412" y="17707"/>
                </a:cubicBezTo>
                <a:cubicBezTo>
                  <a:pt x="1710" y="18055"/>
                  <a:pt x="3135" y="18213"/>
                  <a:pt x="4941" y="18245"/>
                </a:cubicBezTo>
                <a:cubicBezTo>
                  <a:pt x="4244" y="19765"/>
                  <a:pt x="3642" y="21507"/>
                  <a:pt x="3294" y="22995"/>
                </a:cubicBezTo>
                <a:cubicBezTo>
                  <a:pt x="3294" y="23059"/>
                  <a:pt x="3294" y="23122"/>
                  <a:pt x="3357" y="23154"/>
                </a:cubicBezTo>
                <a:cubicBezTo>
                  <a:pt x="3325" y="23344"/>
                  <a:pt x="3389" y="23534"/>
                  <a:pt x="3515" y="23692"/>
                </a:cubicBezTo>
                <a:cubicBezTo>
                  <a:pt x="3642" y="23882"/>
                  <a:pt x="3927" y="24041"/>
                  <a:pt x="4181" y="24041"/>
                </a:cubicBezTo>
                <a:cubicBezTo>
                  <a:pt x="4244" y="24041"/>
                  <a:pt x="4339" y="24009"/>
                  <a:pt x="4402" y="23977"/>
                </a:cubicBezTo>
                <a:cubicBezTo>
                  <a:pt x="4434" y="23946"/>
                  <a:pt x="4434" y="23946"/>
                  <a:pt x="4434" y="23946"/>
                </a:cubicBezTo>
                <a:lnTo>
                  <a:pt x="4561" y="23946"/>
                </a:lnTo>
                <a:cubicBezTo>
                  <a:pt x="4592" y="23914"/>
                  <a:pt x="4624" y="23882"/>
                  <a:pt x="4656" y="23851"/>
                </a:cubicBezTo>
                <a:cubicBezTo>
                  <a:pt x="5257" y="21634"/>
                  <a:pt x="5827" y="19892"/>
                  <a:pt x="6524" y="18213"/>
                </a:cubicBezTo>
                <a:cubicBezTo>
                  <a:pt x="7031" y="18213"/>
                  <a:pt x="7537" y="18182"/>
                  <a:pt x="8012" y="18182"/>
                </a:cubicBezTo>
                <a:cubicBezTo>
                  <a:pt x="8909" y="18156"/>
                  <a:pt x="9827" y="18110"/>
                  <a:pt x="10731" y="18110"/>
                </a:cubicBezTo>
                <a:cubicBezTo>
                  <a:pt x="10945" y="18110"/>
                  <a:pt x="11158" y="18112"/>
                  <a:pt x="11369" y="18118"/>
                </a:cubicBezTo>
                <a:cubicBezTo>
                  <a:pt x="12890" y="18150"/>
                  <a:pt x="14441" y="18213"/>
                  <a:pt x="15930" y="18308"/>
                </a:cubicBezTo>
                <a:cubicBezTo>
                  <a:pt x="16436" y="18340"/>
                  <a:pt x="16943" y="18372"/>
                  <a:pt x="17450" y="18372"/>
                </a:cubicBezTo>
                <a:lnTo>
                  <a:pt x="17608" y="18784"/>
                </a:lnTo>
                <a:cubicBezTo>
                  <a:pt x="18305" y="20399"/>
                  <a:pt x="19033" y="22045"/>
                  <a:pt x="19793" y="23597"/>
                </a:cubicBezTo>
                <a:cubicBezTo>
                  <a:pt x="19825" y="23661"/>
                  <a:pt x="19857" y="23661"/>
                  <a:pt x="19888" y="23692"/>
                </a:cubicBezTo>
                <a:lnTo>
                  <a:pt x="19983" y="23692"/>
                </a:lnTo>
                <a:cubicBezTo>
                  <a:pt x="20082" y="23889"/>
                  <a:pt x="20275" y="24009"/>
                  <a:pt x="20489" y="24009"/>
                </a:cubicBezTo>
                <a:cubicBezTo>
                  <a:pt x="20552" y="24009"/>
                  <a:pt x="20616" y="23999"/>
                  <a:pt x="20680" y="23977"/>
                </a:cubicBezTo>
                <a:cubicBezTo>
                  <a:pt x="21060" y="23882"/>
                  <a:pt x="21282" y="23502"/>
                  <a:pt x="21345" y="23154"/>
                </a:cubicBezTo>
                <a:cubicBezTo>
                  <a:pt x="21408" y="23122"/>
                  <a:pt x="21440" y="23059"/>
                  <a:pt x="21440" y="22995"/>
                </a:cubicBezTo>
                <a:cubicBezTo>
                  <a:pt x="21408" y="22964"/>
                  <a:pt x="21408" y="22900"/>
                  <a:pt x="21345" y="22869"/>
                </a:cubicBezTo>
                <a:cubicBezTo>
                  <a:pt x="21345" y="22869"/>
                  <a:pt x="21345" y="22837"/>
                  <a:pt x="21345" y="22805"/>
                </a:cubicBezTo>
                <a:cubicBezTo>
                  <a:pt x="21345" y="22742"/>
                  <a:pt x="21282" y="22679"/>
                  <a:pt x="21187" y="22679"/>
                </a:cubicBezTo>
                <a:cubicBezTo>
                  <a:pt x="20902" y="22140"/>
                  <a:pt x="20237" y="20779"/>
                  <a:pt x="20110" y="20557"/>
                </a:cubicBezTo>
                <a:cubicBezTo>
                  <a:pt x="19698" y="19765"/>
                  <a:pt x="19318" y="19069"/>
                  <a:pt x="18970" y="18467"/>
                </a:cubicBezTo>
                <a:lnTo>
                  <a:pt x="18970" y="18467"/>
                </a:lnTo>
                <a:cubicBezTo>
                  <a:pt x="19866" y="18485"/>
                  <a:pt x="20667" y="18503"/>
                  <a:pt x="21409" y="18503"/>
                </a:cubicBezTo>
                <a:cubicBezTo>
                  <a:pt x="21953" y="18503"/>
                  <a:pt x="22465" y="18494"/>
                  <a:pt x="22960" y="18467"/>
                </a:cubicBezTo>
                <a:cubicBezTo>
                  <a:pt x="23024" y="18467"/>
                  <a:pt x="23087" y="18435"/>
                  <a:pt x="23119" y="18403"/>
                </a:cubicBezTo>
                <a:cubicBezTo>
                  <a:pt x="23182" y="18403"/>
                  <a:pt x="23214" y="18403"/>
                  <a:pt x="23245" y="18372"/>
                </a:cubicBezTo>
                <a:cubicBezTo>
                  <a:pt x="23277" y="18340"/>
                  <a:pt x="23309" y="18308"/>
                  <a:pt x="23309" y="18245"/>
                </a:cubicBezTo>
                <a:cubicBezTo>
                  <a:pt x="23467" y="14382"/>
                  <a:pt x="23499" y="10455"/>
                  <a:pt x="23562" y="6654"/>
                </a:cubicBezTo>
                <a:cubicBezTo>
                  <a:pt x="23562" y="5261"/>
                  <a:pt x="23562" y="3836"/>
                  <a:pt x="23594" y="2411"/>
                </a:cubicBezTo>
                <a:cubicBezTo>
                  <a:pt x="23594" y="2379"/>
                  <a:pt x="23594" y="2347"/>
                  <a:pt x="23562" y="2316"/>
                </a:cubicBezTo>
                <a:cubicBezTo>
                  <a:pt x="23562" y="2221"/>
                  <a:pt x="23499" y="2157"/>
                  <a:pt x="23435" y="2157"/>
                </a:cubicBezTo>
                <a:cubicBezTo>
                  <a:pt x="23357" y="2135"/>
                  <a:pt x="23274" y="2124"/>
                  <a:pt x="23191" y="2124"/>
                </a:cubicBezTo>
                <a:cubicBezTo>
                  <a:pt x="23038" y="2124"/>
                  <a:pt x="22882" y="2159"/>
                  <a:pt x="22739" y="2221"/>
                </a:cubicBezTo>
                <a:cubicBezTo>
                  <a:pt x="20332" y="2126"/>
                  <a:pt x="17925" y="2031"/>
                  <a:pt x="15581" y="1936"/>
                </a:cubicBezTo>
                <a:cubicBezTo>
                  <a:pt x="14726" y="1904"/>
                  <a:pt x="13871" y="1841"/>
                  <a:pt x="12985" y="1809"/>
                </a:cubicBezTo>
                <a:cubicBezTo>
                  <a:pt x="13080" y="1429"/>
                  <a:pt x="13016" y="922"/>
                  <a:pt x="12890" y="574"/>
                </a:cubicBezTo>
                <a:cubicBezTo>
                  <a:pt x="12801" y="218"/>
                  <a:pt x="12545" y="1"/>
                  <a:pt x="1225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22"/>
          <p:cNvSpPr txBox="1"/>
          <p:nvPr/>
        </p:nvSpPr>
        <p:spPr>
          <a:xfrm>
            <a:off x="710250" y="457200"/>
            <a:ext cx="7723500" cy="40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rgbClr val="FFFFFF"/>
                </a:solidFill>
                <a:latin typeface="Sue Ellen Francisco"/>
                <a:ea typeface="Sue Ellen Francisco"/>
                <a:cs typeface="Sue Ellen Francisco"/>
                <a:sym typeface="Sue Ellen Francisco"/>
              </a:rPr>
              <a:t>SUMMARY &amp; CONCLUSION</a:t>
            </a:r>
            <a:endParaRPr sz="2500">
              <a:solidFill>
                <a:srgbClr val="FFFFFF"/>
              </a:solidFill>
              <a:latin typeface="Sue Ellen Francisco"/>
              <a:ea typeface="Sue Ellen Francisco"/>
              <a:cs typeface="Sue Ellen Francisco"/>
              <a:sym typeface="Sue Ellen Francisco"/>
            </a:endParaRPr>
          </a:p>
        </p:txBody>
      </p:sp>
      <p:sp>
        <p:nvSpPr>
          <p:cNvPr id="827" name="Google Shape;827;p22"/>
          <p:cNvSpPr txBox="1"/>
          <p:nvPr/>
        </p:nvSpPr>
        <p:spPr>
          <a:xfrm>
            <a:off x="2721375" y="2222850"/>
            <a:ext cx="1139100" cy="697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5800">
                <a:solidFill>
                  <a:srgbClr val="EA9999"/>
                </a:solidFill>
                <a:latin typeface="Sue Ellen Francisco"/>
                <a:ea typeface="Sue Ellen Francisco"/>
                <a:cs typeface="Sue Ellen Francisco"/>
                <a:sym typeface="Sue Ellen Francisco"/>
              </a:rPr>
              <a:t>02</a:t>
            </a:r>
            <a:endParaRPr sz="5800">
              <a:solidFill>
                <a:srgbClr val="EA9999"/>
              </a:solidFill>
              <a:latin typeface="Sue Ellen Francisco"/>
              <a:ea typeface="Sue Ellen Francisco"/>
              <a:cs typeface="Sue Ellen Francisco"/>
              <a:sym typeface="Sue Ellen Francisco"/>
            </a:endParaRPr>
          </a:p>
        </p:txBody>
      </p:sp>
      <p:sp>
        <p:nvSpPr>
          <p:cNvPr id="828" name="Google Shape;828;p22"/>
          <p:cNvSpPr/>
          <p:nvPr/>
        </p:nvSpPr>
        <p:spPr>
          <a:xfrm flipH="1">
            <a:off x="5359233" y="2190914"/>
            <a:ext cx="969993" cy="804873"/>
          </a:xfrm>
          <a:custGeom>
            <a:rect b="b" l="l" r="r" t="t"/>
            <a:pathLst>
              <a:path extrusionOk="0" h="91933" w="110793">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16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22"/>
          <p:cNvSpPr/>
          <p:nvPr/>
        </p:nvSpPr>
        <p:spPr>
          <a:xfrm flipH="1">
            <a:off x="4005683" y="1386064"/>
            <a:ext cx="969993" cy="804873"/>
          </a:xfrm>
          <a:custGeom>
            <a:rect b="b" l="l" r="r" t="t"/>
            <a:pathLst>
              <a:path extrusionOk="0" h="91933" w="110793">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16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22"/>
          <p:cNvSpPr/>
          <p:nvPr/>
        </p:nvSpPr>
        <p:spPr>
          <a:xfrm flipH="1">
            <a:off x="3394833" y="3620339"/>
            <a:ext cx="969993" cy="804873"/>
          </a:xfrm>
          <a:custGeom>
            <a:rect b="b" l="l" r="r" t="t"/>
            <a:pathLst>
              <a:path extrusionOk="0" h="91933" w="110793">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16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22"/>
          <p:cNvSpPr/>
          <p:nvPr/>
        </p:nvSpPr>
        <p:spPr>
          <a:xfrm flipH="1">
            <a:off x="5031758" y="3655039"/>
            <a:ext cx="969993" cy="804873"/>
          </a:xfrm>
          <a:custGeom>
            <a:rect b="b" l="l" r="r" t="t"/>
            <a:pathLst>
              <a:path extrusionOk="0" h="91933" w="110793">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16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22"/>
          <p:cNvSpPr txBox="1"/>
          <p:nvPr/>
        </p:nvSpPr>
        <p:spPr>
          <a:xfrm>
            <a:off x="5215100" y="2222850"/>
            <a:ext cx="1139100" cy="697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5800">
                <a:solidFill>
                  <a:srgbClr val="DD7E6B"/>
                </a:solidFill>
                <a:latin typeface="Sue Ellen Francisco"/>
                <a:ea typeface="Sue Ellen Francisco"/>
                <a:cs typeface="Sue Ellen Francisco"/>
                <a:sym typeface="Sue Ellen Francisco"/>
              </a:rPr>
              <a:t>05</a:t>
            </a:r>
            <a:endParaRPr sz="5800">
              <a:solidFill>
                <a:srgbClr val="DD7E6B"/>
              </a:solidFill>
              <a:latin typeface="Sue Ellen Francisco"/>
              <a:ea typeface="Sue Ellen Francisco"/>
              <a:cs typeface="Sue Ellen Francisco"/>
              <a:sym typeface="Sue Ellen Francisco"/>
            </a:endParaRPr>
          </a:p>
        </p:txBody>
      </p:sp>
      <p:sp>
        <p:nvSpPr>
          <p:cNvPr id="833" name="Google Shape;833;p22"/>
          <p:cNvSpPr txBox="1"/>
          <p:nvPr/>
        </p:nvSpPr>
        <p:spPr>
          <a:xfrm>
            <a:off x="4947200" y="3754050"/>
            <a:ext cx="1139100" cy="697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5800">
                <a:solidFill>
                  <a:srgbClr val="D5A6BD"/>
                </a:solidFill>
                <a:latin typeface="Sue Ellen Francisco"/>
                <a:ea typeface="Sue Ellen Francisco"/>
                <a:cs typeface="Sue Ellen Francisco"/>
                <a:sym typeface="Sue Ellen Francisco"/>
              </a:rPr>
              <a:t>04</a:t>
            </a:r>
            <a:endParaRPr sz="5800">
              <a:solidFill>
                <a:srgbClr val="D5A6BD"/>
              </a:solidFill>
              <a:latin typeface="Sue Ellen Francisco"/>
              <a:ea typeface="Sue Ellen Francisco"/>
              <a:cs typeface="Sue Ellen Francisco"/>
              <a:sym typeface="Sue Ellen Francisco"/>
            </a:endParaRPr>
          </a:p>
        </p:txBody>
      </p:sp>
      <p:sp>
        <p:nvSpPr>
          <p:cNvPr id="834" name="Google Shape;834;p22"/>
          <p:cNvSpPr txBox="1"/>
          <p:nvPr/>
        </p:nvSpPr>
        <p:spPr>
          <a:xfrm>
            <a:off x="3273112" y="3754050"/>
            <a:ext cx="1139100" cy="697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5800">
                <a:solidFill>
                  <a:srgbClr val="9FC5E8"/>
                </a:solidFill>
                <a:latin typeface="Sue Ellen Francisco"/>
                <a:ea typeface="Sue Ellen Francisco"/>
                <a:cs typeface="Sue Ellen Francisco"/>
                <a:sym typeface="Sue Ellen Francisco"/>
              </a:rPr>
              <a:t>03</a:t>
            </a:r>
            <a:endParaRPr sz="5800">
              <a:solidFill>
                <a:srgbClr val="9FC5E8"/>
              </a:solidFill>
              <a:latin typeface="Sue Ellen Francisco"/>
              <a:ea typeface="Sue Ellen Francisco"/>
              <a:cs typeface="Sue Ellen Francisco"/>
              <a:sym typeface="Sue Ellen Francisco"/>
            </a:endParaRPr>
          </a:p>
        </p:txBody>
      </p:sp>
      <p:sp>
        <p:nvSpPr>
          <p:cNvPr id="835" name="Google Shape;835;p22"/>
          <p:cNvSpPr txBox="1"/>
          <p:nvPr/>
        </p:nvSpPr>
        <p:spPr>
          <a:xfrm>
            <a:off x="3874750" y="1379988"/>
            <a:ext cx="1139100" cy="697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5800">
                <a:solidFill>
                  <a:srgbClr val="FFE599"/>
                </a:solidFill>
                <a:latin typeface="Sue Ellen Francisco"/>
                <a:ea typeface="Sue Ellen Francisco"/>
                <a:cs typeface="Sue Ellen Francisco"/>
                <a:sym typeface="Sue Ellen Francisco"/>
              </a:rPr>
              <a:t>01</a:t>
            </a:r>
            <a:endParaRPr sz="5800">
              <a:solidFill>
                <a:srgbClr val="FFE599"/>
              </a:solidFill>
              <a:latin typeface="Sue Ellen Francisco"/>
              <a:ea typeface="Sue Ellen Francisco"/>
              <a:cs typeface="Sue Ellen Francisco"/>
              <a:sym typeface="Sue Ellen Francisco"/>
            </a:endParaRPr>
          </a:p>
        </p:txBody>
      </p:sp>
      <p:sp>
        <p:nvSpPr>
          <p:cNvPr id="836" name="Google Shape;836;p22"/>
          <p:cNvSpPr txBox="1"/>
          <p:nvPr/>
        </p:nvSpPr>
        <p:spPr>
          <a:xfrm>
            <a:off x="1766800" y="1514950"/>
            <a:ext cx="1506300" cy="26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600">
                <a:solidFill>
                  <a:srgbClr val="FFE599"/>
                </a:solidFill>
                <a:latin typeface="Sue Ellen Francisco"/>
                <a:ea typeface="Sue Ellen Francisco"/>
                <a:cs typeface="Sue Ellen Francisco"/>
                <a:sym typeface="Sue Ellen Francisco"/>
              </a:rPr>
              <a:t>OVERVIEW</a:t>
            </a:r>
            <a:endParaRPr sz="2600">
              <a:solidFill>
                <a:srgbClr val="FFE599"/>
              </a:solidFill>
              <a:latin typeface="Sue Ellen Francisco"/>
              <a:ea typeface="Sue Ellen Francisco"/>
              <a:cs typeface="Sue Ellen Francisco"/>
              <a:sym typeface="Sue Ellen Francisco"/>
            </a:endParaRPr>
          </a:p>
        </p:txBody>
      </p:sp>
      <p:sp>
        <p:nvSpPr>
          <p:cNvPr id="837" name="Google Shape;837;p22"/>
          <p:cNvSpPr txBox="1"/>
          <p:nvPr/>
        </p:nvSpPr>
        <p:spPr>
          <a:xfrm>
            <a:off x="524475" y="2431100"/>
            <a:ext cx="1926600" cy="26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600">
                <a:solidFill>
                  <a:srgbClr val="EA9999"/>
                </a:solidFill>
                <a:latin typeface="Sue Ellen Francisco"/>
                <a:ea typeface="Sue Ellen Francisco"/>
                <a:cs typeface="Sue Ellen Francisco"/>
                <a:sym typeface="Sue Ellen Francisco"/>
              </a:rPr>
              <a:t>KEY PASSAGES</a:t>
            </a:r>
            <a:endParaRPr sz="2600">
              <a:solidFill>
                <a:srgbClr val="EA9999"/>
              </a:solidFill>
              <a:latin typeface="Sue Ellen Francisco"/>
              <a:ea typeface="Sue Ellen Francisco"/>
              <a:cs typeface="Sue Ellen Francisco"/>
              <a:sym typeface="Sue Ellen Francisco"/>
            </a:endParaRPr>
          </a:p>
        </p:txBody>
      </p:sp>
      <p:sp>
        <p:nvSpPr>
          <p:cNvPr id="838" name="Google Shape;838;p22"/>
          <p:cNvSpPr txBox="1"/>
          <p:nvPr/>
        </p:nvSpPr>
        <p:spPr>
          <a:xfrm>
            <a:off x="1231825" y="3892425"/>
            <a:ext cx="1506300" cy="26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600">
                <a:solidFill>
                  <a:srgbClr val="9FC5E8"/>
                </a:solidFill>
                <a:latin typeface="Sue Ellen Francisco"/>
                <a:ea typeface="Sue Ellen Francisco"/>
                <a:cs typeface="Sue Ellen Francisco"/>
                <a:sym typeface="Sue Ellen Francisco"/>
              </a:rPr>
              <a:t>PINK PONY PICASSOS</a:t>
            </a:r>
            <a:endParaRPr sz="2600">
              <a:solidFill>
                <a:srgbClr val="9FC5E8"/>
              </a:solidFill>
              <a:latin typeface="Sue Ellen Francisco"/>
              <a:ea typeface="Sue Ellen Francisco"/>
              <a:cs typeface="Sue Ellen Francisco"/>
              <a:sym typeface="Sue Ellen Francisco"/>
            </a:endParaRPr>
          </a:p>
        </p:txBody>
      </p:sp>
      <p:sp>
        <p:nvSpPr>
          <p:cNvPr id="839" name="Google Shape;839;p22"/>
          <p:cNvSpPr txBox="1"/>
          <p:nvPr/>
        </p:nvSpPr>
        <p:spPr>
          <a:xfrm>
            <a:off x="6604675" y="2431100"/>
            <a:ext cx="2082900" cy="260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2600">
                <a:solidFill>
                  <a:srgbClr val="DD7E6B"/>
                </a:solidFill>
                <a:latin typeface="Sue Ellen Francisco"/>
                <a:ea typeface="Sue Ellen Francisco"/>
                <a:cs typeface="Sue Ellen Francisco"/>
                <a:sym typeface="Sue Ellen Francisco"/>
              </a:rPr>
              <a:t>YOUR QUESTIONS</a:t>
            </a:r>
            <a:endParaRPr sz="2600">
              <a:solidFill>
                <a:srgbClr val="DD7E6B"/>
              </a:solidFill>
              <a:latin typeface="Sue Ellen Francisco"/>
              <a:ea typeface="Sue Ellen Francisco"/>
              <a:cs typeface="Sue Ellen Francisco"/>
              <a:sym typeface="Sue Ellen Francisco"/>
            </a:endParaRPr>
          </a:p>
        </p:txBody>
      </p:sp>
      <p:sp>
        <p:nvSpPr>
          <p:cNvPr id="840" name="Google Shape;840;p22"/>
          <p:cNvSpPr txBox="1"/>
          <p:nvPr/>
        </p:nvSpPr>
        <p:spPr>
          <a:xfrm>
            <a:off x="6211700" y="3972600"/>
            <a:ext cx="2082900" cy="260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2600">
                <a:solidFill>
                  <a:srgbClr val="D5A6BD"/>
                </a:solidFill>
                <a:latin typeface="Sue Ellen Francisco"/>
                <a:ea typeface="Sue Ellen Francisco"/>
                <a:cs typeface="Sue Ellen Francisco"/>
                <a:sym typeface="Sue Ellen Francisco"/>
              </a:rPr>
              <a:t>OUR REMAINING QUESTIONS</a:t>
            </a:r>
            <a:endParaRPr sz="2600">
              <a:solidFill>
                <a:srgbClr val="D5A6BD"/>
              </a:solidFill>
              <a:latin typeface="Sue Ellen Francisco"/>
              <a:ea typeface="Sue Ellen Francisco"/>
              <a:cs typeface="Sue Ellen Francisco"/>
              <a:sym typeface="Sue Ellen Francisc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44" name="Shape 844"/>
        <p:cNvGrpSpPr/>
        <p:nvPr/>
      </p:nvGrpSpPr>
      <p:grpSpPr>
        <a:xfrm>
          <a:off x="0" y="0"/>
          <a:ext cx="0" cy="0"/>
          <a:chOff x="0" y="0"/>
          <a:chExt cx="0" cy="0"/>
        </a:xfrm>
      </p:grpSpPr>
      <p:sp>
        <p:nvSpPr>
          <p:cNvPr id="845" name="Google Shape;845;p23"/>
          <p:cNvSpPr/>
          <p:nvPr/>
        </p:nvSpPr>
        <p:spPr>
          <a:xfrm>
            <a:off x="2165000" y="362798"/>
            <a:ext cx="21600" cy="555186"/>
          </a:xfrm>
          <a:custGeom>
            <a:rect b="b" l="l" r="r" t="t"/>
            <a:pathLst>
              <a:path extrusionOk="0" h="24236" w="666">
                <a:moveTo>
                  <a:pt x="317" y="1"/>
                </a:moveTo>
                <a:cubicBezTo>
                  <a:pt x="222" y="1"/>
                  <a:pt x="127" y="64"/>
                  <a:pt x="127" y="191"/>
                </a:cubicBezTo>
                <a:cubicBezTo>
                  <a:pt x="127" y="6556"/>
                  <a:pt x="127" y="12922"/>
                  <a:pt x="96" y="19287"/>
                </a:cubicBezTo>
                <a:cubicBezTo>
                  <a:pt x="96" y="20839"/>
                  <a:pt x="1" y="22422"/>
                  <a:pt x="64" y="23974"/>
                </a:cubicBezTo>
                <a:cubicBezTo>
                  <a:pt x="80" y="24148"/>
                  <a:pt x="206" y="24236"/>
                  <a:pt x="329" y="24236"/>
                </a:cubicBezTo>
                <a:cubicBezTo>
                  <a:pt x="452" y="24236"/>
                  <a:pt x="571" y="24148"/>
                  <a:pt x="571" y="23974"/>
                </a:cubicBezTo>
                <a:cubicBezTo>
                  <a:pt x="666" y="22612"/>
                  <a:pt x="571" y="21251"/>
                  <a:pt x="571" y="19889"/>
                </a:cubicBezTo>
                <a:cubicBezTo>
                  <a:pt x="571" y="18242"/>
                  <a:pt x="539" y="16595"/>
                  <a:pt x="539" y="14980"/>
                </a:cubicBezTo>
                <a:cubicBezTo>
                  <a:pt x="539" y="11592"/>
                  <a:pt x="539" y="8235"/>
                  <a:pt x="539" y="4878"/>
                </a:cubicBezTo>
                <a:cubicBezTo>
                  <a:pt x="539" y="3294"/>
                  <a:pt x="539" y="1743"/>
                  <a:pt x="507" y="191"/>
                </a:cubicBezTo>
                <a:cubicBezTo>
                  <a:pt x="507" y="64"/>
                  <a:pt x="412" y="1"/>
                  <a:pt x="31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23"/>
          <p:cNvSpPr/>
          <p:nvPr/>
        </p:nvSpPr>
        <p:spPr>
          <a:xfrm>
            <a:off x="2168075" y="899380"/>
            <a:ext cx="4797571" cy="26978"/>
          </a:xfrm>
          <a:custGeom>
            <a:rect b="b" l="l" r="r" t="t"/>
            <a:pathLst>
              <a:path extrusionOk="0" h="832" w="147959">
                <a:moveTo>
                  <a:pt x="123890" y="1"/>
                </a:moveTo>
                <a:lnTo>
                  <a:pt x="92823" y="32"/>
                </a:lnTo>
                <a:lnTo>
                  <a:pt x="59032" y="32"/>
                </a:lnTo>
                <a:cubicBezTo>
                  <a:pt x="48391" y="64"/>
                  <a:pt x="37782" y="64"/>
                  <a:pt x="27173" y="96"/>
                </a:cubicBezTo>
                <a:cubicBezTo>
                  <a:pt x="18970" y="127"/>
                  <a:pt x="10768" y="191"/>
                  <a:pt x="2534" y="222"/>
                </a:cubicBezTo>
                <a:lnTo>
                  <a:pt x="222" y="254"/>
                </a:lnTo>
                <a:cubicBezTo>
                  <a:pt x="1" y="254"/>
                  <a:pt x="1" y="571"/>
                  <a:pt x="222" y="571"/>
                </a:cubicBezTo>
                <a:cubicBezTo>
                  <a:pt x="8108" y="634"/>
                  <a:pt x="15962" y="666"/>
                  <a:pt x="23816" y="697"/>
                </a:cubicBezTo>
                <a:cubicBezTo>
                  <a:pt x="34171" y="729"/>
                  <a:pt x="44527" y="761"/>
                  <a:pt x="54883" y="761"/>
                </a:cubicBezTo>
                <a:cubicBezTo>
                  <a:pt x="66157" y="792"/>
                  <a:pt x="77431" y="792"/>
                  <a:pt x="88674" y="792"/>
                </a:cubicBezTo>
                <a:cubicBezTo>
                  <a:pt x="99315" y="792"/>
                  <a:pt x="109924" y="824"/>
                  <a:pt x="120533" y="824"/>
                </a:cubicBezTo>
                <a:cubicBezTo>
                  <a:pt x="124634" y="824"/>
                  <a:pt x="128735" y="832"/>
                  <a:pt x="132840" y="832"/>
                </a:cubicBezTo>
                <a:cubicBezTo>
                  <a:pt x="136946" y="832"/>
                  <a:pt x="141055" y="824"/>
                  <a:pt x="145172" y="792"/>
                </a:cubicBezTo>
                <a:lnTo>
                  <a:pt x="147483" y="792"/>
                </a:lnTo>
                <a:cubicBezTo>
                  <a:pt x="147958" y="792"/>
                  <a:pt x="147958" y="32"/>
                  <a:pt x="147483" y="32"/>
                </a:cubicBezTo>
                <a:cubicBezTo>
                  <a:pt x="139598" y="32"/>
                  <a:pt x="131744" y="1"/>
                  <a:pt x="12389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23"/>
          <p:cNvSpPr/>
          <p:nvPr/>
        </p:nvSpPr>
        <p:spPr>
          <a:xfrm>
            <a:off x="6924525" y="328903"/>
            <a:ext cx="20599" cy="597450"/>
          </a:xfrm>
          <a:custGeom>
            <a:rect b="b" l="l" r="r" t="t"/>
            <a:pathLst>
              <a:path extrusionOk="0" h="24711" w="635">
                <a:moveTo>
                  <a:pt x="333" y="1"/>
                </a:moveTo>
                <a:cubicBezTo>
                  <a:pt x="183" y="1"/>
                  <a:pt x="32" y="96"/>
                  <a:pt x="32" y="286"/>
                </a:cubicBezTo>
                <a:cubicBezTo>
                  <a:pt x="1" y="6778"/>
                  <a:pt x="64" y="13270"/>
                  <a:pt x="127" y="19762"/>
                </a:cubicBezTo>
                <a:cubicBezTo>
                  <a:pt x="127" y="21346"/>
                  <a:pt x="159" y="22961"/>
                  <a:pt x="159" y="24544"/>
                </a:cubicBezTo>
                <a:cubicBezTo>
                  <a:pt x="159" y="24655"/>
                  <a:pt x="238" y="24710"/>
                  <a:pt x="317" y="24710"/>
                </a:cubicBezTo>
                <a:cubicBezTo>
                  <a:pt x="397" y="24710"/>
                  <a:pt x="476" y="24655"/>
                  <a:pt x="476" y="24544"/>
                </a:cubicBezTo>
                <a:cubicBezTo>
                  <a:pt x="539" y="18084"/>
                  <a:pt x="602" y="11592"/>
                  <a:pt x="634" y="5100"/>
                </a:cubicBezTo>
                <a:cubicBezTo>
                  <a:pt x="634" y="3516"/>
                  <a:pt x="634" y="1901"/>
                  <a:pt x="634" y="286"/>
                </a:cubicBezTo>
                <a:cubicBezTo>
                  <a:pt x="634" y="96"/>
                  <a:pt x="484" y="1"/>
                  <a:pt x="33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23"/>
          <p:cNvSpPr/>
          <p:nvPr/>
        </p:nvSpPr>
        <p:spPr>
          <a:xfrm>
            <a:off x="2167038" y="279624"/>
            <a:ext cx="4768842" cy="28210"/>
          </a:xfrm>
          <a:custGeom>
            <a:rect b="b" l="l" r="r" t="t"/>
            <a:pathLst>
              <a:path extrusionOk="0" h="870" w="147073">
                <a:moveTo>
                  <a:pt x="92253" y="1"/>
                </a:moveTo>
                <a:cubicBezTo>
                  <a:pt x="81042" y="32"/>
                  <a:pt x="69831" y="32"/>
                  <a:pt x="58589" y="32"/>
                </a:cubicBezTo>
                <a:cubicBezTo>
                  <a:pt x="48106" y="64"/>
                  <a:pt x="37592" y="96"/>
                  <a:pt x="27110" y="127"/>
                </a:cubicBezTo>
                <a:cubicBezTo>
                  <a:pt x="18907" y="159"/>
                  <a:pt x="10737" y="191"/>
                  <a:pt x="2534" y="191"/>
                </a:cubicBezTo>
                <a:cubicBezTo>
                  <a:pt x="1774" y="191"/>
                  <a:pt x="1014" y="222"/>
                  <a:pt x="254" y="222"/>
                </a:cubicBezTo>
                <a:cubicBezTo>
                  <a:pt x="1" y="222"/>
                  <a:pt x="1" y="634"/>
                  <a:pt x="254" y="634"/>
                </a:cubicBezTo>
                <a:cubicBezTo>
                  <a:pt x="8045" y="666"/>
                  <a:pt x="15835" y="697"/>
                  <a:pt x="23626" y="729"/>
                </a:cubicBezTo>
                <a:cubicBezTo>
                  <a:pt x="33950" y="761"/>
                  <a:pt x="44274" y="792"/>
                  <a:pt x="54598" y="792"/>
                </a:cubicBezTo>
                <a:cubicBezTo>
                  <a:pt x="65809" y="824"/>
                  <a:pt x="77020" y="824"/>
                  <a:pt x="88263" y="824"/>
                </a:cubicBezTo>
                <a:cubicBezTo>
                  <a:pt x="98745" y="856"/>
                  <a:pt x="109259" y="856"/>
                  <a:pt x="119742" y="856"/>
                </a:cubicBezTo>
                <a:cubicBezTo>
                  <a:pt x="125210" y="856"/>
                  <a:pt x="130664" y="870"/>
                  <a:pt x="136113" y="870"/>
                </a:cubicBezTo>
                <a:cubicBezTo>
                  <a:pt x="138838" y="870"/>
                  <a:pt x="141562" y="866"/>
                  <a:pt x="144285" y="856"/>
                </a:cubicBezTo>
                <a:cubicBezTo>
                  <a:pt x="145045" y="824"/>
                  <a:pt x="145837" y="792"/>
                  <a:pt x="146597" y="792"/>
                </a:cubicBezTo>
                <a:cubicBezTo>
                  <a:pt x="147072" y="792"/>
                  <a:pt x="147072" y="64"/>
                  <a:pt x="146597" y="64"/>
                </a:cubicBezTo>
                <a:cubicBezTo>
                  <a:pt x="138806" y="64"/>
                  <a:pt x="131016" y="1"/>
                  <a:pt x="12322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49" name="Google Shape;849;p23"/>
          <p:cNvGrpSpPr/>
          <p:nvPr/>
        </p:nvGrpSpPr>
        <p:grpSpPr>
          <a:xfrm>
            <a:off x="469550" y="1384222"/>
            <a:ext cx="1777625" cy="1199560"/>
            <a:chOff x="457200" y="1895000"/>
            <a:chExt cx="1777625" cy="928524"/>
          </a:xfrm>
        </p:grpSpPr>
        <p:sp>
          <p:nvSpPr>
            <p:cNvPr id="850" name="Google Shape;850;p23"/>
            <p:cNvSpPr/>
            <p:nvPr/>
          </p:nvSpPr>
          <p:spPr>
            <a:xfrm>
              <a:off x="457200" y="2097177"/>
              <a:ext cx="21888" cy="719788"/>
            </a:xfrm>
            <a:custGeom>
              <a:rect b="b" l="l" r="r" t="t"/>
              <a:pathLst>
                <a:path extrusionOk="0" h="17403" w="698">
                  <a:moveTo>
                    <a:pt x="349" y="1"/>
                  </a:moveTo>
                  <a:cubicBezTo>
                    <a:pt x="254" y="1"/>
                    <a:pt x="159" y="56"/>
                    <a:pt x="159" y="167"/>
                  </a:cubicBezTo>
                  <a:cubicBezTo>
                    <a:pt x="159" y="3017"/>
                    <a:pt x="127" y="5836"/>
                    <a:pt x="127" y="8654"/>
                  </a:cubicBezTo>
                  <a:cubicBezTo>
                    <a:pt x="127" y="10047"/>
                    <a:pt x="127" y="11441"/>
                    <a:pt x="127" y="12803"/>
                  </a:cubicBezTo>
                  <a:cubicBezTo>
                    <a:pt x="95" y="14259"/>
                    <a:pt x="0" y="15716"/>
                    <a:pt x="95" y="17141"/>
                  </a:cubicBezTo>
                  <a:cubicBezTo>
                    <a:pt x="95" y="17315"/>
                    <a:pt x="222" y="17403"/>
                    <a:pt x="349" y="17403"/>
                  </a:cubicBezTo>
                  <a:cubicBezTo>
                    <a:pt x="475" y="17403"/>
                    <a:pt x="602" y="17315"/>
                    <a:pt x="602" y="17141"/>
                  </a:cubicBezTo>
                  <a:cubicBezTo>
                    <a:pt x="697" y="15748"/>
                    <a:pt x="602" y="14323"/>
                    <a:pt x="570" y="12898"/>
                  </a:cubicBezTo>
                  <a:cubicBezTo>
                    <a:pt x="570" y="11504"/>
                    <a:pt x="570" y="10079"/>
                    <a:pt x="570" y="8654"/>
                  </a:cubicBezTo>
                  <a:cubicBezTo>
                    <a:pt x="539" y="5836"/>
                    <a:pt x="539" y="3017"/>
                    <a:pt x="539" y="167"/>
                  </a:cubicBezTo>
                  <a:cubicBezTo>
                    <a:pt x="539" y="56"/>
                    <a:pt x="444" y="1"/>
                    <a:pt x="34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23"/>
            <p:cNvSpPr/>
            <p:nvPr/>
          </p:nvSpPr>
          <p:spPr>
            <a:xfrm>
              <a:off x="461182" y="2788699"/>
              <a:ext cx="1773643" cy="34825"/>
            </a:xfrm>
            <a:custGeom>
              <a:rect b="b" l="l" r="r" t="t"/>
              <a:pathLst>
                <a:path extrusionOk="0" h="842" w="56562">
                  <a:moveTo>
                    <a:pt x="48810" y="0"/>
                  </a:moveTo>
                  <a:cubicBezTo>
                    <a:pt x="43964" y="0"/>
                    <a:pt x="39122" y="42"/>
                    <a:pt x="34266" y="42"/>
                  </a:cubicBezTo>
                  <a:cubicBezTo>
                    <a:pt x="27045" y="42"/>
                    <a:pt x="19793" y="42"/>
                    <a:pt x="12573" y="106"/>
                  </a:cubicBezTo>
                  <a:cubicBezTo>
                    <a:pt x="8456" y="137"/>
                    <a:pt x="4339" y="201"/>
                    <a:pt x="222" y="264"/>
                  </a:cubicBezTo>
                  <a:cubicBezTo>
                    <a:pt x="0" y="264"/>
                    <a:pt x="0" y="612"/>
                    <a:pt x="222" y="612"/>
                  </a:cubicBezTo>
                  <a:cubicBezTo>
                    <a:pt x="7506" y="707"/>
                    <a:pt x="14758" y="771"/>
                    <a:pt x="22042" y="802"/>
                  </a:cubicBezTo>
                  <a:cubicBezTo>
                    <a:pt x="29262" y="834"/>
                    <a:pt x="36515" y="834"/>
                    <a:pt x="43735" y="834"/>
                  </a:cubicBezTo>
                  <a:cubicBezTo>
                    <a:pt x="45794" y="834"/>
                    <a:pt x="47852" y="842"/>
                    <a:pt x="49911" y="842"/>
                  </a:cubicBezTo>
                  <a:cubicBezTo>
                    <a:pt x="51969" y="842"/>
                    <a:pt x="54028" y="834"/>
                    <a:pt x="56086" y="802"/>
                  </a:cubicBezTo>
                  <a:cubicBezTo>
                    <a:pt x="56561" y="802"/>
                    <a:pt x="56561" y="74"/>
                    <a:pt x="56086" y="42"/>
                  </a:cubicBezTo>
                  <a:cubicBezTo>
                    <a:pt x="53658" y="11"/>
                    <a:pt x="51234" y="0"/>
                    <a:pt x="4881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23"/>
            <p:cNvSpPr/>
            <p:nvPr/>
          </p:nvSpPr>
          <p:spPr>
            <a:xfrm>
              <a:off x="2200078" y="1948858"/>
              <a:ext cx="22872" cy="845881"/>
            </a:xfrm>
            <a:custGeom>
              <a:rect b="b" l="l" r="r" t="t"/>
              <a:pathLst>
                <a:path extrusionOk="0" h="17839" w="698">
                  <a:moveTo>
                    <a:pt x="353" y="1"/>
                  </a:moveTo>
                  <a:cubicBezTo>
                    <a:pt x="206" y="1"/>
                    <a:pt x="64" y="96"/>
                    <a:pt x="64" y="286"/>
                  </a:cubicBezTo>
                  <a:cubicBezTo>
                    <a:pt x="1" y="6081"/>
                    <a:pt x="127" y="11877"/>
                    <a:pt x="191" y="17672"/>
                  </a:cubicBezTo>
                  <a:cubicBezTo>
                    <a:pt x="191" y="17783"/>
                    <a:pt x="270" y="17838"/>
                    <a:pt x="349" y="17838"/>
                  </a:cubicBezTo>
                  <a:cubicBezTo>
                    <a:pt x="428" y="17838"/>
                    <a:pt x="507" y="17783"/>
                    <a:pt x="507" y="17672"/>
                  </a:cubicBezTo>
                  <a:cubicBezTo>
                    <a:pt x="602" y="11877"/>
                    <a:pt x="697" y="6081"/>
                    <a:pt x="666" y="286"/>
                  </a:cubicBezTo>
                  <a:cubicBezTo>
                    <a:pt x="650" y="96"/>
                    <a:pt x="499" y="1"/>
                    <a:pt x="35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23"/>
            <p:cNvSpPr/>
            <p:nvPr/>
          </p:nvSpPr>
          <p:spPr>
            <a:xfrm>
              <a:off x="459175" y="1895000"/>
              <a:ext cx="1757745" cy="38299"/>
            </a:xfrm>
            <a:custGeom>
              <a:rect b="b" l="l" r="r" t="t"/>
              <a:pathLst>
                <a:path extrusionOk="0" h="926" w="56055">
                  <a:moveTo>
                    <a:pt x="53131" y="1"/>
                  </a:moveTo>
                  <a:cubicBezTo>
                    <a:pt x="52143" y="1"/>
                    <a:pt x="51149" y="29"/>
                    <a:pt x="50165" y="29"/>
                  </a:cubicBezTo>
                  <a:lnTo>
                    <a:pt x="44844" y="29"/>
                  </a:lnTo>
                  <a:cubicBezTo>
                    <a:pt x="41234" y="29"/>
                    <a:pt x="37655" y="61"/>
                    <a:pt x="34077" y="61"/>
                  </a:cubicBezTo>
                  <a:cubicBezTo>
                    <a:pt x="26856" y="61"/>
                    <a:pt x="19636" y="92"/>
                    <a:pt x="12447" y="156"/>
                  </a:cubicBezTo>
                  <a:cubicBezTo>
                    <a:pt x="8393" y="187"/>
                    <a:pt x="4339" y="219"/>
                    <a:pt x="286" y="251"/>
                  </a:cubicBezTo>
                  <a:cubicBezTo>
                    <a:pt x="1" y="251"/>
                    <a:pt x="1" y="662"/>
                    <a:pt x="286" y="662"/>
                  </a:cubicBezTo>
                  <a:cubicBezTo>
                    <a:pt x="7475" y="726"/>
                    <a:pt x="14632" y="821"/>
                    <a:pt x="21821" y="852"/>
                  </a:cubicBezTo>
                  <a:cubicBezTo>
                    <a:pt x="29010" y="884"/>
                    <a:pt x="36230" y="884"/>
                    <a:pt x="43451" y="884"/>
                  </a:cubicBezTo>
                  <a:lnTo>
                    <a:pt x="49468" y="884"/>
                  </a:lnTo>
                  <a:cubicBezTo>
                    <a:pt x="50626" y="884"/>
                    <a:pt x="51805" y="925"/>
                    <a:pt x="52975" y="925"/>
                  </a:cubicBezTo>
                  <a:cubicBezTo>
                    <a:pt x="53852" y="925"/>
                    <a:pt x="54725" y="902"/>
                    <a:pt x="55580" y="821"/>
                  </a:cubicBezTo>
                  <a:cubicBezTo>
                    <a:pt x="56055" y="789"/>
                    <a:pt x="56055" y="124"/>
                    <a:pt x="55580" y="92"/>
                  </a:cubicBezTo>
                  <a:cubicBezTo>
                    <a:pt x="54774" y="20"/>
                    <a:pt x="53955" y="1"/>
                    <a:pt x="5313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4" name="Google Shape;854;p23"/>
          <p:cNvSpPr/>
          <p:nvPr/>
        </p:nvSpPr>
        <p:spPr>
          <a:xfrm>
            <a:off x="3861374" y="1791610"/>
            <a:ext cx="1420215" cy="1414865"/>
          </a:xfrm>
          <a:custGeom>
            <a:rect b="b" l="l" r="r" t="t"/>
            <a:pathLst>
              <a:path extrusionOk="0" h="43635" w="43800">
                <a:moveTo>
                  <a:pt x="25208" y="798"/>
                </a:moveTo>
                <a:cubicBezTo>
                  <a:pt x="26725" y="798"/>
                  <a:pt x="28232" y="973"/>
                  <a:pt x="29706" y="1399"/>
                </a:cubicBezTo>
                <a:cubicBezTo>
                  <a:pt x="34013" y="2634"/>
                  <a:pt x="37529" y="5643"/>
                  <a:pt x="39651" y="9570"/>
                </a:cubicBezTo>
                <a:cubicBezTo>
                  <a:pt x="43799" y="17360"/>
                  <a:pt x="42406" y="27146"/>
                  <a:pt x="37275" y="34113"/>
                </a:cubicBezTo>
                <a:cubicBezTo>
                  <a:pt x="34900" y="37375"/>
                  <a:pt x="31638" y="40067"/>
                  <a:pt x="27901" y="41587"/>
                </a:cubicBezTo>
                <a:cubicBezTo>
                  <a:pt x="25834" y="42428"/>
                  <a:pt x="23641" y="42862"/>
                  <a:pt x="21445" y="42862"/>
                </a:cubicBezTo>
                <a:cubicBezTo>
                  <a:pt x="19671" y="42862"/>
                  <a:pt x="17896" y="42579"/>
                  <a:pt x="16184" y="41999"/>
                </a:cubicBezTo>
                <a:cubicBezTo>
                  <a:pt x="11877" y="40542"/>
                  <a:pt x="8203" y="37343"/>
                  <a:pt x="5606" y="33670"/>
                </a:cubicBezTo>
                <a:cubicBezTo>
                  <a:pt x="3041" y="30028"/>
                  <a:pt x="1394" y="25721"/>
                  <a:pt x="1173" y="21287"/>
                </a:cubicBezTo>
                <a:cubicBezTo>
                  <a:pt x="951" y="16727"/>
                  <a:pt x="2218" y="12262"/>
                  <a:pt x="4973" y="8620"/>
                </a:cubicBezTo>
                <a:cubicBezTo>
                  <a:pt x="6271" y="6909"/>
                  <a:pt x="7823" y="5326"/>
                  <a:pt x="9565" y="4028"/>
                </a:cubicBezTo>
                <a:cubicBezTo>
                  <a:pt x="11370" y="2698"/>
                  <a:pt x="13492" y="1462"/>
                  <a:pt x="15804" y="1304"/>
                </a:cubicBezTo>
                <a:cubicBezTo>
                  <a:pt x="15936" y="1296"/>
                  <a:pt x="16069" y="1292"/>
                  <a:pt x="16203" y="1292"/>
                </a:cubicBezTo>
                <a:cubicBezTo>
                  <a:pt x="16298" y="1292"/>
                  <a:pt x="16393" y="1294"/>
                  <a:pt x="16489" y="1298"/>
                </a:cubicBezTo>
                <a:lnTo>
                  <a:pt x="16489" y="1298"/>
                </a:lnTo>
                <a:cubicBezTo>
                  <a:pt x="15479" y="1556"/>
                  <a:pt x="14470" y="1832"/>
                  <a:pt x="13460" y="2127"/>
                </a:cubicBezTo>
                <a:cubicBezTo>
                  <a:pt x="12991" y="2274"/>
                  <a:pt x="13147" y="2965"/>
                  <a:pt x="13575" y="2965"/>
                </a:cubicBezTo>
                <a:cubicBezTo>
                  <a:pt x="13609" y="2965"/>
                  <a:pt x="13645" y="2960"/>
                  <a:pt x="13682" y="2951"/>
                </a:cubicBezTo>
                <a:cubicBezTo>
                  <a:pt x="15228" y="2528"/>
                  <a:pt x="16826" y="2080"/>
                  <a:pt x="18449" y="1702"/>
                </a:cubicBezTo>
                <a:lnTo>
                  <a:pt x="18449" y="1702"/>
                </a:lnTo>
                <a:cubicBezTo>
                  <a:pt x="18626" y="1771"/>
                  <a:pt x="18800" y="1850"/>
                  <a:pt x="18971" y="1937"/>
                </a:cubicBezTo>
                <a:cubicBezTo>
                  <a:pt x="18994" y="1945"/>
                  <a:pt x="19016" y="1949"/>
                  <a:pt x="19037" y="1949"/>
                </a:cubicBezTo>
                <a:cubicBezTo>
                  <a:pt x="19187" y="1949"/>
                  <a:pt x="19268" y="1768"/>
                  <a:pt x="19129" y="1684"/>
                </a:cubicBezTo>
                <a:cubicBezTo>
                  <a:pt x="19068" y="1651"/>
                  <a:pt x="19007" y="1620"/>
                  <a:pt x="18945" y="1589"/>
                </a:cubicBezTo>
                <a:lnTo>
                  <a:pt x="18945" y="1589"/>
                </a:lnTo>
                <a:cubicBezTo>
                  <a:pt x="21016" y="1128"/>
                  <a:pt x="23122" y="798"/>
                  <a:pt x="25208" y="798"/>
                </a:cubicBezTo>
                <a:close/>
                <a:moveTo>
                  <a:pt x="25446" y="0"/>
                </a:moveTo>
                <a:cubicBezTo>
                  <a:pt x="22760" y="0"/>
                  <a:pt x="20054" y="473"/>
                  <a:pt x="17456" y="1060"/>
                </a:cubicBezTo>
                <a:lnTo>
                  <a:pt x="17456" y="1060"/>
                </a:lnTo>
                <a:cubicBezTo>
                  <a:pt x="16977" y="954"/>
                  <a:pt x="16496" y="904"/>
                  <a:pt x="16014" y="904"/>
                </a:cubicBezTo>
                <a:cubicBezTo>
                  <a:pt x="12681" y="904"/>
                  <a:pt x="9344" y="3261"/>
                  <a:pt x="7031" y="5453"/>
                </a:cubicBezTo>
                <a:cubicBezTo>
                  <a:pt x="3611" y="8620"/>
                  <a:pt x="1268" y="12705"/>
                  <a:pt x="634" y="17360"/>
                </a:cubicBezTo>
                <a:cubicBezTo>
                  <a:pt x="1" y="21921"/>
                  <a:pt x="951" y="26608"/>
                  <a:pt x="2978" y="30693"/>
                </a:cubicBezTo>
                <a:cubicBezTo>
                  <a:pt x="5100" y="34968"/>
                  <a:pt x="8456" y="38768"/>
                  <a:pt x="12573" y="41175"/>
                </a:cubicBezTo>
                <a:cubicBezTo>
                  <a:pt x="15343" y="42781"/>
                  <a:pt x="18438" y="43635"/>
                  <a:pt x="21569" y="43635"/>
                </a:cubicBezTo>
                <a:cubicBezTo>
                  <a:pt x="22698" y="43635"/>
                  <a:pt x="23831" y="43524"/>
                  <a:pt x="24956" y="43297"/>
                </a:cubicBezTo>
                <a:cubicBezTo>
                  <a:pt x="29041" y="42442"/>
                  <a:pt x="32778" y="40193"/>
                  <a:pt x="35692" y="37217"/>
                </a:cubicBezTo>
                <a:cubicBezTo>
                  <a:pt x="38764" y="34050"/>
                  <a:pt x="41012" y="30059"/>
                  <a:pt x="42121" y="25784"/>
                </a:cubicBezTo>
                <a:cubicBezTo>
                  <a:pt x="43261" y="21350"/>
                  <a:pt x="43134" y="16568"/>
                  <a:pt x="41646" y="12262"/>
                </a:cubicBezTo>
                <a:cubicBezTo>
                  <a:pt x="40189" y="7955"/>
                  <a:pt x="37339" y="4154"/>
                  <a:pt x="33317" y="1969"/>
                </a:cubicBezTo>
                <a:cubicBezTo>
                  <a:pt x="31037" y="734"/>
                  <a:pt x="28535" y="101"/>
                  <a:pt x="25938" y="6"/>
                </a:cubicBezTo>
                <a:cubicBezTo>
                  <a:pt x="25774" y="2"/>
                  <a:pt x="25610" y="0"/>
                  <a:pt x="2544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23"/>
          <p:cNvSpPr txBox="1"/>
          <p:nvPr/>
        </p:nvSpPr>
        <p:spPr>
          <a:xfrm>
            <a:off x="3873713" y="2268088"/>
            <a:ext cx="1386300" cy="53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solidFill>
                  <a:srgbClr val="FFE599"/>
                </a:solidFill>
                <a:latin typeface="Sue Ellen Francisco"/>
                <a:ea typeface="Sue Ellen Francisco"/>
                <a:cs typeface="Sue Ellen Francisco"/>
                <a:sym typeface="Sue Ellen Francisco"/>
              </a:rPr>
              <a:t>MUSIC GENRE</a:t>
            </a:r>
            <a:endParaRPr sz="2900">
              <a:solidFill>
                <a:srgbClr val="FFE599"/>
              </a:solidFill>
              <a:latin typeface="Sue Ellen Francisco"/>
              <a:ea typeface="Sue Ellen Francisco"/>
              <a:cs typeface="Sue Ellen Francisco"/>
              <a:sym typeface="Sue Ellen Francisco"/>
            </a:endParaRPr>
          </a:p>
        </p:txBody>
      </p:sp>
      <p:sp>
        <p:nvSpPr>
          <p:cNvPr id="856" name="Google Shape;856;p23"/>
          <p:cNvSpPr txBox="1"/>
          <p:nvPr/>
        </p:nvSpPr>
        <p:spPr>
          <a:xfrm>
            <a:off x="710250" y="457200"/>
            <a:ext cx="7723500" cy="40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rgbClr val="F9CB9C"/>
                </a:solidFill>
                <a:latin typeface="Sue Ellen Francisco"/>
                <a:ea typeface="Sue Ellen Francisco"/>
                <a:cs typeface="Sue Ellen Francisco"/>
                <a:sym typeface="Sue Ellen Francisco"/>
              </a:rPr>
              <a:t>ACTIVITY TIME</a:t>
            </a:r>
            <a:endParaRPr sz="2600">
              <a:solidFill>
                <a:srgbClr val="F9CB9C"/>
              </a:solidFill>
              <a:latin typeface="Sue Ellen Francisco"/>
              <a:ea typeface="Sue Ellen Francisco"/>
              <a:cs typeface="Sue Ellen Francisco"/>
              <a:sym typeface="Sue Ellen Francisco"/>
            </a:endParaRPr>
          </a:p>
        </p:txBody>
      </p:sp>
      <p:sp>
        <p:nvSpPr>
          <p:cNvPr id="857" name="Google Shape;857;p23"/>
          <p:cNvSpPr txBox="1"/>
          <p:nvPr/>
        </p:nvSpPr>
        <p:spPr>
          <a:xfrm>
            <a:off x="584088" y="1522100"/>
            <a:ext cx="1506300" cy="260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DD7E6B"/>
                </a:solidFill>
                <a:latin typeface="Sue Ellen Francisco"/>
                <a:ea typeface="Sue Ellen Francisco"/>
                <a:cs typeface="Sue Ellen Francisco"/>
                <a:sym typeface="Sue Ellen Francisco"/>
              </a:rPr>
              <a:t>POP</a:t>
            </a:r>
            <a:endParaRPr sz="2000">
              <a:solidFill>
                <a:srgbClr val="DD7E6B"/>
              </a:solidFill>
              <a:latin typeface="Sue Ellen Francisco"/>
              <a:ea typeface="Sue Ellen Francisco"/>
              <a:cs typeface="Sue Ellen Francisco"/>
              <a:sym typeface="Sue Ellen Francisco"/>
            </a:endParaRPr>
          </a:p>
        </p:txBody>
      </p:sp>
      <p:sp>
        <p:nvSpPr>
          <p:cNvPr id="858" name="Google Shape;858;p23"/>
          <p:cNvSpPr txBox="1"/>
          <p:nvPr/>
        </p:nvSpPr>
        <p:spPr>
          <a:xfrm>
            <a:off x="516289" y="1964713"/>
            <a:ext cx="1641900" cy="35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Barlow Semi Condensed Light"/>
              <a:ea typeface="Barlow Semi Condensed Light"/>
              <a:cs typeface="Barlow Semi Condensed Light"/>
              <a:sym typeface="Barlow Semi Condensed Light"/>
            </a:endParaRPr>
          </a:p>
          <a:p>
            <a:pPr indent="0" lvl="0" marL="0" rtl="0" algn="ctr">
              <a:spcBef>
                <a:spcPts val="0"/>
              </a:spcBef>
              <a:spcAft>
                <a:spcPts val="0"/>
              </a:spcAft>
              <a:buNone/>
            </a:pPr>
            <a:r>
              <a:rPr lang="en">
                <a:solidFill>
                  <a:srgbClr val="FFFFFF"/>
                </a:solidFill>
                <a:latin typeface="Barlow Semi Condensed Light"/>
                <a:ea typeface="Barlow Semi Condensed Light"/>
                <a:cs typeface="Barlow Semi Condensed Light"/>
                <a:sym typeface="Barlow Semi Condensed Light"/>
              </a:rPr>
              <a:t>Foster the People</a:t>
            </a:r>
            <a:endParaRPr>
              <a:solidFill>
                <a:srgbClr val="FFFFFF"/>
              </a:solidFill>
              <a:latin typeface="Barlow Semi Condensed Light"/>
              <a:ea typeface="Barlow Semi Condensed Light"/>
              <a:cs typeface="Barlow Semi Condensed Light"/>
              <a:sym typeface="Barlow Semi Condensed Light"/>
            </a:endParaRPr>
          </a:p>
          <a:p>
            <a:pPr indent="0" lvl="0" marL="0" rtl="0" algn="ctr">
              <a:spcBef>
                <a:spcPts val="0"/>
              </a:spcBef>
              <a:spcAft>
                <a:spcPts val="0"/>
              </a:spcAft>
              <a:buNone/>
            </a:pPr>
            <a:r>
              <a:rPr lang="en">
                <a:solidFill>
                  <a:srgbClr val="FFFFFF"/>
                </a:solidFill>
                <a:latin typeface="Barlow Semi Condensed Light"/>
                <a:ea typeface="Barlow Semi Condensed Light"/>
                <a:cs typeface="Barlow Semi Condensed Light"/>
                <a:sym typeface="Barlow Semi Condensed Light"/>
              </a:rPr>
              <a:t>High School Musical</a:t>
            </a:r>
            <a:endParaRPr>
              <a:solidFill>
                <a:srgbClr val="FFFFFF"/>
              </a:solidFill>
              <a:latin typeface="Barlow Semi Condensed Light"/>
              <a:ea typeface="Barlow Semi Condensed Light"/>
              <a:cs typeface="Barlow Semi Condensed Light"/>
              <a:sym typeface="Barlow Semi Condensed Light"/>
            </a:endParaRPr>
          </a:p>
          <a:p>
            <a:pPr indent="0" lvl="0" marL="0" rtl="0" algn="ctr">
              <a:spcBef>
                <a:spcPts val="0"/>
              </a:spcBef>
              <a:spcAft>
                <a:spcPts val="0"/>
              </a:spcAft>
              <a:buNone/>
            </a:pPr>
            <a:r>
              <a:t/>
            </a:r>
            <a:endParaRPr>
              <a:solidFill>
                <a:srgbClr val="FFFFFF"/>
              </a:solidFill>
              <a:latin typeface="Barlow Semi Condensed Light"/>
              <a:ea typeface="Barlow Semi Condensed Light"/>
              <a:cs typeface="Barlow Semi Condensed Light"/>
              <a:sym typeface="Barlow Semi Condensed Light"/>
            </a:endParaRPr>
          </a:p>
        </p:txBody>
      </p:sp>
      <p:grpSp>
        <p:nvGrpSpPr>
          <p:cNvPr id="859" name="Google Shape;859;p23"/>
          <p:cNvGrpSpPr/>
          <p:nvPr/>
        </p:nvGrpSpPr>
        <p:grpSpPr>
          <a:xfrm>
            <a:off x="6908150" y="1327765"/>
            <a:ext cx="1777625" cy="1199560"/>
            <a:chOff x="457200" y="1327800"/>
            <a:chExt cx="1777625" cy="928524"/>
          </a:xfrm>
        </p:grpSpPr>
        <p:sp>
          <p:nvSpPr>
            <p:cNvPr id="860" name="Google Shape;860;p23"/>
            <p:cNvSpPr/>
            <p:nvPr/>
          </p:nvSpPr>
          <p:spPr>
            <a:xfrm>
              <a:off x="457200" y="1529977"/>
              <a:ext cx="21888" cy="719788"/>
            </a:xfrm>
            <a:custGeom>
              <a:rect b="b" l="l" r="r" t="t"/>
              <a:pathLst>
                <a:path extrusionOk="0" h="17403" w="698">
                  <a:moveTo>
                    <a:pt x="349" y="1"/>
                  </a:moveTo>
                  <a:cubicBezTo>
                    <a:pt x="254" y="1"/>
                    <a:pt x="159" y="56"/>
                    <a:pt x="159" y="167"/>
                  </a:cubicBezTo>
                  <a:cubicBezTo>
                    <a:pt x="159" y="3017"/>
                    <a:pt x="127" y="5836"/>
                    <a:pt x="127" y="8654"/>
                  </a:cubicBezTo>
                  <a:cubicBezTo>
                    <a:pt x="127" y="10047"/>
                    <a:pt x="127" y="11441"/>
                    <a:pt x="127" y="12803"/>
                  </a:cubicBezTo>
                  <a:cubicBezTo>
                    <a:pt x="95" y="14259"/>
                    <a:pt x="0" y="15716"/>
                    <a:pt x="95" y="17141"/>
                  </a:cubicBezTo>
                  <a:cubicBezTo>
                    <a:pt x="95" y="17315"/>
                    <a:pt x="222" y="17403"/>
                    <a:pt x="349" y="17403"/>
                  </a:cubicBezTo>
                  <a:cubicBezTo>
                    <a:pt x="475" y="17403"/>
                    <a:pt x="602" y="17315"/>
                    <a:pt x="602" y="17141"/>
                  </a:cubicBezTo>
                  <a:cubicBezTo>
                    <a:pt x="697" y="15748"/>
                    <a:pt x="602" y="14323"/>
                    <a:pt x="570" y="12898"/>
                  </a:cubicBezTo>
                  <a:cubicBezTo>
                    <a:pt x="570" y="11504"/>
                    <a:pt x="570" y="10079"/>
                    <a:pt x="570" y="8654"/>
                  </a:cubicBezTo>
                  <a:cubicBezTo>
                    <a:pt x="539" y="5836"/>
                    <a:pt x="539" y="3017"/>
                    <a:pt x="539" y="167"/>
                  </a:cubicBezTo>
                  <a:cubicBezTo>
                    <a:pt x="539" y="56"/>
                    <a:pt x="444" y="1"/>
                    <a:pt x="34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23"/>
            <p:cNvSpPr/>
            <p:nvPr/>
          </p:nvSpPr>
          <p:spPr>
            <a:xfrm>
              <a:off x="461182" y="2221499"/>
              <a:ext cx="1773643" cy="34825"/>
            </a:xfrm>
            <a:custGeom>
              <a:rect b="b" l="l" r="r" t="t"/>
              <a:pathLst>
                <a:path extrusionOk="0" h="842" w="56562">
                  <a:moveTo>
                    <a:pt x="48810" y="0"/>
                  </a:moveTo>
                  <a:cubicBezTo>
                    <a:pt x="43964" y="0"/>
                    <a:pt x="39122" y="42"/>
                    <a:pt x="34266" y="42"/>
                  </a:cubicBezTo>
                  <a:cubicBezTo>
                    <a:pt x="27045" y="42"/>
                    <a:pt x="19793" y="42"/>
                    <a:pt x="12573" y="106"/>
                  </a:cubicBezTo>
                  <a:cubicBezTo>
                    <a:pt x="8456" y="137"/>
                    <a:pt x="4339" y="201"/>
                    <a:pt x="222" y="264"/>
                  </a:cubicBezTo>
                  <a:cubicBezTo>
                    <a:pt x="0" y="264"/>
                    <a:pt x="0" y="612"/>
                    <a:pt x="222" y="612"/>
                  </a:cubicBezTo>
                  <a:cubicBezTo>
                    <a:pt x="7506" y="707"/>
                    <a:pt x="14758" y="771"/>
                    <a:pt x="22042" y="802"/>
                  </a:cubicBezTo>
                  <a:cubicBezTo>
                    <a:pt x="29262" y="834"/>
                    <a:pt x="36515" y="834"/>
                    <a:pt x="43735" y="834"/>
                  </a:cubicBezTo>
                  <a:cubicBezTo>
                    <a:pt x="45794" y="834"/>
                    <a:pt x="47852" y="842"/>
                    <a:pt x="49911" y="842"/>
                  </a:cubicBezTo>
                  <a:cubicBezTo>
                    <a:pt x="51969" y="842"/>
                    <a:pt x="54028" y="834"/>
                    <a:pt x="56086" y="802"/>
                  </a:cubicBezTo>
                  <a:cubicBezTo>
                    <a:pt x="56561" y="802"/>
                    <a:pt x="56561" y="74"/>
                    <a:pt x="56086" y="42"/>
                  </a:cubicBezTo>
                  <a:cubicBezTo>
                    <a:pt x="53658" y="11"/>
                    <a:pt x="51234" y="0"/>
                    <a:pt x="4881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23"/>
            <p:cNvSpPr/>
            <p:nvPr/>
          </p:nvSpPr>
          <p:spPr>
            <a:xfrm>
              <a:off x="2200078" y="1381658"/>
              <a:ext cx="22872" cy="845881"/>
            </a:xfrm>
            <a:custGeom>
              <a:rect b="b" l="l" r="r" t="t"/>
              <a:pathLst>
                <a:path extrusionOk="0" h="17839" w="698">
                  <a:moveTo>
                    <a:pt x="353" y="1"/>
                  </a:moveTo>
                  <a:cubicBezTo>
                    <a:pt x="206" y="1"/>
                    <a:pt x="64" y="96"/>
                    <a:pt x="64" y="286"/>
                  </a:cubicBezTo>
                  <a:cubicBezTo>
                    <a:pt x="1" y="6081"/>
                    <a:pt x="127" y="11877"/>
                    <a:pt x="191" y="17672"/>
                  </a:cubicBezTo>
                  <a:cubicBezTo>
                    <a:pt x="191" y="17783"/>
                    <a:pt x="270" y="17838"/>
                    <a:pt x="349" y="17838"/>
                  </a:cubicBezTo>
                  <a:cubicBezTo>
                    <a:pt x="428" y="17838"/>
                    <a:pt x="507" y="17783"/>
                    <a:pt x="507" y="17672"/>
                  </a:cubicBezTo>
                  <a:cubicBezTo>
                    <a:pt x="602" y="11877"/>
                    <a:pt x="697" y="6081"/>
                    <a:pt x="666" y="286"/>
                  </a:cubicBezTo>
                  <a:cubicBezTo>
                    <a:pt x="650" y="96"/>
                    <a:pt x="499" y="1"/>
                    <a:pt x="35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23"/>
            <p:cNvSpPr/>
            <p:nvPr/>
          </p:nvSpPr>
          <p:spPr>
            <a:xfrm>
              <a:off x="459175" y="1327800"/>
              <a:ext cx="1757745" cy="38299"/>
            </a:xfrm>
            <a:custGeom>
              <a:rect b="b" l="l" r="r" t="t"/>
              <a:pathLst>
                <a:path extrusionOk="0" h="926" w="56055">
                  <a:moveTo>
                    <a:pt x="53131" y="1"/>
                  </a:moveTo>
                  <a:cubicBezTo>
                    <a:pt x="52143" y="1"/>
                    <a:pt x="51149" y="29"/>
                    <a:pt x="50165" y="29"/>
                  </a:cubicBezTo>
                  <a:lnTo>
                    <a:pt x="44844" y="29"/>
                  </a:lnTo>
                  <a:cubicBezTo>
                    <a:pt x="41234" y="29"/>
                    <a:pt x="37655" y="61"/>
                    <a:pt x="34077" y="61"/>
                  </a:cubicBezTo>
                  <a:cubicBezTo>
                    <a:pt x="26856" y="61"/>
                    <a:pt x="19636" y="92"/>
                    <a:pt x="12447" y="156"/>
                  </a:cubicBezTo>
                  <a:cubicBezTo>
                    <a:pt x="8393" y="187"/>
                    <a:pt x="4339" y="219"/>
                    <a:pt x="286" y="251"/>
                  </a:cubicBezTo>
                  <a:cubicBezTo>
                    <a:pt x="1" y="251"/>
                    <a:pt x="1" y="662"/>
                    <a:pt x="286" y="662"/>
                  </a:cubicBezTo>
                  <a:cubicBezTo>
                    <a:pt x="7475" y="726"/>
                    <a:pt x="14632" y="821"/>
                    <a:pt x="21821" y="852"/>
                  </a:cubicBezTo>
                  <a:cubicBezTo>
                    <a:pt x="29010" y="884"/>
                    <a:pt x="36230" y="884"/>
                    <a:pt x="43451" y="884"/>
                  </a:cubicBezTo>
                  <a:lnTo>
                    <a:pt x="49468" y="884"/>
                  </a:lnTo>
                  <a:cubicBezTo>
                    <a:pt x="50626" y="884"/>
                    <a:pt x="51805" y="925"/>
                    <a:pt x="52975" y="925"/>
                  </a:cubicBezTo>
                  <a:cubicBezTo>
                    <a:pt x="53852" y="925"/>
                    <a:pt x="54725" y="902"/>
                    <a:pt x="55580" y="821"/>
                  </a:cubicBezTo>
                  <a:cubicBezTo>
                    <a:pt x="56055" y="789"/>
                    <a:pt x="56055" y="124"/>
                    <a:pt x="55580" y="92"/>
                  </a:cubicBezTo>
                  <a:cubicBezTo>
                    <a:pt x="54774" y="20"/>
                    <a:pt x="53955" y="1"/>
                    <a:pt x="5313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4" name="Google Shape;864;p23"/>
          <p:cNvGrpSpPr/>
          <p:nvPr/>
        </p:nvGrpSpPr>
        <p:grpSpPr>
          <a:xfrm>
            <a:off x="6908150" y="3206433"/>
            <a:ext cx="1777625" cy="1355088"/>
            <a:chOff x="457200" y="1327800"/>
            <a:chExt cx="1777625" cy="928524"/>
          </a:xfrm>
        </p:grpSpPr>
        <p:sp>
          <p:nvSpPr>
            <p:cNvPr id="865" name="Google Shape;865;p23"/>
            <p:cNvSpPr/>
            <p:nvPr/>
          </p:nvSpPr>
          <p:spPr>
            <a:xfrm>
              <a:off x="457200" y="1529977"/>
              <a:ext cx="21888" cy="719788"/>
            </a:xfrm>
            <a:custGeom>
              <a:rect b="b" l="l" r="r" t="t"/>
              <a:pathLst>
                <a:path extrusionOk="0" h="17403" w="698">
                  <a:moveTo>
                    <a:pt x="349" y="1"/>
                  </a:moveTo>
                  <a:cubicBezTo>
                    <a:pt x="254" y="1"/>
                    <a:pt x="159" y="56"/>
                    <a:pt x="159" y="167"/>
                  </a:cubicBezTo>
                  <a:cubicBezTo>
                    <a:pt x="159" y="3017"/>
                    <a:pt x="127" y="5836"/>
                    <a:pt x="127" y="8654"/>
                  </a:cubicBezTo>
                  <a:cubicBezTo>
                    <a:pt x="127" y="10047"/>
                    <a:pt x="127" y="11441"/>
                    <a:pt x="127" y="12803"/>
                  </a:cubicBezTo>
                  <a:cubicBezTo>
                    <a:pt x="95" y="14259"/>
                    <a:pt x="0" y="15716"/>
                    <a:pt x="95" y="17141"/>
                  </a:cubicBezTo>
                  <a:cubicBezTo>
                    <a:pt x="95" y="17315"/>
                    <a:pt x="222" y="17403"/>
                    <a:pt x="349" y="17403"/>
                  </a:cubicBezTo>
                  <a:cubicBezTo>
                    <a:pt x="475" y="17403"/>
                    <a:pt x="602" y="17315"/>
                    <a:pt x="602" y="17141"/>
                  </a:cubicBezTo>
                  <a:cubicBezTo>
                    <a:pt x="697" y="15748"/>
                    <a:pt x="602" y="14323"/>
                    <a:pt x="570" y="12898"/>
                  </a:cubicBezTo>
                  <a:cubicBezTo>
                    <a:pt x="570" y="11504"/>
                    <a:pt x="570" y="10079"/>
                    <a:pt x="570" y="8654"/>
                  </a:cubicBezTo>
                  <a:cubicBezTo>
                    <a:pt x="539" y="5836"/>
                    <a:pt x="539" y="3017"/>
                    <a:pt x="539" y="167"/>
                  </a:cubicBezTo>
                  <a:cubicBezTo>
                    <a:pt x="539" y="56"/>
                    <a:pt x="444" y="1"/>
                    <a:pt x="34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23"/>
            <p:cNvSpPr/>
            <p:nvPr/>
          </p:nvSpPr>
          <p:spPr>
            <a:xfrm>
              <a:off x="461182" y="2221499"/>
              <a:ext cx="1773643" cy="34825"/>
            </a:xfrm>
            <a:custGeom>
              <a:rect b="b" l="l" r="r" t="t"/>
              <a:pathLst>
                <a:path extrusionOk="0" h="842" w="56562">
                  <a:moveTo>
                    <a:pt x="48810" y="0"/>
                  </a:moveTo>
                  <a:cubicBezTo>
                    <a:pt x="43964" y="0"/>
                    <a:pt x="39122" y="42"/>
                    <a:pt x="34266" y="42"/>
                  </a:cubicBezTo>
                  <a:cubicBezTo>
                    <a:pt x="27045" y="42"/>
                    <a:pt x="19793" y="42"/>
                    <a:pt x="12573" y="106"/>
                  </a:cubicBezTo>
                  <a:cubicBezTo>
                    <a:pt x="8456" y="137"/>
                    <a:pt x="4339" y="201"/>
                    <a:pt x="222" y="264"/>
                  </a:cubicBezTo>
                  <a:cubicBezTo>
                    <a:pt x="0" y="264"/>
                    <a:pt x="0" y="612"/>
                    <a:pt x="222" y="612"/>
                  </a:cubicBezTo>
                  <a:cubicBezTo>
                    <a:pt x="7506" y="707"/>
                    <a:pt x="14758" y="771"/>
                    <a:pt x="22042" y="802"/>
                  </a:cubicBezTo>
                  <a:cubicBezTo>
                    <a:pt x="29262" y="834"/>
                    <a:pt x="36515" y="834"/>
                    <a:pt x="43735" y="834"/>
                  </a:cubicBezTo>
                  <a:cubicBezTo>
                    <a:pt x="45794" y="834"/>
                    <a:pt x="47852" y="842"/>
                    <a:pt x="49911" y="842"/>
                  </a:cubicBezTo>
                  <a:cubicBezTo>
                    <a:pt x="51969" y="842"/>
                    <a:pt x="54028" y="834"/>
                    <a:pt x="56086" y="802"/>
                  </a:cubicBezTo>
                  <a:cubicBezTo>
                    <a:pt x="56561" y="802"/>
                    <a:pt x="56561" y="74"/>
                    <a:pt x="56086" y="42"/>
                  </a:cubicBezTo>
                  <a:cubicBezTo>
                    <a:pt x="53658" y="11"/>
                    <a:pt x="51234" y="0"/>
                    <a:pt x="4881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23"/>
            <p:cNvSpPr/>
            <p:nvPr/>
          </p:nvSpPr>
          <p:spPr>
            <a:xfrm>
              <a:off x="2200078" y="1381658"/>
              <a:ext cx="22872" cy="845881"/>
            </a:xfrm>
            <a:custGeom>
              <a:rect b="b" l="l" r="r" t="t"/>
              <a:pathLst>
                <a:path extrusionOk="0" h="17839" w="698">
                  <a:moveTo>
                    <a:pt x="353" y="1"/>
                  </a:moveTo>
                  <a:cubicBezTo>
                    <a:pt x="206" y="1"/>
                    <a:pt x="64" y="96"/>
                    <a:pt x="64" y="286"/>
                  </a:cubicBezTo>
                  <a:cubicBezTo>
                    <a:pt x="1" y="6081"/>
                    <a:pt x="127" y="11877"/>
                    <a:pt x="191" y="17672"/>
                  </a:cubicBezTo>
                  <a:cubicBezTo>
                    <a:pt x="191" y="17783"/>
                    <a:pt x="270" y="17838"/>
                    <a:pt x="349" y="17838"/>
                  </a:cubicBezTo>
                  <a:cubicBezTo>
                    <a:pt x="428" y="17838"/>
                    <a:pt x="507" y="17783"/>
                    <a:pt x="507" y="17672"/>
                  </a:cubicBezTo>
                  <a:cubicBezTo>
                    <a:pt x="602" y="11877"/>
                    <a:pt x="697" y="6081"/>
                    <a:pt x="666" y="286"/>
                  </a:cubicBezTo>
                  <a:cubicBezTo>
                    <a:pt x="650" y="96"/>
                    <a:pt x="499" y="1"/>
                    <a:pt x="35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23"/>
            <p:cNvSpPr/>
            <p:nvPr/>
          </p:nvSpPr>
          <p:spPr>
            <a:xfrm>
              <a:off x="459175" y="1327800"/>
              <a:ext cx="1757745" cy="38299"/>
            </a:xfrm>
            <a:custGeom>
              <a:rect b="b" l="l" r="r" t="t"/>
              <a:pathLst>
                <a:path extrusionOk="0" h="926" w="56055">
                  <a:moveTo>
                    <a:pt x="53131" y="1"/>
                  </a:moveTo>
                  <a:cubicBezTo>
                    <a:pt x="52143" y="1"/>
                    <a:pt x="51149" y="29"/>
                    <a:pt x="50165" y="29"/>
                  </a:cubicBezTo>
                  <a:lnTo>
                    <a:pt x="44844" y="29"/>
                  </a:lnTo>
                  <a:cubicBezTo>
                    <a:pt x="41234" y="29"/>
                    <a:pt x="37655" y="61"/>
                    <a:pt x="34077" y="61"/>
                  </a:cubicBezTo>
                  <a:cubicBezTo>
                    <a:pt x="26856" y="61"/>
                    <a:pt x="19636" y="92"/>
                    <a:pt x="12447" y="156"/>
                  </a:cubicBezTo>
                  <a:cubicBezTo>
                    <a:pt x="8393" y="187"/>
                    <a:pt x="4339" y="219"/>
                    <a:pt x="286" y="251"/>
                  </a:cubicBezTo>
                  <a:cubicBezTo>
                    <a:pt x="1" y="251"/>
                    <a:pt x="1" y="662"/>
                    <a:pt x="286" y="662"/>
                  </a:cubicBezTo>
                  <a:cubicBezTo>
                    <a:pt x="7475" y="726"/>
                    <a:pt x="14632" y="821"/>
                    <a:pt x="21821" y="852"/>
                  </a:cubicBezTo>
                  <a:cubicBezTo>
                    <a:pt x="29010" y="884"/>
                    <a:pt x="36230" y="884"/>
                    <a:pt x="43451" y="884"/>
                  </a:cubicBezTo>
                  <a:lnTo>
                    <a:pt x="49468" y="884"/>
                  </a:lnTo>
                  <a:cubicBezTo>
                    <a:pt x="50626" y="884"/>
                    <a:pt x="51805" y="925"/>
                    <a:pt x="52975" y="925"/>
                  </a:cubicBezTo>
                  <a:cubicBezTo>
                    <a:pt x="53852" y="925"/>
                    <a:pt x="54725" y="902"/>
                    <a:pt x="55580" y="821"/>
                  </a:cubicBezTo>
                  <a:cubicBezTo>
                    <a:pt x="56055" y="789"/>
                    <a:pt x="56055" y="124"/>
                    <a:pt x="55580" y="92"/>
                  </a:cubicBezTo>
                  <a:cubicBezTo>
                    <a:pt x="54774" y="20"/>
                    <a:pt x="53955" y="1"/>
                    <a:pt x="5313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69" name="Google Shape;869;p23"/>
          <p:cNvSpPr txBox="1"/>
          <p:nvPr/>
        </p:nvSpPr>
        <p:spPr>
          <a:xfrm>
            <a:off x="7052600" y="1465700"/>
            <a:ext cx="1506300" cy="260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B4A7D6"/>
                </a:solidFill>
                <a:latin typeface="Sue Ellen Francisco"/>
                <a:ea typeface="Sue Ellen Francisco"/>
                <a:cs typeface="Sue Ellen Francisco"/>
                <a:sym typeface="Sue Ellen Francisco"/>
              </a:rPr>
              <a:t>HIP HOP</a:t>
            </a:r>
            <a:endParaRPr sz="2000">
              <a:solidFill>
                <a:srgbClr val="B4A7D6"/>
              </a:solidFill>
              <a:latin typeface="Sue Ellen Francisco"/>
              <a:ea typeface="Sue Ellen Francisco"/>
              <a:cs typeface="Sue Ellen Francisco"/>
              <a:sym typeface="Sue Ellen Francisco"/>
            </a:endParaRPr>
          </a:p>
        </p:txBody>
      </p:sp>
      <p:sp>
        <p:nvSpPr>
          <p:cNvPr id="870" name="Google Shape;870;p23"/>
          <p:cNvSpPr txBox="1"/>
          <p:nvPr/>
        </p:nvSpPr>
        <p:spPr>
          <a:xfrm>
            <a:off x="7052600" y="1934273"/>
            <a:ext cx="1506300" cy="35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Barlow Semi Condensed Light"/>
                <a:ea typeface="Barlow Semi Condensed Light"/>
                <a:cs typeface="Barlow Semi Condensed Light"/>
                <a:sym typeface="Barlow Semi Condensed Light"/>
              </a:rPr>
              <a:t>Dead Prez</a:t>
            </a:r>
            <a:endParaRPr>
              <a:solidFill>
                <a:srgbClr val="FFFFFF"/>
              </a:solidFill>
              <a:latin typeface="Barlow Semi Condensed Light"/>
              <a:ea typeface="Barlow Semi Condensed Light"/>
              <a:cs typeface="Barlow Semi Condensed Light"/>
              <a:sym typeface="Barlow Semi Condensed Light"/>
            </a:endParaRPr>
          </a:p>
          <a:p>
            <a:pPr indent="0" lvl="0" marL="0" rtl="0" algn="ctr">
              <a:spcBef>
                <a:spcPts val="0"/>
              </a:spcBef>
              <a:spcAft>
                <a:spcPts val="0"/>
              </a:spcAft>
              <a:buNone/>
            </a:pPr>
            <a:r>
              <a:rPr lang="en">
                <a:solidFill>
                  <a:srgbClr val="FFFFFF"/>
                </a:solidFill>
                <a:latin typeface="Barlow Semi Condensed Light"/>
                <a:ea typeface="Barlow Semi Condensed Light"/>
                <a:cs typeface="Barlow Semi Condensed Light"/>
                <a:sym typeface="Barlow Semi Condensed Light"/>
              </a:rPr>
              <a:t>Nas</a:t>
            </a:r>
            <a:endParaRPr>
              <a:solidFill>
                <a:srgbClr val="FFFFFF"/>
              </a:solidFill>
              <a:latin typeface="Barlow Semi Condensed Light"/>
              <a:ea typeface="Barlow Semi Condensed Light"/>
              <a:cs typeface="Barlow Semi Condensed Light"/>
              <a:sym typeface="Barlow Semi Condensed Light"/>
            </a:endParaRPr>
          </a:p>
        </p:txBody>
      </p:sp>
      <p:sp>
        <p:nvSpPr>
          <p:cNvPr id="871" name="Google Shape;871;p23"/>
          <p:cNvSpPr txBox="1"/>
          <p:nvPr/>
        </p:nvSpPr>
        <p:spPr>
          <a:xfrm>
            <a:off x="7052600" y="3364238"/>
            <a:ext cx="1506300" cy="260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B6D7A8"/>
                </a:solidFill>
                <a:latin typeface="Sue Ellen Francisco"/>
                <a:ea typeface="Sue Ellen Francisco"/>
                <a:cs typeface="Sue Ellen Francisco"/>
                <a:sym typeface="Sue Ellen Francisco"/>
              </a:rPr>
              <a:t>ROCK</a:t>
            </a:r>
            <a:endParaRPr sz="2000">
              <a:solidFill>
                <a:srgbClr val="B6D7A8"/>
              </a:solidFill>
              <a:latin typeface="Sue Ellen Francisco"/>
              <a:ea typeface="Sue Ellen Francisco"/>
              <a:cs typeface="Sue Ellen Francisco"/>
              <a:sym typeface="Sue Ellen Francisco"/>
            </a:endParaRPr>
          </a:p>
        </p:txBody>
      </p:sp>
      <p:sp>
        <p:nvSpPr>
          <p:cNvPr id="872" name="Google Shape;872;p23"/>
          <p:cNvSpPr txBox="1"/>
          <p:nvPr/>
        </p:nvSpPr>
        <p:spPr>
          <a:xfrm>
            <a:off x="7052600" y="3849040"/>
            <a:ext cx="1506300" cy="71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Barlow Semi Condensed Light"/>
                <a:ea typeface="Barlow Semi Condensed Light"/>
                <a:cs typeface="Barlow Semi Condensed Light"/>
                <a:sym typeface="Barlow Semi Condensed Light"/>
              </a:rPr>
              <a:t>38 Special</a:t>
            </a:r>
            <a:endParaRPr>
              <a:solidFill>
                <a:schemeClr val="lt1"/>
              </a:solidFill>
              <a:latin typeface="Barlow Semi Condensed Light"/>
              <a:ea typeface="Barlow Semi Condensed Light"/>
              <a:cs typeface="Barlow Semi Condensed Light"/>
              <a:sym typeface="Barlow Semi Condensed Light"/>
            </a:endParaRPr>
          </a:p>
          <a:p>
            <a:pPr indent="0" lvl="0" marL="0" rtl="0" algn="ctr">
              <a:spcBef>
                <a:spcPts val="0"/>
              </a:spcBef>
              <a:spcAft>
                <a:spcPts val="0"/>
              </a:spcAft>
              <a:buNone/>
            </a:pPr>
            <a:r>
              <a:rPr lang="en">
                <a:solidFill>
                  <a:schemeClr val="lt1"/>
                </a:solidFill>
                <a:latin typeface="Barlow Semi Condensed Light"/>
                <a:ea typeface="Barlow Semi Condensed Light"/>
                <a:cs typeface="Barlow Semi Condensed Light"/>
                <a:sym typeface="Barlow Semi Condensed Light"/>
              </a:rPr>
              <a:t>Alice Cooper</a:t>
            </a:r>
            <a:endParaRPr>
              <a:solidFill>
                <a:schemeClr val="lt1"/>
              </a:solidFill>
              <a:latin typeface="Barlow Semi Condensed Light"/>
              <a:ea typeface="Barlow Semi Condensed Light"/>
              <a:cs typeface="Barlow Semi Condensed Light"/>
              <a:sym typeface="Barlow Semi Condensed Light"/>
            </a:endParaRPr>
          </a:p>
          <a:p>
            <a:pPr indent="0" lvl="0" marL="0" rtl="0" algn="ctr">
              <a:spcBef>
                <a:spcPts val="0"/>
              </a:spcBef>
              <a:spcAft>
                <a:spcPts val="0"/>
              </a:spcAft>
              <a:buNone/>
            </a:pPr>
            <a:r>
              <a:rPr lang="en">
                <a:solidFill>
                  <a:schemeClr val="dk1"/>
                </a:solidFill>
                <a:latin typeface="Barlow Semi Condensed Light"/>
                <a:ea typeface="Barlow Semi Condensed Light"/>
                <a:cs typeface="Barlow Semi Condensed Light"/>
                <a:sym typeface="Barlow Semi Condensed Light"/>
              </a:rPr>
              <a:t>Pink Floyd</a:t>
            </a:r>
            <a:endParaRPr>
              <a:solidFill>
                <a:schemeClr val="dk1"/>
              </a:solidFill>
              <a:latin typeface="Barlow Semi Condensed Light"/>
              <a:ea typeface="Barlow Semi Condensed Light"/>
              <a:cs typeface="Barlow Semi Condensed Light"/>
              <a:sym typeface="Barlow Semi Condensed Light"/>
            </a:endParaRPr>
          </a:p>
          <a:p>
            <a:pPr indent="0" lvl="0" marL="0" rtl="0" algn="ctr">
              <a:spcBef>
                <a:spcPts val="0"/>
              </a:spcBef>
              <a:spcAft>
                <a:spcPts val="0"/>
              </a:spcAft>
              <a:buNone/>
            </a:pPr>
            <a:r>
              <a:t/>
            </a:r>
            <a:endParaRPr>
              <a:solidFill>
                <a:schemeClr val="dk1"/>
              </a:solidFill>
              <a:latin typeface="Barlow Semi Condensed Light"/>
              <a:ea typeface="Barlow Semi Condensed Light"/>
              <a:cs typeface="Barlow Semi Condensed Light"/>
              <a:sym typeface="Barlow Semi Condensed Light"/>
            </a:endParaRPr>
          </a:p>
        </p:txBody>
      </p:sp>
      <p:grpSp>
        <p:nvGrpSpPr>
          <p:cNvPr id="873" name="Google Shape;873;p23"/>
          <p:cNvGrpSpPr/>
          <p:nvPr/>
        </p:nvGrpSpPr>
        <p:grpSpPr>
          <a:xfrm>
            <a:off x="3655945" y="3784829"/>
            <a:ext cx="1777625" cy="1097051"/>
            <a:chOff x="379687" y="1548675"/>
            <a:chExt cx="1777625" cy="928524"/>
          </a:xfrm>
        </p:grpSpPr>
        <p:sp>
          <p:nvSpPr>
            <p:cNvPr id="874" name="Google Shape;874;p23"/>
            <p:cNvSpPr/>
            <p:nvPr/>
          </p:nvSpPr>
          <p:spPr>
            <a:xfrm>
              <a:off x="379687" y="1750852"/>
              <a:ext cx="21888" cy="719788"/>
            </a:xfrm>
            <a:custGeom>
              <a:rect b="b" l="l" r="r" t="t"/>
              <a:pathLst>
                <a:path extrusionOk="0" h="17403" w="698">
                  <a:moveTo>
                    <a:pt x="349" y="1"/>
                  </a:moveTo>
                  <a:cubicBezTo>
                    <a:pt x="254" y="1"/>
                    <a:pt x="159" y="56"/>
                    <a:pt x="159" y="167"/>
                  </a:cubicBezTo>
                  <a:cubicBezTo>
                    <a:pt x="159" y="3017"/>
                    <a:pt x="127" y="5836"/>
                    <a:pt x="127" y="8654"/>
                  </a:cubicBezTo>
                  <a:cubicBezTo>
                    <a:pt x="127" y="10047"/>
                    <a:pt x="127" y="11441"/>
                    <a:pt x="127" y="12803"/>
                  </a:cubicBezTo>
                  <a:cubicBezTo>
                    <a:pt x="95" y="14259"/>
                    <a:pt x="0" y="15716"/>
                    <a:pt x="95" y="17141"/>
                  </a:cubicBezTo>
                  <a:cubicBezTo>
                    <a:pt x="95" y="17315"/>
                    <a:pt x="222" y="17403"/>
                    <a:pt x="349" y="17403"/>
                  </a:cubicBezTo>
                  <a:cubicBezTo>
                    <a:pt x="475" y="17403"/>
                    <a:pt x="602" y="17315"/>
                    <a:pt x="602" y="17141"/>
                  </a:cubicBezTo>
                  <a:cubicBezTo>
                    <a:pt x="697" y="15748"/>
                    <a:pt x="602" y="14323"/>
                    <a:pt x="570" y="12898"/>
                  </a:cubicBezTo>
                  <a:cubicBezTo>
                    <a:pt x="570" y="11504"/>
                    <a:pt x="570" y="10079"/>
                    <a:pt x="570" y="8654"/>
                  </a:cubicBezTo>
                  <a:cubicBezTo>
                    <a:pt x="539" y="5836"/>
                    <a:pt x="539" y="3017"/>
                    <a:pt x="539" y="167"/>
                  </a:cubicBezTo>
                  <a:cubicBezTo>
                    <a:pt x="539" y="56"/>
                    <a:pt x="444" y="1"/>
                    <a:pt x="34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23"/>
            <p:cNvSpPr/>
            <p:nvPr/>
          </p:nvSpPr>
          <p:spPr>
            <a:xfrm>
              <a:off x="383670" y="2442374"/>
              <a:ext cx="1773643" cy="34825"/>
            </a:xfrm>
            <a:custGeom>
              <a:rect b="b" l="l" r="r" t="t"/>
              <a:pathLst>
                <a:path extrusionOk="0" h="842" w="56562">
                  <a:moveTo>
                    <a:pt x="48810" y="0"/>
                  </a:moveTo>
                  <a:cubicBezTo>
                    <a:pt x="43964" y="0"/>
                    <a:pt x="39122" y="42"/>
                    <a:pt x="34266" y="42"/>
                  </a:cubicBezTo>
                  <a:cubicBezTo>
                    <a:pt x="27045" y="42"/>
                    <a:pt x="19793" y="42"/>
                    <a:pt x="12573" y="106"/>
                  </a:cubicBezTo>
                  <a:cubicBezTo>
                    <a:pt x="8456" y="137"/>
                    <a:pt x="4339" y="201"/>
                    <a:pt x="222" y="264"/>
                  </a:cubicBezTo>
                  <a:cubicBezTo>
                    <a:pt x="0" y="264"/>
                    <a:pt x="0" y="612"/>
                    <a:pt x="222" y="612"/>
                  </a:cubicBezTo>
                  <a:cubicBezTo>
                    <a:pt x="7506" y="707"/>
                    <a:pt x="14758" y="771"/>
                    <a:pt x="22042" y="802"/>
                  </a:cubicBezTo>
                  <a:cubicBezTo>
                    <a:pt x="29262" y="834"/>
                    <a:pt x="36515" y="834"/>
                    <a:pt x="43735" y="834"/>
                  </a:cubicBezTo>
                  <a:cubicBezTo>
                    <a:pt x="45794" y="834"/>
                    <a:pt x="47852" y="842"/>
                    <a:pt x="49911" y="842"/>
                  </a:cubicBezTo>
                  <a:cubicBezTo>
                    <a:pt x="51969" y="842"/>
                    <a:pt x="54028" y="834"/>
                    <a:pt x="56086" y="802"/>
                  </a:cubicBezTo>
                  <a:cubicBezTo>
                    <a:pt x="56561" y="802"/>
                    <a:pt x="56561" y="74"/>
                    <a:pt x="56086" y="42"/>
                  </a:cubicBezTo>
                  <a:cubicBezTo>
                    <a:pt x="53658" y="11"/>
                    <a:pt x="51234" y="0"/>
                    <a:pt x="4881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23"/>
            <p:cNvSpPr/>
            <p:nvPr/>
          </p:nvSpPr>
          <p:spPr>
            <a:xfrm>
              <a:off x="2122566" y="1602533"/>
              <a:ext cx="22872" cy="845881"/>
            </a:xfrm>
            <a:custGeom>
              <a:rect b="b" l="l" r="r" t="t"/>
              <a:pathLst>
                <a:path extrusionOk="0" h="17839" w="698">
                  <a:moveTo>
                    <a:pt x="353" y="1"/>
                  </a:moveTo>
                  <a:cubicBezTo>
                    <a:pt x="206" y="1"/>
                    <a:pt x="64" y="96"/>
                    <a:pt x="64" y="286"/>
                  </a:cubicBezTo>
                  <a:cubicBezTo>
                    <a:pt x="1" y="6081"/>
                    <a:pt x="127" y="11877"/>
                    <a:pt x="191" y="17672"/>
                  </a:cubicBezTo>
                  <a:cubicBezTo>
                    <a:pt x="191" y="17783"/>
                    <a:pt x="270" y="17838"/>
                    <a:pt x="349" y="17838"/>
                  </a:cubicBezTo>
                  <a:cubicBezTo>
                    <a:pt x="428" y="17838"/>
                    <a:pt x="507" y="17783"/>
                    <a:pt x="507" y="17672"/>
                  </a:cubicBezTo>
                  <a:cubicBezTo>
                    <a:pt x="602" y="11877"/>
                    <a:pt x="697" y="6081"/>
                    <a:pt x="666" y="286"/>
                  </a:cubicBezTo>
                  <a:cubicBezTo>
                    <a:pt x="650" y="96"/>
                    <a:pt x="499" y="1"/>
                    <a:pt x="35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23"/>
            <p:cNvSpPr/>
            <p:nvPr/>
          </p:nvSpPr>
          <p:spPr>
            <a:xfrm>
              <a:off x="381663" y="1548675"/>
              <a:ext cx="1757745" cy="38299"/>
            </a:xfrm>
            <a:custGeom>
              <a:rect b="b" l="l" r="r" t="t"/>
              <a:pathLst>
                <a:path extrusionOk="0" h="926" w="56055">
                  <a:moveTo>
                    <a:pt x="53131" y="1"/>
                  </a:moveTo>
                  <a:cubicBezTo>
                    <a:pt x="52143" y="1"/>
                    <a:pt x="51149" y="29"/>
                    <a:pt x="50165" y="29"/>
                  </a:cubicBezTo>
                  <a:lnTo>
                    <a:pt x="44844" y="29"/>
                  </a:lnTo>
                  <a:cubicBezTo>
                    <a:pt x="41234" y="29"/>
                    <a:pt x="37655" y="61"/>
                    <a:pt x="34077" y="61"/>
                  </a:cubicBezTo>
                  <a:cubicBezTo>
                    <a:pt x="26856" y="61"/>
                    <a:pt x="19636" y="92"/>
                    <a:pt x="12447" y="156"/>
                  </a:cubicBezTo>
                  <a:cubicBezTo>
                    <a:pt x="8393" y="187"/>
                    <a:pt x="4339" y="219"/>
                    <a:pt x="286" y="251"/>
                  </a:cubicBezTo>
                  <a:cubicBezTo>
                    <a:pt x="1" y="251"/>
                    <a:pt x="1" y="662"/>
                    <a:pt x="286" y="662"/>
                  </a:cubicBezTo>
                  <a:cubicBezTo>
                    <a:pt x="7475" y="726"/>
                    <a:pt x="14632" y="821"/>
                    <a:pt x="21821" y="852"/>
                  </a:cubicBezTo>
                  <a:cubicBezTo>
                    <a:pt x="29010" y="884"/>
                    <a:pt x="36230" y="884"/>
                    <a:pt x="43451" y="884"/>
                  </a:cubicBezTo>
                  <a:lnTo>
                    <a:pt x="49468" y="884"/>
                  </a:lnTo>
                  <a:cubicBezTo>
                    <a:pt x="50626" y="884"/>
                    <a:pt x="51805" y="925"/>
                    <a:pt x="52975" y="925"/>
                  </a:cubicBezTo>
                  <a:cubicBezTo>
                    <a:pt x="53852" y="925"/>
                    <a:pt x="54725" y="902"/>
                    <a:pt x="55580" y="821"/>
                  </a:cubicBezTo>
                  <a:cubicBezTo>
                    <a:pt x="56055" y="789"/>
                    <a:pt x="56055" y="124"/>
                    <a:pt x="55580" y="92"/>
                  </a:cubicBezTo>
                  <a:cubicBezTo>
                    <a:pt x="54774" y="20"/>
                    <a:pt x="53955" y="1"/>
                    <a:pt x="5313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878" name="Google Shape;878;p23"/>
          <p:cNvCxnSpPr/>
          <p:nvPr/>
        </p:nvCxnSpPr>
        <p:spPr>
          <a:xfrm flipH="1" rot="10800000">
            <a:off x="5381825" y="1836325"/>
            <a:ext cx="1314300" cy="420000"/>
          </a:xfrm>
          <a:prstGeom prst="straightConnector1">
            <a:avLst/>
          </a:prstGeom>
          <a:noFill/>
          <a:ln cap="flat" cmpd="sng" w="19050">
            <a:solidFill>
              <a:srgbClr val="FFFFFF"/>
            </a:solidFill>
            <a:prstDash val="solid"/>
            <a:round/>
            <a:headEnd len="med" w="med" type="none"/>
            <a:tailEnd len="med" w="med" type="triangle"/>
          </a:ln>
        </p:spPr>
      </p:cxnSp>
      <p:cxnSp>
        <p:nvCxnSpPr>
          <p:cNvPr id="879" name="Google Shape;879;p23"/>
          <p:cNvCxnSpPr/>
          <p:nvPr/>
        </p:nvCxnSpPr>
        <p:spPr>
          <a:xfrm>
            <a:off x="5281600" y="3021350"/>
            <a:ext cx="1408500" cy="827700"/>
          </a:xfrm>
          <a:prstGeom prst="straightConnector1">
            <a:avLst/>
          </a:prstGeom>
          <a:noFill/>
          <a:ln cap="flat" cmpd="sng" w="19050">
            <a:solidFill>
              <a:srgbClr val="FFFFFF"/>
            </a:solidFill>
            <a:prstDash val="solid"/>
            <a:round/>
            <a:headEnd len="med" w="med" type="none"/>
            <a:tailEnd len="med" w="med" type="triangle"/>
          </a:ln>
        </p:spPr>
      </p:cxnSp>
      <p:cxnSp>
        <p:nvCxnSpPr>
          <p:cNvPr id="880" name="Google Shape;880;p23"/>
          <p:cNvCxnSpPr/>
          <p:nvPr/>
        </p:nvCxnSpPr>
        <p:spPr>
          <a:xfrm>
            <a:off x="4571488" y="1082813"/>
            <a:ext cx="0" cy="552300"/>
          </a:xfrm>
          <a:prstGeom prst="straightConnector1">
            <a:avLst/>
          </a:prstGeom>
          <a:noFill/>
          <a:ln cap="flat" cmpd="sng" w="19050">
            <a:solidFill>
              <a:srgbClr val="FFFFFF"/>
            </a:solidFill>
            <a:prstDash val="solid"/>
            <a:round/>
            <a:headEnd len="med" w="med" type="none"/>
            <a:tailEnd len="med" w="med" type="triangle"/>
          </a:ln>
        </p:spPr>
      </p:cxnSp>
      <p:cxnSp>
        <p:nvCxnSpPr>
          <p:cNvPr id="881" name="Google Shape;881;p23"/>
          <p:cNvCxnSpPr/>
          <p:nvPr/>
        </p:nvCxnSpPr>
        <p:spPr>
          <a:xfrm rot="10800000">
            <a:off x="2524163" y="2319913"/>
            <a:ext cx="1060200" cy="0"/>
          </a:xfrm>
          <a:prstGeom prst="straightConnector1">
            <a:avLst/>
          </a:prstGeom>
          <a:noFill/>
          <a:ln cap="flat" cmpd="sng" w="19050">
            <a:solidFill>
              <a:srgbClr val="FFFFFF"/>
            </a:solidFill>
            <a:prstDash val="solid"/>
            <a:round/>
            <a:headEnd len="med" w="med" type="none"/>
            <a:tailEnd len="med" w="med" type="triangle"/>
          </a:ln>
        </p:spPr>
      </p:cxnSp>
      <p:cxnSp>
        <p:nvCxnSpPr>
          <p:cNvPr id="882" name="Google Shape;882;p23"/>
          <p:cNvCxnSpPr/>
          <p:nvPr/>
        </p:nvCxnSpPr>
        <p:spPr>
          <a:xfrm>
            <a:off x="4571488" y="3296738"/>
            <a:ext cx="0" cy="395700"/>
          </a:xfrm>
          <a:prstGeom prst="straightConnector1">
            <a:avLst/>
          </a:prstGeom>
          <a:noFill/>
          <a:ln cap="flat" cmpd="sng" w="19050">
            <a:solidFill>
              <a:srgbClr val="FFFFFF"/>
            </a:solidFill>
            <a:prstDash val="solid"/>
            <a:round/>
            <a:headEnd len="med" w="med" type="none"/>
            <a:tailEnd len="med" w="med" type="triangle"/>
          </a:ln>
        </p:spPr>
      </p:cxnSp>
      <p:sp>
        <p:nvSpPr>
          <p:cNvPr id="883" name="Google Shape;883;p23"/>
          <p:cNvSpPr txBox="1"/>
          <p:nvPr/>
        </p:nvSpPr>
        <p:spPr>
          <a:xfrm>
            <a:off x="3791625" y="3922713"/>
            <a:ext cx="1506300" cy="260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D5A6BD"/>
                </a:solidFill>
                <a:latin typeface="Sue Ellen Francisco"/>
                <a:ea typeface="Sue Ellen Francisco"/>
                <a:cs typeface="Sue Ellen Francisco"/>
                <a:sym typeface="Sue Ellen Francisco"/>
              </a:rPr>
              <a:t>ALTERNATIVE</a:t>
            </a:r>
            <a:endParaRPr sz="2000">
              <a:solidFill>
                <a:srgbClr val="D5A6BD"/>
              </a:solidFill>
              <a:latin typeface="Sue Ellen Francisco"/>
              <a:ea typeface="Sue Ellen Francisco"/>
              <a:cs typeface="Sue Ellen Francisco"/>
              <a:sym typeface="Sue Ellen Francisco"/>
            </a:endParaRPr>
          </a:p>
        </p:txBody>
      </p:sp>
      <p:sp>
        <p:nvSpPr>
          <p:cNvPr id="884" name="Google Shape;884;p23"/>
          <p:cNvSpPr txBox="1"/>
          <p:nvPr/>
        </p:nvSpPr>
        <p:spPr>
          <a:xfrm>
            <a:off x="3813713" y="4335660"/>
            <a:ext cx="1506300" cy="35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Barlow Semi Condensed Light"/>
                <a:ea typeface="Barlow Semi Condensed Light"/>
                <a:cs typeface="Barlow Semi Condensed Light"/>
                <a:sym typeface="Barlow Semi Condensed Light"/>
              </a:rPr>
              <a:t>Morrissey</a:t>
            </a:r>
            <a:endParaRPr>
              <a:solidFill>
                <a:schemeClr val="lt1"/>
              </a:solidFill>
              <a:latin typeface="Barlow Semi Condensed Light"/>
              <a:ea typeface="Barlow Semi Condensed Light"/>
              <a:cs typeface="Barlow Semi Condensed Light"/>
              <a:sym typeface="Barlow Semi Condensed Light"/>
            </a:endParaRPr>
          </a:p>
          <a:p>
            <a:pPr indent="0" lvl="0" marL="0" rtl="0" algn="ctr">
              <a:spcBef>
                <a:spcPts val="0"/>
              </a:spcBef>
              <a:spcAft>
                <a:spcPts val="0"/>
              </a:spcAft>
              <a:buNone/>
            </a:pPr>
            <a:r>
              <a:rPr lang="en">
                <a:solidFill>
                  <a:schemeClr val="lt1"/>
                </a:solidFill>
                <a:latin typeface="Barlow Semi Condensed Light"/>
                <a:ea typeface="Barlow Semi Condensed Light"/>
                <a:cs typeface="Barlow Semi Condensed Light"/>
                <a:sym typeface="Barlow Semi Condensed Light"/>
              </a:rPr>
              <a:t>Weezer</a:t>
            </a:r>
            <a:endParaRPr>
              <a:solidFill>
                <a:schemeClr val="lt1"/>
              </a:solidFill>
              <a:latin typeface="Barlow Semi Condensed Light"/>
              <a:ea typeface="Barlow Semi Condensed Light"/>
              <a:cs typeface="Barlow Semi Condensed Light"/>
              <a:sym typeface="Barlow Semi Condensed Light"/>
            </a:endParaRPr>
          </a:p>
        </p:txBody>
      </p:sp>
      <p:cxnSp>
        <p:nvCxnSpPr>
          <p:cNvPr id="885" name="Google Shape;885;p23"/>
          <p:cNvCxnSpPr/>
          <p:nvPr/>
        </p:nvCxnSpPr>
        <p:spPr>
          <a:xfrm flipH="1">
            <a:off x="2984300" y="2929550"/>
            <a:ext cx="833700" cy="367200"/>
          </a:xfrm>
          <a:prstGeom prst="straightConnector1">
            <a:avLst/>
          </a:prstGeom>
          <a:noFill/>
          <a:ln cap="flat" cmpd="sng" w="19050">
            <a:solidFill>
              <a:srgbClr val="FFFFFF"/>
            </a:solidFill>
            <a:prstDash val="solid"/>
            <a:round/>
            <a:headEnd len="med" w="med" type="none"/>
            <a:tailEnd len="med" w="med" type="triangle"/>
          </a:ln>
        </p:spPr>
      </p:cxnSp>
      <p:grpSp>
        <p:nvGrpSpPr>
          <p:cNvPr id="886" name="Google Shape;886;p23"/>
          <p:cNvGrpSpPr/>
          <p:nvPr/>
        </p:nvGrpSpPr>
        <p:grpSpPr>
          <a:xfrm>
            <a:off x="746520" y="3425154"/>
            <a:ext cx="1777625" cy="1097051"/>
            <a:chOff x="379687" y="1548675"/>
            <a:chExt cx="1777625" cy="928524"/>
          </a:xfrm>
        </p:grpSpPr>
        <p:sp>
          <p:nvSpPr>
            <p:cNvPr id="887" name="Google Shape;887;p23"/>
            <p:cNvSpPr/>
            <p:nvPr/>
          </p:nvSpPr>
          <p:spPr>
            <a:xfrm>
              <a:off x="379687" y="1750852"/>
              <a:ext cx="21888" cy="719788"/>
            </a:xfrm>
            <a:custGeom>
              <a:rect b="b" l="l" r="r" t="t"/>
              <a:pathLst>
                <a:path extrusionOk="0" h="17403" w="698">
                  <a:moveTo>
                    <a:pt x="349" y="1"/>
                  </a:moveTo>
                  <a:cubicBezTo>
                    <a:pt x="254" y="1"/>
                    <a:pt x="159" y="56"/>
                    <a:pt x="159" y="167"/>
                  </a:cubicBezTo>
                  <a:cubicBezTo>
                    <a:pt x="159" y="3017"/>
                    <a:pt x="127" y="5836"/>
                    <a:pt x="127" y="8654"/>
                  </a:cubicBezTo>
                  <a:cubicBezTo>
                    <a:pt x="127" y="10047"/>
                    <a:pt x="127" y="11441"/>
                    <a:pt x="127" y="12803"/>
                  </a:cubicBezTo>
                  <a:cubicBezTo>
                    <a:pt x="95" y="14259"/>
                    <a:pt x="0" y="15716"/>
                    <a:pt x="95" y="17141"/>
                  </a:cubicBezTo>
                  <a:cubicBezTo>
                    <a:pt x="95" y="17315"/>
                    <a:pt x="222" y="17403"/>
                    <a:pt x="349" y="17403"/>
                  </a:cubicBezTo>
                  <a:cubicBezTo>
                    <a:pt x="475" y="17403"/>
                    <a:pt x="602" y="17315"/>
                    <a:pt x="602" y="17141"/>
                  </a:cubicBezTo>
                  <a:cubicBezTo>
                    <a:pt x="697" y="15748"/>
                    <a:pt x="602" y="14323"/>
                    <a:pt x="570" y="12898"/>
                  </a:cubicBezTo>
                  <a:cubicBezTo>
                    <a:pt x="570" y="11504"/>
                    <a:pt x="570" y="10079"/>
                    <a:pt x="570" y="8654"/>
                  </a:cubicBezTo>
                  <a:cubicBezTo>
                    <a:pt x="539" y="5836"/>
                    <a:pt x="539" y="3017"/>
                    <a:pt x="539" y="167"/>
                  </a:cubicBezTo>
                  <a:cubicBezTo>
                    <a:pt x="539" y="56"/>
                    <a:pt x="444" y="1"/>
                    <a:pt x="34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23"/>
            <p:cNvSpPr/>
            <p:nvPr/>
          </p:nvSpPr>
          <p:spPr>
            <a:xfrm>
              <a:off x="383670" y="2442374"/>
              <a:ext cx="1773643" cy="34825"/>
            </a:xfrm>
            <a:custGeom>
              <a:rect b="b" l="l" r="r" t="t"/>
              <a:pathLst>
                <a:path extrusionOk="0" h="842" w="56562">
                  <a:moveTo>
                    <a:pt x="48810" y="0"/>
                  </a:moveTo>
                  <a:cubicBezTo>
                    <a:pt x="43964" y="0"/>
                    <a:pt x="39122" y="42"/>
                    <a:pt x="34266" y="42"/>
                  </a:cubicBezTo>
                  <a:cubicBezTo>
                    <a:pt x="27045" y="42"/>
                    <a:pt x="19793" y="42"/>
                    <a:pt x="12573" y="106"/>
                  </a:cubicBezTo>
                  <a:cubicBezTo>
                    <a:pt x="8456" y="137"/>
                    <a:pt x="4339" y="201"/>
                    <a:pt x="222" y="264"/>
                  </a:cubicBezTo>
                  <a:cubicBezTo>
                    <a:pt x="0" y="264"/>
                    <a:pt x="0" y="612"/>
                    <a:pt x="222" y="612"/>
                  </a:cubicBezTo>
                  <a:cubicBezTo>
                    <a:pt x="7506" y="707"/>
                    <a:pt x="14758" y="771"/>
                    <a:pt x="22042" y="802"/>
                  </a:cubicBezTo>
                  <a:cubicBezTo>
                    <a:pt x="29262" y="834"/>
                    <a:pt x="36515" y="834"/>
                    <a:pt x="43735" y="834"/>
                  </a:cubicBezTo>
                  <a:cubicBezTo>
                    <a:pt x="45794" y="834"/>
                    <a:pt x="47852" y="842"/>
                    <a:pt x="49911" y="842"/>
                  </a:cubicBezTo>
                  <a:cubicBezTo>
                    <a:pt x="51969" y="842"/>
                    <a:pt x="54028" y="834"/>
                    <a:pt x="56086" y="802"/>
                  </a:cubicBezTo>
                  <a:cubicBezTo>
                    <a:pt x="56561" y="802"/>
                    <a:pt x="56561" y="74"/>
                    <a:pt x="56086" y="42"/>
                  </a:cubicBezTo>
                  <a:cubicBezTo>
                    <a:pt x="53658" y="11"/>
                    <a:pt x="51234" y="0"/>
                    <a:pt x="4881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23"/>
            <p:cNvSpPr/>
            <p:nvPr/>
          </p:nvSpPr>
          <p:spPr>
            <a:xfrm>
              <a:off x="2122566" y="1602533"/>
              <a:ext cx="22872" cy="845881"/>
            </a:xfrm>
            <a:custGeom>
              <a:rect b="b" l="l" r="r" t="t"/>
              <a:pathLst>
                <a:path extrusionOk="0" h="17839" w="698">
                  <a:moveTo>
                    <a:pt x="353" y="1"/>
                  </a:moveTo>
                  <a:cubicBezTo>
                    <a:pt x="206" y="1"/>
                    <a:pt x="64" y="96"/>
                    <a:pt x="64" y="286"/>
                  </a:cubicBezTo>
                  <a:cubicBezTo>
                    <a:pt x="1" y="6081"/>
                    <a:pt x="127" y="11877"/>
                    <a:pt x="191" y="17672"/>
                  </a:cubicBezTo>
                  <a:cubicBezTo>
                    <a:pt x="191" y="17783"/>
                    <a:pt x="270" y="17838"/>
                    <a:pt x="349" y="17838"/>
                  </a:cubicBezTo>
                  <a:cubicBezTo>
                    <a:pt x="428" y="17838"/>
                    <a:pt x="507" y="17783"/>
                    <a:pt x="507" y="17672"/>
                  </a:cubicBezTo>
                  <a:cubicBezTo>
                    <a:pt x="602" y="11877"/>
                    <a:pt x="697" y="6081"/>
                    <a:pt x="666" y="286"/>
                  </a:cubicBezTo>
                  <a:cubicBezTo>
                    <a:pt x="650" y="96"/>
                    <a:pt x="499" y="1"/>
                    <a:pt x="35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23"/>
            <p:cNvSpPr/>
            <p:nvPr/>
          </p:nvSpPr>
          <p:spPr>
            <a:xfrm>
              <a:off x="381663" y="1548675"/>
              <a:ext cx="1757745" cy="38299"/>
            </a:xfrm>
            <a:custGeom>
              <a:rect b="b" l="l" r="r" t="t"/>
              <a:pathLst>
                <a:path extrusionOk="0" h="926" w="56055">
                  <a:moveTo>
                    <a:pt x="53131" y="1"/>
                  </a:moveTo>
                  <a:cubicBezTo>
                    <a:pt x="52143" y="1"/>
                    <a:pt x="51149" y="29"/>
                    <a:pt x="50165" y="29"/>
                  </a:cubicBezTo>
                  <a:lnTo>
                    <a:pt x="44844" y="29"/>
                  </a:lnTo>
                  <a:cubicBezTo>
                    <a:pt x="41234" y="29"/>
                    <a:pt x="37655" y="61"/>
                    <a:pt x="34077" y="61"/>
                  </a:cubicBezTo>
                  <a:cubicBezTo>
                    <a:pt x="26856" y="61"/>
                    <a:pt x="19636" y="92"/>
                    <a:pt x="12447" y="156"/>
                  </a:cubicBezTo>
                  <a:cubicBezTo>
                    <a:pt x="8393" y="187"/>
                    <a:pt x="4339" y="219"/>
                    <a:pt x="286" y="251"/>
                  </a:cubicBezTo>
                  <a:cubicBezTo>
                    <a:pt x="1" y="251"/>
                    <a:pt x="1" y="662"/>
                    <a:pt x="286" y="662"/>
                  </a:cubicBezTo>
                  <a:cubicBezTo>
                    <a:pt x="7475" y="726"/>
                    <a:pt x="14632" y="821"/>
                    <a:pt x="21821" y="852"/>
                  </a:cubicBezTo>
                  <a:cubicBezTo>
                    <a:pt x="29010" y="884"/>
                    <a:pt x="36230" y="884"/>
                    <a:pt x="43451" y="884"/>
                  </a:cubicBezTo>
                  <a:lnTo>
                    <a:pt x="49468" y="884"/>
                  </a:lnTo>
                  <a:cubicBezTo>
                    <a:pt x="50626" y="884"/>
                    <a:pt x="51805" y="925"/>
                    <a:pt x="52975" y="925"/>
                  </a:cubicBezTo>
                  <a:cubicBezTo>
                    <a:pt x="53852" y="925"/>
                    <a:pt x="54725" y="902"/>
                    <a:pt x="55580" y="821"/>
                  </a:cubicBezTo>
                  <a:cubicBezTo>
                    <a:pt x="56055" y="789"/>
                    <a:pt x="56055" y="124"/>
                    <a:pt x="55580" y="92"/>
                  </a:cubicBezTo>
                  <a:cubicBezTo>
                    <a:pt x="54774" y="20"/>
                    <a:pt x="53955" y="1"/>
                    <a:pt x="5313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1" name="Google Shape;891;p23"/>
          <p:cNvSpPr txBox="1"/>
          <p:nvPr/>
        </p:nvSpPr>
        <p:spPr>
          <a:xfrm>
            <a:off x="882200" y="3524113"/>
            <a:ext cx="1506300" cy="260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D5A6BD"/>
                </a:solidFill>
                <a:latin typeface="Sue Ellen Francisco"/>
                <a:ea typeface="Sue Ellen Francisco"/>
                <a:cs typeface="Sue Ellen Francisco"/>
                <a:sym typeface="Sue Ellen Francisco"/>
              </a:rPr>
              <a:t>R &amp; B</a:t>
            </a:r>
            <a:endParaRPr sz="2000">
              <a:solidFill>
                <a:srgbClr val="D5A6BD"/>
              </a:solidFill>
              <a:latin typeface="Sue Ellen Francisco"/>
              <a:ea typeface="Sue Ellen Francisco"/>
              <a:cs typeface="Sue Ellen Francisco"/>
              <a:sym typeface="Sue Ellen Francisco"/>
            </a:endParaRPr>
          </a:p>
        </p:txBody>
      </p:sp>
      <p:sp>
        <p:nvSpPr>
          <p:cNvPr id="892" name="Google Shape;892;p23"/>
          <p:cNvSpPr txBox="1"/>
          <p:nvPr/>
        </p:nvSpPr>
        <p:spPr>
          <a:xfrm>
            <a:off x="882200" y="3980460"/>
            <a:ext cx="1506300" cy="35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Barlow Semi Condensed Light"/>
                <a:ea typeface="Barlow Semi Condensed Light"/>
                <a:cs typeface="Barlow Semi Condensed Light"/>
                <a:sym typeface="Barlow Semi Condensed Light"/>
              </a:rPr>
              <a:t>Kelly Rowland</a:t>
            </a:r>
            <a:endParaRPr>
              <a:solidFill>
                <a:schemeClr val="lt1"/>
              </a:solidFill>
              <a:latin typeface="Barlow Semi Condensed Light"/>
              <a:ea typeface="Barlow Semi Condensed Light"/>
              <a:cs typeface="Barlow Semi Condensed Light"/>
              <a:sym typeface="Barlow Semi Condensed Light"/>
            </a:endParaRPr>
          </a:p>
          <a:p>
            <a:pPr indent="0" lvl="0" marL="0" rtl="0" algn="ctr">
              <a:spcBef>
                <a:spcPts val="0"/>
              </a:spcBef>
              <a:spcAft>
                <a:spcPts val="0"/>
              </a:spcAft>
              <a:buNone/>
            </a:pPr>
            <a:r>
              <a:rPr lang="en">
                <a:solidFill>
                  <a:schemeClr val="lt1"/>
                </a:solidFill>
                <a:latin typeface="Barlow Semi Condensed Light"/>
                <a:ea typeface="Barlow Semi Condensed Light"/>
                <a:cs typeface="Barlow Semi Condensed Light"/>
                <a:sym typeface="Barlow Semi Condensed Light"/>
              </a:rPr>
              <a:t>Weird Al</a:t>
            </a:r>
            <a:endParaRPr>
              <a:solidFill>
                <a:schemeClr val="lt1"/>
              </a:solidFill>
              <a:latin typeface="Barlow Semi Condensed Light"/>
              <a:ea typeface="Barlow Semi Condensed Light"/>
              <a:cs typeface="Barlow Semi Condensed Light"/>
              <a:sym typeface="Barlow Semi Condensed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96" name="Shape 896"/>
        <p:cNvGrpSpPr/>
        <p:nvPr/>
      </p:nvGrpSpPr>
      <p:grpSpPr>
        <a:xfrm>
          <a:off x="0" y="0"/>
          <a:ext cx="0" cy="0"/>
          <a:chOff x="0" y="0"/>
          <a:chExt cx="0" cy="0"/>
        </a:xfrm>
      </p:grpSpPr>
      <p:sp>
        <p:nvSpPr>
          <p:cNvPr id="897" name="Google Shape;897;p24"/>
          <p:cNvSpPr txBox="1"/>
          <p:nvPr/>
        </p:nvSpPr>
        <p:spPr>
          <a:xfrm>
            <a:off x="710250" y="457200"/>
            <a:ext cx="7723500" cy="40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rgbClr val="FFFFFF"/>
                </a:solidFill>
                <a:latin typeface="Sue Ellen Francisco"/>
                <a:ea typeface="Sue Ellen Francisco"/>
                <a:cs typeface="Sue Ellen Francisco"/>
                <a:sym typeface="Sue Ellen Francisco"/>
              </a:rPr>
              <a:t>ESSAY CONCEPTS FOR GROUP DISCUSSION</a:t>
            </a:r>
            <a:endParaRPr sz="2500">
              <a:solidFill>
                <a:srgbClr val="FFFFFF"/>
              </a:solidFill>
              <a:latin typeface="Sue Ellen Francisco"/>
              <a:ea typeface="Sue Ellen Francisco"/>
              <a:cs typeface="Sue Ellen Francisco"/>
              <a:sym typeface="Sue Ellen Francisco"/>
            </a:endParaRPr>
          </a:p>
        </p:txBody>
      </p:sp>
      <p:sp>
        <p:nvSpPr>
          <p:cNvPr id="898" name="Google Shape;898;p24"/>
          <p:cNvSpPr txBox="1"/>
          <p:nvPr/>
        </p:nvSpPr>
        <p:spPr>
          <a:xfrm>
            <a:off x="264150" y="974750"/>
            <a:ext cx="8615700" cy="410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2"/>
                </a:solidFill>
                <a:latin typeface="Sue Ellen Francisco"/>
                <a:ea typeface="Sue Ellen Francisco"/>
                <a:cs typeface="Sue Ellen Francisco"/>
                <a:sym typeface="Sue Ellen Francisco"/>
              </a:rPr>
              <a:t>HISTORY</a:t>
            </a:r>
            <a:endParaRPr sz="1600">
              <a:solidFill>
                <a:schemeClr val="dk2"/>
              </a:solidFill>
              <a:latin typeface="Sue Ellen Francisco"/>
              <a:ea typeface="Sue Ellen Francisco"/>
              <a:cs typeface="Sue Ellen Francisco"/>
              <a:sym typeface="Sue Ellen Francisco"/>
            </a:endParaRPr>
          </a:p>
          <a:p>
            <a:pPr indent="-304800" lvl="0" marL="457200" rtl="0" algn="l">
              <a:spcBef>
                <a:spcPts val="0"/>
              </a:spcBef>
              <a:spcAft>
                <a:spcPts val="0"/>
              </a:spcAft>
              <a:buClr>
                <a:schemeClr val="dk2"/>
              </a:buClr>
              <a:buSzPts val="1200"/>
              <a:buChar char="●"/>
            </a:pPr>
            <a:r>
              <a:rPr lang="en" sz="1200">
                <a:solidFill>
                  <a:schemeClr val="dk2"/>
                </a:solidFill>
              </a:rPr>
              <a:t>FAMILIARITY WITH PAST PRACTICES HELPS US EMERGE FROM EDUCATIONAL FORGETFULNESS</a:t>
            </a:r>
            <a:endParaRPr sz="1200">
              <a:solidFill>
                <a:schemeClr val="dk2"/>
              </a:solidFill>
            </a:endParaRPr>
          </a:p>
          <a:p>
            <a:pPr indent="-304800" lvl="0" marL="457200" rtl="0" algn="l">
              <a:spcBef>
                <a:spcPts val="0"/>
              </a:spcBef>
              <a:spcAft>
                <a:spcPts val="0"/>
              </a:spcAft>
              <a:buClr>
                <a:schemeClr val="dk2"/>
              </a:buClr>
              <a:buSzPts val="1200"/>
              <a:buChar char="●"/>
            </a:pPr>
            <a:r>
              <a:rPr lang="en" sz="1200">
                <a:solidFill>
                  <a:schemeClr val="dk2"/>
                </a:solidFill>
              </a:rPr>
              <a:t>HOW CERTAIN PROGRAMS &amp; POLICIES EMERGED OVER TIME</a:t>
            </a:r>
            <a:endParaRPr sz="1200">
              <a:solidFill>
                <a:schemeClr val="dk2"/>
              </a:solidFill>
            </a:endParaRPr>
          </a:p>
          <a:p>
            <a:pPr indent="-304800" lvl="0" marL="457200" rtl="0" algn="l">
              <a:spcBef>
                <a:spcPts val="0"/>
              </a:spcBef>
              <a:spcAft>
                <a:spcPts val="0"/>
              </a:spcAft>
              <a:buClr>
                <a:schemeClr val="dk2"/>
              </a:buClr>
              <a:buSzPts val="1200"/>
              <a:buChar char="●"/>
            </a:pPr>
            <a:r>
              <a:rPr lang="en" sz="1200">
                <a:solidFill>
                  <a:schemeClr val="dk2"/>
                </a:solidFill>
              </a:rPr>
              <a:t>SOCIOECONOMIC AND MULTICULTURAL CHANGES WITHIN SCHOOLS</a:t>
            </a:r>
            <a:endParaRPr sz="1200">
              <a:solidFill>
                <a:schemeClr val="dk2"/>
              </a:solidFill>
            </a:endParaRPr>
          </a:p>
          <a:p>
            <a:pPr indent="-304800" lvl="0" marL="457200" rtl="0" algn="l">
              <a:spcBef>
                <a:spcPts val="0"/>
              </a:spcBef>
              <a:spcAft>
                <a:spcPts val="0"/>
              </a:spcAft>
              <a:buClr>
                <a:schemeClr val="dk2"/>
              </a:buClr>
              <a:buSzPts val="1200"/>
              <a:buChar char="●"/>
            </a:pPr>
            <a:r>
              <a:rPr lang="en" sz="1200">
                <a:solidFill>
                  <a:schemeClr val="dk2"/>
                </a:solidFill>
              </a:rPr>
              <a:t>AVOID PRESENTISM (INTERPRETING PAST ACCOUNTS AS IF THEY HAPPENED TODAY)</a:t>
            </a:r>
            <a:endParaRPr sz="1200">
              <a:solidFill>
                <a:schemeClr val="dk2"/>
              </a:solidFill>
            </a:endParaRPr>
          </a:p>
          <a:p>
            <a:pPr indent="0" lvl="0" marL="457200" rtl="0" algn="l">
              <a:spcBef>
                <a:spcPts val="0"/>
              </a:spcBef>
              <a:spcAft>
                <a:spcPts val="0"/>
              </a:spcAft>
              <a:buNone/>
            </a:pPr>
            <a:r>
              <a:t/>
            </a:r>
            <a:endParaRPr>
              <a:solidFill>
                <a:schemeClr val="dk2"/>
              </a:solidFill>
              <a:latin typeface="Sue Ellen Francisco"/>
              <a:ea typeface="Sue Ellen Francisco"/>
              <a:cs typeface="Sue Ellen Francisco"/>
              <a:sym typeface="Sue Ellen Francisco"/>
            </a:endParaRPr>
          </a:p>
          <a:p>
            <a:pPr indent="0" lvl="0" marL="0" rtl="0" algn="l">
              <a:spcBef>
                <a:spcPts val="0"/>
              </a:spcBef>
              <a:spcAft>
                <a:spcPts val="0"/>
              </a:spcAft>
              <a:buNone/>
            </a:pPr>
            <a:r>
              <a:rPr lang="en" sz="1600">
                <a:solidFill>
                  <a:schemeClr val="dk2"/>
                </a:solidFill>
                <a:latin typeface="Sue Ellen Francisco"/>
                <a:ea typeface="Sue Ellen Francisco"/>
                <a:cs typeface="Sue Ellen Francisco"/>
                <a:sym typeface="Sue Ellen Francisco"/>
              </a:rPr>
              <a:t>PHILOSOPHY</a:t>
            </a:r>
            <a:endParaRPr sz="1600">
              <a:solidFill>
                <a:schemeClr val="dk2"/>
              </a:solidFill>
              <a:latin typeface="Sue Ellen Francisco"/>
              <a:ea typeface="Sue Ellen Francisco"/>
              <a:cs typeface="Sue Ellen Francisco"/>
              <a:sym typeface="Sue Ellen Francisco"/>
            </a:endParaRPr>
          </a:p>
          <a:p>
            <a:pPr indent="-304800" lvl="0" marL="457200" rtl="0" algn="l">
              <a:spcBef>
                <a:spcPts val="0"/>
              </a:spcBef>
              <a:spcAft>
                <a:spcPts val="0"/>
              </a:spcAft>
              <a:buClr>
                <a:schemeClr val="dk2"/>
              </a:buClr>
              <a:buSzPts val="1200"/>
              <a:buChar char="●"/>
            </a:pPr>
            <a:r>
              <a:rPr lang="en" sz="1200">
                <a:solidFill>
                  <a:schemeClr val="dk2"/>
                </a:solidFill>
              </a:rPr>
              <a:t>LONG-STANDING DEBATE AND DISAGREEMENT ABOUT EDUCATION</a:t>
            </a:r>
            <a:endParaRPr sz="1200">
              <a:solidFill>
                <a:schemeClr val="dk2"/>
              </a:solidFill>
            </a:endParaRPr>
          </a:p>
          <a:p>
            <a:pPr indent="-304800" lvl="0" marL="457200" rtl="0" algn="l">
              <a:spcBef>
                <a:spcPts val="0"/>
              </a:spcBef>
              <a:spcAft>
                <a:spcPts val="0"/>
              </a:spcAft>
              <a:buClr>
                <a:schemeClr val="dk2"/>
              </a:buClr>
              <a:buSzPts val="1200"/>
              <a:buChar char="●"/>
            </a:pPr>
            <a:r>
              <a:rPr lang="en" sz="1200">
                <a:solidFill>
                  <a:schemeClr val="dk2"/>
                </a:solidFill>
              </a:rPr>
              <a:t>ARE THERE WIDESPREAD AND AGREED-UPON FACTS ABOUT EDUCATION?</a:t>
            </a:r>
            <a:endParaRPr sz="1200">
              <a:solidFill>
                <a:schemeClr val="dk2"/>
              </a:solidFill>
            </a:endParaRPr>
          </a:p>
          <a:p>
            <a:pPr indent="-304800" lvl="0" marL="457200" rtl="0" algn="l">
              <a:spcBef>
                <a:spcPts val="0"/>
              </a:spcBef>
              <a:spcAft>
                <a:spcPts val="0"/>
              </a:spcAft>
              <a:buClr>
                <a:schemeClr val="dk2"/>
              </a:buClr>
              <a:buSzPts val="1200"/>
              <a:buChar char="●"/>
            </a:pPr>
            <a:r>
              <a:rPr lang="en" sz="1200">
                <a:solidFill>
                  <a:schemeClr val="dk2"/>
                </a:solidFill>
              </a:rPr>
              <a:t>OUR PERSPECTIVE AND TEACHING PHILOSOPHY IMPACTS NOT ONLY STUDENT LEARNING, BUT THEIR TRUST IN US</a:t>
            </a:r>
            <a:endParaRPr sz="800">
              <a:solidFill>
                <a:schemeClr val="dk2"/>
              </a:solidFill>
            </a:endParaRPr>
          </a:p>
          <a:p>
            <a:pPr indent="0" lvl="0" marL="457200" rtl="0" algn="l">
              <a:spcBef>
                <a:spcPts val="0"/>
              </a:spcBef>
              <a:spcAft>
                <a:spcPts val="0"/>
              </a:spcAft>
              <a:buNone/>
            </a:pPr>
            <a:r>
              <a:t/>
            </a:r>
            <a:endParaRPr sz="1000">
              <a:solidFill>
                <a:schemeClr val="dk2"/>
              </a:solidFill>
              <a:latin typeface="Sue Ellen Francisco"/>
              <a:ea typeface="Sue Ellen Francisco"/>
              <a:cs typeface="Sue Ellen Francisco"/>
              <a:sym typeface="Sue Ellen Francisco"/>
            </a:endParaRPr>
          </a:p>
          <a:p>
            <a:pPr indent="0" lvl="0" marL="0" rtl="0" algn="l">
              <a:spcBef>
                <a:spcPts val="0"/>
              </a:spcBef>
              <a:spcAft>
                <a:spcPts val="0"/>
              </a:spcAft>
              <a:buNone/>
            </a:pPr>
            <a:r>
              <a:rPr lang="en" sz="1600">
                <a:solidFill>
                  <a:schemeClr val="dk2"/>
                </a:solidFill>
                <a:latin typeface="Sue Ellen Francisco"/>
                <a:ea typeface="Sue Ellen Francisco"/>
                <a:cs typeface="Sue Ellen Francisco"/>
                <a:sym typeface="Sue Ellen Francisco"/>
              </a:rPr>
              <a:t>SOCIOLOGY</a:t>
            </a:r>
            <a:endParaRPr sz="1600">
              <a:solidFill>
                <a:schemeClr val="dk2"/>
              </a:solidFill>
              <a:latin typeface="Sue Ellen Francisco"/>
              <a:ea typeface="Sue Ellen Francisco"/>
              <a:cs typeface="Sue Ellen Francisco"/>
              <a:sym typeface="Sue Ellen Francisco"/>
            </a:endParaRPr>
          </a:p>
          <a:p>
            <a:pPr indent="-304800" lvl="0" marL="457200" rtl="0" algn="l">
              <a:spcBef>
                <a:spcPts val="0"/>
              </a:spcBef>
              <a:spcAft>
                <a:spcPts val="0"/>
              </a:spcAft>
              <a:buClr>
                <a:schemeClr val="dk2"/>
              </a:buClr>
              <a:buSzPts val="1200"/>
              <a:buChar char="●"/>
            </a:pPr>
            <a:r>
              <a:rPr lang="en" sz="1200">
                <a:solidFill>
                  <a:schemeClr val="dk2"/>
                </a:solidFill>
              </a:rPr>
              <a:t>EDUCATION IS CENTRAL TO HUMAN EXPERIENCE</a:t>
            </a:r>
            <a:endParaRPr sz="1200">
              <a:solidFill>
                <a:schemeClr val="dk2"/>
              </a:solidFill>
            </a:endParaRPr>
          </a:p>
          <a:p>
            <a:pPr indent="-304800" lvl="0" marL="457200" rtl="0" algn="l">
              <a:spcBef>
                <a:spcPts val="0"/>
              </a:spcBef>
              <a:spcAft>
                <a:spcPts val="0"/>
              </a:spcAft>
              <a:buClr>
                <a:schemeClr val="dk2"/>
              </a:buClr>
              <a:buSzPts val="1200"/>
              <a:buChar char="●"/>
            </a:pPr>
            <a:r>
              <a:rPr lang="en" sz="1200">
                <a:solidFill>
                  <a:schemeClr val="dk2"/>
                </a:solidFill>
              </a:rPr>
              <a:t>SCHOOLS CAN TEACH AND REINFORCE SOCIETAL NORMS AND VALUES</a:t>
            </a:r>
            <a:endParaRPr sz="1200">
              <a:solidFill>
                <a:schemeClr val="dk2"/>
              </a:solidFill>
            </a:endParaRPr>
          </a:p>
          <a:p>
            <a:pPr indent="-304800" lvl="0" marL="457200" rtl="0" algn="l">
              <a:spcBef>
                <a:spcPts val="0"/>
              </a:spcBef>
              <a:spcAft>
                <a:spcPts val="0"/>
              </a:spcAft>
              <a:buClr>
                <a:schemeClr val="dk2"/>
              </a:buClr>
              <a:buSzPts val="1200"/>
              <a:buChar char="●"/>
            </a:pPr>
            <a:r>
              <a:rPr lang="en" sz="1200">
                <a:solidFill>
                  <a:schemeClr val="dk2"/>
                </a:solidFill>
              </a:rPr>
              <a:t>THE SAME EXPERIENCES CAN HAVE DIFFERENT IMPACTS</a:t>
            </a:r>
            <a:endParaRPr sz="800">
              <a:solidFill>
                <a:schemeClr val="dk2"/>
              </a:solidFill>
            </a:endParaRPr>
          </a:p>
          <a:p>
            <a:pPr indent="0" lvl="0" marL="457200" rtl="0" algn="l">
              <a:spcBef>
                <a:spcPts val="0"/>
              </a:spcBef>
              <a:spcAft>
                <a:spcPts val="0"/>
              </a:spcAft>
              <a:buNone/>
            </a:pPr>
            <a:r>
              <a:t/>
            </a:r>
            <a:endParaRPr sz="1000">
              <a:solidFill>
                <a:schemeClr val="dk2"/>
              </a:solidFill>
              <a:latin typeface="Sue Ellen Francisco"/>
              <a:ea typeface="Sue Ellen Francisco"/>
              <a:cs typeface="Sue Ellen Francisco"/>
              <a:sym typeface="Sue Ellen Francisco"/>
            </a:endParaRPr>
          </a:p>
          <a:p>
            <a:pPr indent="0" lvl="0" marL="0" rtl="0" algn="l">
              <a:spcBef>
                <a:spcPts val="0"/>
              </a:spcBef>
              <a:spcAft>
                <a:spcPts val="0"/>
              </a:spcAft>
              <a:buNone/>
            </a:pPr>
            <a:r>
              <a:t/>
            </a:r>
            <a:endParaRPr b="1">
              <a:solidFill>
                <a:schemeClr val="dk2"/>
              </a:solidFill>
              <a:latin typeface="Sue Ellen Francisco"/>
              <a:ea typeface="Sue Ellen Francisco"/>
              <a:cs typeface="Sue Ellen Francisco"/>
              <a:sym typeface="Sue Ellen Francisco"/>
            </a:endParaRPr>
          </a:p>
          <a:p>
            <a:pPr indent="0" lvl="0" marL="0" rtl="0" algn="ctr">
              <a:spcBef>
                <a:spcPts val="0"/>
              </a:spcBef>
              <a:spcAft>
                <a:spcPts val="0"/>
              </a:spcAft>
              <a:buNone/>
            </a:pPr>
            <a:r>
              <a:rPr b="1" lang="en" sz="2000">
                <a:solidFill>
                  <a:srgbClr val="FF0000"/>
                </a:solidFill>
                <a:latin typeface="Sue Ellen Francisco"/>
                <a:ea typeface="Sue Ellen Francisco"/>
                <a:cs typeface="Sue Ellen Francisco"/>
                <a:sym typeface="Sue Ellen Francisco"/>
              </a:rPr>
              <a:t>CRITICAL THINKING SKILLS ARE NEEDED IN RESPONSE TO MYTHS, BANDWAGONS, &amp; MORAL PANICS</a:t>
            </a:r>
            <a:endParaRPr b="1" sz="2000">
              <a:solidFill>
                <a:srgbClr val="FF0000"/>
              </a:solidFill>
              <a:latin typeface="Sue Ellen Francisco"/>
              <a:ea typeface="Sue Ellen Francisco"/>
              <a:cs typeface="Sue Ellen Francisco"/>
              <a:sym typeface="Sue Ellen Francisc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02" name="Shape 902"/>
        <p:cNvGrpSpPr/>
        <p:nvPr/>
      </p:nvGrpSpPr>
      <p:grpSpPr>
        <a:xfrm>
          <a:off x="0" y="0"/>
          <a:ext cx="0" cy="0"/>
          <a:chOff x="0" y="0"/>
          <a:chExt cx="0" cy="0"/>
        </a:xfrm>
      </p:grpSpPr>
      <p:sp>
        <p:nvSpPr>
          <p:cNvPr id="903" name="Google Shape;903;p25"/>
          <p:cNvSpPr txBox="1"/>
          <p:nvPr/>
        </p:nvSpPr>
        <p:spPr>
          <a:xfrm>
            <a:off x="710250" y="457200"/>
            <a:ext cx="7723500" cy="40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rgbClr val="FFFFFF"/>
                </a:solidFill>
                <a:latin typeface="Sue Ellen Francisco"/>
                <a:ea typeface="Sue Ellen Francisco"/>
                <a:cs typeface="Sue Ellen Francisco"/>
                <a:sym typeface="Sue Ellen Francisco"/>
              </a:rPr>
              <a:t>WORKS CITED</a:t>
            </a:r>
            <a:endParaRPr sz="2500">
              <a:solidFill>
                <a:srgbClr val="FFFFFF"/>
              </a:solidFill>
              <a:latin typeface="Sue Ellen Francisco"/>
              <a:ea typeface="Sue Ellen Francisco"/>
              <a:cs typeface="Sue Ellen Francisco"/>
              <a:sym typeface="Sue Ellen Francisco"/>
            </a:endParaRPr>
          </a:p>
        </p:txBody>
      </p:sp>
      <p:sp>
        <p:nvSpPr>
          <p:cNvPr id="904" name="Google Shape;904;p25"/>
          <p:cNvSpPr txBox="1"/>
          <p:nvPr/>
        </p:nvSpPr>
        <p:spPr>
          <a:xfrm>
            <a:off x="264150" y="974750"/>
            <a:ext cx="8615700" cy="41016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a:solidFill>
                  <a:srgbClr val="FFFFFF"/>
                </a:solidFill>
              </a:rPr>
              <a:t>Hasinoff, S. &amp; Mandzuk, D. (2015). Why the foundations of education matter. In </a:t>
            </a:r>
            <a:r>
              <a:rPr i="1" lang="en">
                <a:solidFill>
                  <a:srgbClr val="FFFFFF"/>
                </a:solidFill>
              </a:rPr>
              <a:t>Case studies in</a:t>
            </a:r>
            <a:endParaRPr i="1">
              <a:solidFill>
                <a:srgbClr val="FFFFFF"/>
              </a:solidFill>
            </a:endParaRPr>
          </a:p>
          <a:p>
            <a:pPr indent="0" lvl="0" marL="0" rtl="0" algn="l">
              <a:lnSpc>
                <a:spcPct val="200000"/>
              </a:lnSpc>
              <a:spcBef>
                <a:spcPts val="0"/>
              </a:spcBef>
              <a:spcAft>
                <a:spcPts val="0"/>
              </a:spcAft>
              <a:buNone/>
            </a:pPr>
            <a:r>
              <a:rPr i="1" lang="en">
                <a:solidFill>
                  <a:srgbClr val="FFFFFF"/>
                </a:solidFill>
              </a:rPr>
              <a:t>                educational foundations: Canadian perspectives.</a:t>
            </a:r>
            <a:r>
              <a:rPr lang="en">
                <a:solidFill>
                  <a:srgbClr val="FFFFFF"/>
                </a:solidFill>
              </a:rPr>
              <a:t> Oxford University Press.</a:t>
            </a:r>
            <a:endParaRPr b="1" sz="2300">
              <a:solidFill>
                <a:srgbClr val="FFFFFF"/>
              </a:solidFill>
              <a:latin typeface="Sue Ellen Francisco"/>
              <a:ea typeface="Sue Ellen Francisco"/>
              <a:cs typeface="Sue Ellen Francisco"/>
              <a:sym typeface="Sue Ellen Francisco"/>
            </a:endParaRPr>
          </a:p>
        </p:txBody>
      </p:sp>
      <p:pic>
        <p:nvPicPr>
          <p:cNvPr id="905" name="Google Shape;905;p25"/>
          <p:cNvPicPr preferRelativeResize="0"/>
          <p:nvPr/>
        </p:nvPicPr>
        <p:blipFill>
          <a:blip r:embed="rId4">
            <a:alphaModFix/>
          </a:blip>
          <a:stretch>
            <a:fillRect/>
          </a:stretch>
        </p:blipFill>
        <p:spPr>
          <a:xfrm>
            <a:off x="3595173" y="1941925"/>
            <a:ext cx="1953650" cy="29188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09" name="Shape 909"/>
        <p:cNvGrpSpPr/>
        <p:nvPr/>
      </p:nvGrpSpPr>
      <p:grpSpPr>
        <a:xfrm>
          <a:off x="0" y="0"/>
          <a:ext cx="0" cy="0"/>
          <a:chOff x="0" y="0"/>
          <a:chExt cx="0" cy="0"/>
        </a:xfrm>
      </p:grpSpPr>
      <p:pic>
        <p:nvPicPr>
          <p:cNvPr id="910" name="Google Shape;910;p26"/>
          <p:cNvPicPr preferRelativeResize="0"/>
          <p:nvPr/>
        </p:nvPicPr>
        <p:blipFill>
          <a:blip r:embed="rId4">
            <a:alphaModFix/>
          </a:blip>
          <a:stretch>
            <a:fillRect/>
          </a:stretch>
        </p:blipFill>
        <p:spPr>
          <a:xfrm>
            <a:off x="0" y="0"/>
            <a:ext cx="9144000" cy="514350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75" name="Shape 575"/>
        <p:cNvGrpSpPr/>
        <p:nvPr/>
      </p:nvGrpSpPr>
      <p:grpSpPr>
        <a:xfrm>
          <a:off x="0" y="0"/>
          <a:ext cx="0" cy="0"/>
          <a:chOff x="0" y="0"/>
          <a:chExt cx="0" cy="0"/>
        </a:xfrm>
      </p:grpSpPr>
      <p:sp>
        <p:nvSpPr>
          <p:cNvPr id="576" name="Google Shape;576;p14"/>
          <p:cNvSpPr/>
          <p:nvPr/>
        </p:nvSpPr>
        <p:spPr>
          <a:xfrm>
            <a:off x="4128708" y="2490965"/>
            <a:ext cx="1013500" cy="1003906"/>
          </a:xfrm>
          <a:custGeom>
            <a:rect b="b" l="l" r="r" t="t"/>
            <a:pathLst>
              <a:path extrusionOk="0" h="33064" w="33380">
                <a:moveTo>
                  <a:pt x="26223" y="3390"/>
                </a:moveTo>
                <a:cubicBezTo>
                  <a:pt x="26254" y="3485"/>
                  <a:pt x="26254" y="3611"/>
                  <a:pt x="26254" y="3770"/>
                </a:cubicBezTo>
                <a:cubicBezTo>
                  <a:pt x="26223" y="3833"/>
                  <a:pt x="26223" y="3896"/>
                  <a:pt x="26223" y="3960"/>
                </a:cubicBezTo>
                <a:cubicBezTo>
                  <a:pt x="26191" y="3928"/>
                  <a:pt x="26159" y="3896"/>
                  <a:pt x="26159" y="3865"/>
                </a:cubicBezTo>
                <a:cubicBezTo>
                  <a:pt x="26064" y="3801"/>
                  <a:pt x="26001" y="3738"/>
                  <a:pt x="25906" y="3675"/>
                </a:cubicBezTo>
                <a:cubicBezTo>
                  <a:pt x="26033" y="3548"/>
                  <a:pt x="26128" y="3453"/>
                  <a:pt x="26223" y="3390"/>
                </a:cubicBezTo>
                <a:close/>
                <a:moveTo>
                  <a:pt x="24418" y="3548"/>
                </a:moveTo>
                <a:cubicBezTo>
                  <a:pt x="24354" y="3675"/>
                  <a:pt x="24259" y="3833"/>
                  <a:pt x="24133" y="4023"/>
                </a:cubicBezTo>
                <a:cubicBezTo>
                  <a:pt x="23847" y="4150"/>
                  <a:pt x="23531" y="4340"/>
                  <a:pt x="23182" y="4561"/>
                </a:cubicBezTo>
                <a:cubicBezTo>
                  <a:pt x="23752" y="4086"/>
                  <a:pt x="24133" y="3770"/>
                  <a:pt x="24418" y="3548"/>
                </a:cubicBezTo>
                <a:close/>
                <a:moveTo>
                  <a:pt x="24798" y="4118"/>
                </a:moveTo>
                <a:lnTo>
                  <a:pt x="24798" y="4118"/>
                </a:lnTo>
                <a:cubicBezTo>
                  <a:pt x="24703" y="4213"/>
                  <a:pt x="24576" y="4308"/>
                  <a:pt x="24449" y="4435"/>
                </a:cubicBezTo>
                <a:cubicBezTo>
                  <a:pt x="24101" y="4720"/>
                  <a:pt x="23752" y="5036"/>
                  <a:pt x="23404" y="5321"/>
                </a:cubicBezTo>
                <a:cubicBezTo>
                  <a:pt x="23816" y="4973"/>
                  <a:pt x="24133" y="4625"/>
                  <a:pt x="24354" y="4308"/>
                </a:cubicBezTo>
                <a:cubicBezTo>
                  <a:pt x="24513" y="4213"/>
                  <a:pt x="24671" y="4150"/>
                  <a:pt x="24798" y="4118"/>
                </a:cubicBezTo>
                <a:close/>
                <a:moveTo>
                  <a:pt x="19002" y="508"/>
                </a:moveTo>
                <a:cubicBezTo>
                  <a:pt x="19097" y="508"/>
                  <a:pt x="19192" y="508"/>
                  <a:pt x="19255" y="539"/>
                </a:cubicBezTo>
                <a:cubicBezTo>
                  <a:pt x="19224" y="571"/>
                  <a:pt x="19160" y="634"/>
                  <a:pt x="19097" y="666"/>
                </a:cubicBezTo>
                <a:cubicBezTo>
                  <a:pt x="18844" y="730"/>
                  <a:pt x="18590" y="856"/>
                  <a:pt x="18305" y="1015"/>
                </a:cubicBezTo>
                <a:cubicBezTo>
                  <a:pt x="18305" y="951"/>
                  <a:pt x="18305" y="920"/>
                  <a:pt x="18242" y="856"/>
                </a:cubicBezTo>
                <a:cubicBezTo>
                  <a:pt x="18203" y="817"/>
                  <a:pt x="18152" y="790"/>
                  <a:pt x="18096" y="790"/>
                </a:cubicBezTo>
                <a:cubicBezTo>
                  <a:pt x="18061" y="790"/>
                  <a:pt x="18025" y="800"/>
                  <a:pt x="17989" y="825"/>
                </a:cubicBezTo>
                <a:cubicBezTo>
                  <a:pt x="17165" y="1490"/>
                  <a:pt x="13333" y="4466"/>
                  <a:pt x="9438" y="7665"/>
                </a:cubicBezTo>
                <a:cubicBezTo>
                  <a:pt x="13302" y="3960"/>
                  <a:pt x="17324" y="508"/>
                  <a:pt x="18970" y="508"/>
                </a:cubicBezTo>
                <a:close/>
                <a:moveTo>
                  <a:pt x="23372" y="4846"/>
                </a:moveTo>
                <a:lnTo>
                  <a:pt x="23372" y="4846"/>
                </a:lnTo>
                <a:cubicBezTo>
                  <a:pt x="22391" y="5797"/>
                  <a:pt x="20871" y="6937"/>
                  <a:pt x="19034" y="8203"/>
                </a:cubicBezTo>
                <a:cubicBezTo>
                  <a:pt x="19255" y="7982"/>
                  <a:pt x="19477" y="7792"/>
                  <a:pt x="19667" y="7602"/>
                </a:cubicBezTo>
                <a:cubicBezTo>
                  <a:pt x="21156" y="6367"/>
                  <a:pt x="22391" y="5448"/>
                  <a:pt x="23372" y="4846"/>
                </a:cubicBezTo>
                <a:close/>
                <a:moveTo>
                  <a:pt x="8076" y="4783"/>
                </a:moveTo>
                <a:lnTo>
                  <a:pt x="8076" y="4783"/>
                </a:lnTo>
                <a:cubicBezTo>
                  <a:pt x="6271" y="6398"/>
                  <a:pt x="4656" y="7792"/>
                  <a:pt x="3548" y="8647"/>
                </a:cubicBezTo>
                <a:cubicBezTo>
                  <a:pt x="4181" y="8077"/>
                  <a:pt x="4941" y="7380"/>
                  <a:pt x="5669" y="6683"/>
                </a:cubicBezTo>
                <a:cubicBezTo>
                  <a:pt x="6493" y="6018"/>
                  <a:pt x="7316" y="5353"/>
                  <a:pt x="8076" y="4783"/>
                </a:cubicBezTo>
                <a:close/>
                <a:moveTo>
                  <a:pt x="2313" y="9818"/>
                </a:moveTo>
                <a:lnTo>
                  <a:pt x="2123" y="9977"/>
                </a:lnTo>
                <a:cubicBezTo>
                  <a:pt x="2154" y="9945"/>
                  <a:pt x="2186" y="9882"/>
                  <a:pt x="2218" y="9850"/>
                </a:cubicBezTo>
                <a:cubicBezTo>
                  <a:pt x="2249" y="9850"/>
                  <a:pt x="2281" y="9818"/>
                  <a:pt x="2313" y="9818"/>
                </a:cubicBezTo>
                <a:close/>
                <a:moveTo>
                  <a:pt x="31290" y="9280"/>
                </a:moveTo>
                <a:cubicBezTo>
                  <a:pt x="31290" y="9343"/>
                  <a:pt x="31321" y="9438"/>
                  <a:pt x="31290" y="9502"/>
                </a:cubicBezTo>
                <a:cubicBezTo>
                  <a:pt x="31068" y="9597"/>
                  <a:pt x="30783" y="9787"/>
                  <a:pt x="30435" y="9977"/>
                </a:cubicBezTo>
                <a:lnTo>
                  <a:pt x="31290" y="9280"/>
                </a:lnTo>
                <a:close/>
                <a:moveTo>
                  <a:pt x="31670" y="9755"/>
                </a:moveTo>
                <a:cubicBezTo>
                  <a:pt x="31670" y="9818"/>
                  <a:pt x="31638" y="9913"/>
                  <a:pt x="31543" y="10040"/>
                </a:cubicBezTo>
                <a:cubicBezTo>
                  <a:pt x="31606" y="9945"/>
                  <a:pt x="31638" y="9850"/>
                  <a:pt x="31638" y="9755"/>
                </a:cubicBezTo>
                <a:close/>
                <a:moveTo>
                  <a:pt x="16944" y="9470"/>
                </a:moveTo>
                <a:lnTo>
                  <a:pt x="16944" y="9470"/>
                </a:lnTo>
                <a:cubicBezTo>
                  <a:pt x="16754" y="9628"/>
                  <a:pt x="16564" y="9787"/>
                  <a:pt x="16405" y="9945"/>
                </a:cubicBezTo>
                <a:cubicBezTo>
                  <a:pt x="16279" y="10040"/>
                  <a:pt x="16152" y="10135"/>
                  <a:pt x="15994" y="10198"/>
                </a:cubicBezTo>
                <a:cubicBezTo>
                  <a:pt x="16310" y="9977"/>
                  <a:pt x="16627" y="9723"/>
                  <a:pt x="16944" y="9470"/>
                </a:cubicBezTo>
                <a:close/>
                <a:moveTo>
                  <a:pt x="31226" y="9913"/>
                </a:moveTo>
                <a:lnTo>
                  <a:pt x="31226" y="9913"/>
                </a:lnTo>
                <a:cubicBezTo>
                  <a:pt x="31131" y="10135"/>
                  <a:pt x="31005" y="10389"/>
                  <a:pt x="30815" y="10674"/>
                </a:cubicBezTo>
                <a:cubicBezTo>
                  <a:pt x="30276" y="10800"/>
                  <a:pt x="29611" y="11085"/>
                  <a:pt x="28851" y="11529"/>
                </a:cubicBezTo>
                <a:cubicBezTo>
                  <a:pt x="29896" y="10737"/>
                  <a:pt x="30720" y="10167"/>
                  <a:pt x="31226" y="9913"/>
                </a:cubicBezTo>
                <a:close/>
                <a:moveTo>
                  <a:pt x="31258" y="10990"/>
                </a:moveTo>
                <a:cubicBezTo>
                  <a:pt x="31416" y="10990"/>
                  <a:pt x="31543" y="11022"/>
                  <a:pt x="31670" y="11085"/>
                </a:cubicBezTo>
                <a:cubicBezTo>
                  <a:pt x="31321" y="11339"/>
                  <a:pt x="30625" y="11877"/>
                  <a:pt x="29643" y="12605"/>
                </a:cubicBezTo>
                <a:cubicBezTo>
                  <a:pt x="30308" y="11972"/>
                  <a:pt x="30846" y="11434"/>
                  <a:pt x="31226" y="10990"/>
                </a:cubicBezTo>
                <a:close/>
                <a:moveTo>
                  <a:pt x="25558" y="3960"/>
                </a:moveTo>
                <a:cubicBezTo>
                  <a:pt x="25684" y="3991"/>
                  <a:pt x="25811" y="4023"/>
                  <a:pt x="25874" y="4118"/>
                </a:cubicBezTo>
                <a:cubicBezTo>
                  <a:pt x="25938" y="4213"/>
                  <a:pt x="25969" y="4340"/>
                  <a:pt x="25969" y="4498"/>
                </a:cubicBezTo>
                <a:cubicBezTo>
                  <a:pt x="25938" y="4530"/>
                  <a:pt x="25938" y="4561"/>
                  <a:pt x="25938" y="4593"/>
                </a:cubicBezTo>
                <a:cubicBezTo>
                  <a:pt x="25684" y="5036"/>
                  <a:pt x="25336" y="5512"/>
                  <a:pt x="24861" y="6050"/>
                </a:cubicBezTo>
                <a:cubicBezTo>
                  <a:pt x="24354" y="6430"/>
                  <a:pt x="23784" y="6842"/>
                  <a:pt x="23182" y="7253"/>
                </a:cubicBezTo>
                <a:cubicBezTo>
                  <a:pt x="20554" y="9122"/>
                  <a:pt x="17007" y="11624"/>
                  <a:pt x="13650" y="14189"/>
                </a:cubicBezTo>
                <a:cubicBezTo>
                  <a:pt x="16564" y="11687"/>
                  <a:pt x="20174" y="8583"/>
                  <a:pt x="24703" y="4720"/>
                </a:cubicBezTo>
                <a:cubicBezTo>
                  <a:pt x="25019" y="4435"/>
                  <a:pt x="25304" y="4181"/>
                  <a:pt x="25558" y="3960"/>
                </a:cubicBezTo>
                <a:close/>
                <a:moveTo>
                  <a:pt x="23467" y="2566"/>
                </a:moveTo>
                <a:cubicBezTo>
                  <a:pt x="23467" y="2598"/>
                  <a:pt x="23467" y="2598"/>
                  <a:pt x="23467" y="2598"/>
                </a:cubicBezTo>
                <a:cubicBezTo>
                  <a:pt x="23436" y="2883"/>
                  <a:pt x="23214" y="3295"/>
                  <a:pt x="22866" y="3770"/>
                </a:cubicBezTo>
                <a:cubicBezTo>
                  <a:pt x="20459" y="5512"/>
                  <a:pt x="16184" y="9153"/>
                  <a:pt x="12098" y="12732"/>
                </a:cubicBezTo>
                <a:cubicBezTo>
                  <a:pt x="10927" y="13492"/>
                  <a:pt x="9786" y="14252"/>
                  <a:pt x="8710" y="14949"/>
                </a:cubicBezTo>
                <a:lnTo>
                  <a:pt x="23467" y="2566"/>
                </a:lnTo>
                <a:close/>
                <a:moveTo>
                  <a:pt x="26286" y="6462"/>
                </a:moveTo>
                <a:lnTo>
                  <a:pt x="26286" y="6462"/>
                </a:lnTo>
                <a:cubicBezTo>
                  <a:pt x="25589" y="7127"/>
                  <a:pt x="24829" y="7823"/>
                  <a:pt x="24038" y="8583"/>
                </a:cubicBezTo>
                <a:lnTo>
                  <a:pt x="15962" y="15361"/>
                </a:lnTo>
                <a:cubicBezTo>
                  <a:pt x="18527" y="13049"/>
                  <a:pt x="21029" y="10705"/>
                  <a:pt x="23024" y="8805"/>
                </a:cubicBezTo>
                <a:cubicBezTo>
                  <a:pt x="24291" y="7887"/>
                  <a:pt x="25399" y="7095"/>
                  <a:pt x="26286" y="6462"/>
                </a:cubicBezTo>
                <a:close/>
                <a:moveTo>
                  <a:pt x="27096" y="15013"/>
                </a:moveTo>
                <a:lnTo>
                  <a:pt x="27096" y="15013"/>
                </a:lnTo>
                <a:cubicBezTo>
                  <a:pt x="26718" y="15350"/>
                  <a:pt x="26296" y="15688"/>
                  <a:pt x="25874" y="16026"/>
                </a:cubicBezTo>
                <a:cubicBezTo>
                  <a:pt x="26096" y="15836"/>
                  <a:pt x="26318" y="15646"/>
                  <a:pt x="26539" y="15456"/>
                </a:cubicBezTo>
                <a:cubicBezTo>
                  <a:pt x="26603" y="15424"/>
                  <a:pt x="26634" y="15361"/>
                  <a:pt x="26698" y="15329"/>
                </a:cubicBezTo>
                <a:cubicBezTo>
                  <a:pt x="26834" y="15215"/>
                  <a:pt x="26971" y="15118"/>
                  <a:pt x="27096" y="15013"/>
                </a:cubicBezTo>
                <a:close/>
                <a:moveTo>
                  <a:pt x="14473" y="11655"/>
                </a:moveTo>
                <a:lnTo>
                  <a:pt x="14473" y="11655"/>
                </a:lnTo>
                <a:cubicBezTo>
                  <a:pt x="12478" y="13302"/>
                  <a:pt x="10325" y="15012"/>
                  <a:pt x="8266" y="16627"/>
                </a:cubicBezTo>
                <a:lnTo>
                  <a:pt x="13333" y="12384"/>
                </a:lnTo>
                <a:cubicBezTo>
                  <a:pt x="13428" y="12320"/>
                  <a:pt x="13523" y="12257"/>
                  <a:pt x="13618" y="12194"/>
                </a:cubicBezTo>
                <a:cubicBezTo>
                  <a:pt x="13903" y="12004"/>
                  <a:pt x="14188" y="11845"/>
                  <a:pt x="14473" y="11655"/>
                </a:cubicBezTo>
                <a:close/>
                <a:moveTo>
                  <a:pt x="6936" y="10800"/>
                </a:moveTo>
                <a:cubicBezTo>
                  <a:pt x="4213" y="13555"/>
                  <a:pt x="1964" y="15962"/>
                  <a:pt x="1267" y="16691"/>
                </a:cubicBezTo>
                <a:cubicBezTo>
                  <a:pt x="1267" y="16627"/>
                  <a:pt x="1267" y="16564"/>
                  <a:pt x="1267" y="16469"/>
                </a:cubicBezTo>
                <a:cubicBezTo>
                  <a:pt x="1331" y="16216"/>
                  <a:pt x="1457" y="15931"/>
                  <a:pt x="1679" y="15582"/>
                </a:cubicBezTo>
                <a:cubicBezTo>
                  <a:pt x="2123" y="15107"/>
                  <a:pt x="2693" y="14474"/>
                  <a:pt x="3358" y="13777"/>
                </a:cubicBezTo>
                <a:cubicBezTo>
                  <a:pt x="4371" y="12922"/>
                  <a:pt x="5606" y="11909"/>
                  <a:pt x="6936" y="10800"/>
                </a:cubicBezTo>
                <a:close/>
                <a:moveTo>
                  <a:pt x="22391" y="6177"/>
                </a:moveTo>
                <a:cubicBezTo>
                  <a:pt x="16057" y="11624"/>
                  <a:pt x="11180" y="15804"/>
                  <a:pt x="7791" y="18654"/>
                </a:cubicBezTo>
                <a:cubicBezTo>
                  <a:pt x="10705" y="15772"/>
                  <a:pt x="13270" y="13302"/>
                  <a:pt x="15519" y="11244"/>
                </a:cubicBezTo>
                <a:cubicBezTo>
                  <a:pt x="15994" y="10864"/>
                  <a:pt x="16469" y="10452"/>
                  <a:pt x="16944" y="10040"/>
                </a:cubicBezTo>
                <a:cubicBezTo>
                  <a:pt x="19065" y="8647"/>
                  <a:pt x="20966" y="7348"/>
                  <a:pt x="22391" y="6177"/>
                </a:cubicBezTo>
                <a:close/>
                <a:moveTo>
                  <a:pt x="11940" y="17356"/>
                </a:moveTo>
                <a:lnTo>
                  <a:pt x="11940" y="17356"/>
                </a:lnTo>
                <a:cubicBezTo>
                  <a:pt x="11053" y="18052"/>
                  <a:pt x="10166" y="18717"/>
                  <a:pt x="9343" y="19351"/>
                </a:cubicBezTo>
                <a:cubicBezTo>
                  <a:pt x="9628" y="19097"/>
                  <a:pt x="9913" y="18876"/>
                  <a:pt x="10230" y="18622"/>
                </a:cubicBezTo>
                <a:cubicBezTo>
                  <a:pt x="10768" y="18211"/>
                  <a:pt x="11370" y="17799"/>
                  <a:pt x="11940" y="17356"/>
                </a:cubicBezTo>
                <a:close/>
                <a:moveTo>
                  <a:pt x="30466" y="11149"/>
                </a:moveTo>
                <a:cubicBezTo>
                  <a:pt x="30118" y="11560"/>
                  <a:pt x="29706" y="12035"/>
                  <a:pt x="29231" y="12510"/>
                </a:cubicBezTo>
                <a:cubicBezTo>
                  <a:pt x="28440" y="13270"/>
                  <a:pt x="27489" y="14125"/>
                  <a:pt x="26444" y="15044"/>
                </a:cubicBezTo>
                <a:cubicBezTo>
                  <a:pt x="24133" y="16817"/>
                  <a:pt x="21314" y="19002"/>
                  <a:pt x="18654" y="21156"/>
                </a:cubicBezTo>
                <a:cubicBezTo>
                  <a:pt x="18599" y="21183"/>
                  <a:pt x="18545" y="21211"/>
                  <a:pt x="18490" y="21258"/>
                </a:cubicBezTo>
                <a:lnTo>
                  <a:pt x="18490" y="21258"/>
                </a:lnTo>
                <a:cubicBezTo>
                  <a:pt x="20888" y="19017"/>
                  <a:pt x="23253" y="16683"/>
                  <a:pt x="25209" y="14664"/>
                </a:cubicBezTo>
                <a:cubicBezTo>
                  <a:pt x="27331" y="12890"/>
                  <a:pt x="29168" y="11592"/>
                  <a:pt x="30466" y="11149"/>
                </a:cubicBezTo>
                <a:close/>
                <a:moveTo>
                  <a:pt x="23562" y="7443"/>
                </a:moveTo>
                <a:cubicBezTo>
                  <a:pt x="22802" y="8203"/>
                  <a:pt x="21884" y="9027"/>
                  <a:pt x="20871" y="9913"/>
                </a:cubicBezTo>
                <a:cubicBezTo>
                  <a:pt x="17482" y="12384"/>
                  <a:pt x="13492" y="15424"/>
                  <a:pt x="10135" y="18211"/>
                </a:cubicBezTo>
                <a:cubicBezTo>
                  <a:pt x="8488" y="19382"/>
                  <a:pt x="6968" y="20459"/>
                  <a:pt x="5701" y="21346"/>
                </a:cubicBezTo>
                <a:cubicBezTo>
                  <a:pt x="10071" y="16976"/>
                  <a:pt x="18654" y="10927"/>
                  <a:pt x="23404" y="7538"/>
                </a:cubicBezTo>
                <a:cubicBezTo>
                  <a:pt x="23467" y="7507"/>
                  <a:pt x="23531" y="7475"/>
                  <a:pt x="23562" y="7443"/>
                </a:cubicBezTo>
                <a:close/>
                <a:moveTo>
                  <a:pt x="10103" y="14474"/>
                </a:moveTo>
                <a:lnTo>
                  <a:pt x="9596" y="14917"/>
                </a:lnTo>
                <a:cubicBezTo>
                  <a:pt x="8235" y="16057"/>
                  <a:pt x="7000" y="17134"/>
                  <a:pt x="5923" y="18116"/>
                </a:cubicBezTo>
                <a:lnTo>
                  <a:pt x="1932" y="21473"/>
                </a:lnTo>
                <a:cubicBezTo>
                  <a:pt x="1837" y="21536"/>
                  <a:pt x="1837" y="21663"/>
                  <a:pt x="1901" y="21726"/>
                </a:cubicBezTo>
                <a:cubicBezTo>
                  <a:pt x="1901" y="21726"/>
                  <a:pt x="1932" y="21758"/>
                  <a:pt x="1932" y="21758"/>
                </a:cubicBezTo>
                <a:cubicBezTo>
                  <a:pt x="1901" y="21821"/>
                  <a:pt x="1837" y="21853"/>
                  <a:pt x="1774" y="21884"/>
                </a:cubicBezTo>
                <a:cubicBezTo>
                  <a:pt x="1742" y="21789"/>
                  <a:pt x="1742" y="21694"/>
                  <a:pt x="1774" y="21536"/>
                </a:cubicBezTo>
                <a:cubicBezTo>
                  <a:pt x="1837" y="21061"/>
                  <a:pt x="2313" y="20428"/>
                  <a:pt x="3041" y="19699"/>
                </a:cubicBezTo>
                <a:lnTo>
                  <a:pt x="5226" y="17862"/>
                </a:lnTo>
                <a:cubicBezTo>
                  <a:pt x="6620" y="16786"/>
                  <a:pt x="8330" y="15646"/>
                  <a:pt x="10103" y="14474"/>
                </a:cubicBezTo>
                <a:close/>
                <a:moveTo>
                  <a:pt x="32905" y="15551"/>
                </a:moveTo>
                <a:lnTo>
                  <a:pt x="32905" y="15551"/>
                </a:lnTo>
                <a:cubicBezTo>
                  <a:pt x="32430" y="16659"/>
                  <a:pt x="29770" y="19224"/>
                  <a:pt x="26476" y="22074"/>
                </a:cubicBezTo>
                <a:cubicBezTo>
                  <a:pt x="29453" y="19161"/>
                  <a:pt x="31986" y="16532"/>
                  <a:pt x="32905" y="15551"/>
                </a:cubicBezTo>
                <a:close/>
                <a:moveTo>
                  <a:pt x="25621" y="11592"/>
                </a:moveTo>
                <a:lnTo>
                  <a:pt x="25621" y="11592"/>
                </a:lnTo>
                <a:cubicBezTo>
                  <a:pt x="22391" y="14632"/>
                  <a:pt x="17355" y="18749"/>
                  <a:pt x="12637" y="22486"/>
                </a:cubicBezTo>
                <a:lnTo>
                  <a:pt x="25621" y="11592"/>
                </a:lnTo>
                <a:close/>
                <a:moveTo>
                  <a:pt x="5448" y="21093"/>
                </a:moveTo>
                <a:cubicBezTo>
                  <a:pt x="5004" y="21504"/>
                  <a:pt x="4593" y="21948"/>
                  <a:pt x="4244" y="22328"/>
                </a:cubicBezTo>
                <a:cubicBezTo>
                  <a:pt x="4086" y="22454"/>
                  <a:pt x="3896" y="22581"/>
                  <a:pt x="3738" y="22676"/>
                </a:cubicBezTo>
                <a:cubicBezTo>
                  <a:pt x="4149" y="22296"/>
                  <a:pt x="4529" y="21884"/>
                  <a:pt x="4909" y="21504"/>
                </a:cubicBezTo>
                <a:cubicBezTo>
                  <a:pt x="5099" y="21378"/>
                  <a:pt x="5258" y="21219"/>
                  <a:pt x="5448" y="21093"/>
                </a:cubicBezTo>
                <a:close/>
                <a:moveTo>
                  <a:pt x="11275" y="14727"/>
                </a:moveTo>
                <a:cubicBezTo>
                  <a:pt x="9280" y="16659"/>
                  <a:pt x="7063" y="18844"/>
                  <a:pt x="4624" y="21283"/>
                </a:cubicBezTo>
                <a:cubicBezTo>
                  <a:pt x="3231" y="22391"/>
                  <a:pt x="2376" y="23088"/>
                  <a:pt x="2059" y="23278"/>
                </a:cubicBezTo>
                <a:cubicBezTo>
                  <a:pt x="2059" y="23246"/>
                  <a:pt x="2059" y="23214"/>
                  <a:pt x="2059" y="23151"/>
                </a:cubicBezTo>
                <a:cubicBezTo>
                  <a:pt x="2123" y="22549"/>
                  <a:pt x="2978" y="21473"/>
                  <a:pt x="4339" y="20111"/>
                </a:cubicBezTo>
                <a:cubicBezTo>
                  <a:pt x="6049" y="18812"/>
                  <a:pt x="8583" y="16881"/>
                  <a:pt x="11275" y="14727"/>
                </a:cubicBezTo>
                <a:close/>
                <a:moveTo>
                  <a:pt x="7126" y="20808"/>
                </a:moveTo>
                <a:lnTo>
                  <a:pt x="7126" y="20808"/>
                </a:lnTo>
                <a:cubicBezTo>
                  <a:pt x="6651" y="21251"/>
                  <a:pt x="6208" y="21663"/>
                  <a:pt x="5796" y="22074"/>
                </a:cubicBezTo>
                <a:cubicBezTo>
                  <a:pt x="4783" y="22866"/>
                  <a:pt x="4054" y="23436"/>
                  <a:pt x="3516" y="23879"/>
                </a:cubicBezTo>
                <a:cubicBezTo>
                  <a:pt x="3769" y="23499"/>
                  <a:pt x="4086" y="23088"/>
                  <a:pt x="4466" y="22644"/>
                </a:cubicBezTo>
                <a:cubicBezTo>
                  <a:pt x="5226" y="22138"/>
                  <a:pt x="6113" y="21504"/>
                  <a:pt x="7126" y="20808"/>
                </a:cubicBezTo>
                <a:close/>
                <a:moveTo>
                  <a:pt x="31765" y="20238"/>
                </a:moveTo>
                <a:cubicBezTo>
                  <a:pt x="31543" y="20649"/>
                  <a:pt x="30720" y="21504"/>
                  <a:pt x="29548" y="22613"/>
                </a:cubicBezTo>
                <a:cubicBezTo>
                  <a:pt x="28820" y="23151"/>
                  <a:pt x="27964" y="23784"/>
                  <a:pt x="27078" y="24481"/>
                </a:cubicBezTo>
                <a:cubicBezTo>
                  <a:pt x="29041" y="22613"/>
                  <a:pt x="31068" y="20681"/>
                  <a:pt x="31765" y="20238"/>
                </a:cubicBezTo>
                <a:close/>
                <a:moveTo>
                  <a:pt x="17165" y="13777"/>
                </a:moveTo>
                <a:lnTo>
                  <a:pt x="17165" y="13777"/>
                </a:lnTo>
                <a:cubicBezTo>
                  <a:pt x="11908" y="18591"/>
                  <a:pt x="6430" y="23341"/>
                  <a:pt x="3991" y="24640"/>
                </a:cubicBezTo>
                <a:cubicBezTo>
                  <a:pt x="4403" y="24006"/>
                  <a:pt x="5068" y="23278"/>
                  <a:pt x="5923" y="22454"/>
                </a:cubicBezTo>
                <a:cubicBezTo>
                  <a:pt x="6968" y="21631"/>
                  <a:pt x="8235" y="20681"/>
                  <a:pt x="9501" y="19699"/>
                </a:cubicBezTo>
                <a:cubicBezTo>
                  <a:pt x="11908" y="17862"/>
                  <a:pt x="14632" y="15804"/>
                  <a:pt x="17165" y="13777"/>
                </a:cubicBezTo>
                <a:close/>
                <a:moveTo>
                  <a:pt x="4118" y="23879"/>
                </a:moveTo>
                <a:lnTo>
                  <a:pt x="4118" y="23879"/>
                </a:lnTo>
                <a:cubicBezTo>
                  <a:pt x="3801" y="24259"/>
                  <a:pt x="3579" y="24576"/>
                  <a:pt x="3389" y="24893"/>
                </a:cubicBezTo>
                <a:cubicBezTo>
                  <a:pt x="3231" y="24956"/>
                  <a:pt x="3104" y="24956"/>
                  <a:pt x="3009" y="24956"/>
                </a:cubicBezTo>
                <a:cubicBezTo>
                  <a:pt x="3009" y="24925"/>
                  <a:pt x="3041" y="24893"/>
                  <a:pt x="3041" y="24830"/>
                </a:cubicBezTo>
                <a:cubicBezTo>
                  <a:pt x="3231" y="24640"/>
                  <a:pt x="3611" y="24291"/>
                  <a:pt x="4118" y="23879"/>
                </a:cubicBezTo>
                <a:close/>
                <a:moveTo>
                  <a:pt x="18084" y="20713"/>
                </a:moveTo>
                <a:cubicBezTo>
                  <a:pt x="16975" y="21789"/>
                  <a:pt x="15930" y="22866"/>
                  <a:pt x="14917" y="23911"/>
                </a:cubicBezTo>
                <a:cubicBezTo>
                  <a:pt x="14822" y="23974"/>
                  <a:pt x="14727" y="24038"/>
                  <a:pt x="14632" y="24133"/>
                </a:cubicBezTo>
                <a:cubicBezTo>
                  <a:pt x="14030" y="24545"/>
                  <a:pt x="13492" y="24956"/>
                  <a:pt x="12985" y="25305"/>
                </a:cubicBezTo>
                <a:cubicBezTo>
                  <a:pt x="14663" y="23784"/>
                  <a:pt x="16405" y="22233"/>
                  <a:pt x="18084" y="20713"/>
                </a:cubicBezTo>
                <a:close/>
                <a:moveTo>
                  <a:pt x="17545" y="14505"/>
                </a:moveTo>
                <a:lnTo>
                  <a:pt x="17545" y="14505"/>
                </a:lnTo>
                <a:cubicBezTo>
                  <a:pt x="15645" y="16216"/>
                  <a:pt x="13713" y="17957"/>
                  <a:pt x="11908" y="19604"/>
                </a:cubicBezTo>
                <a:cubicBezTo>
                  <a:pt x="8931" y="22201"/>
                  <a:pt x="6303" y="24323"/>
                  <a:pt x="4656" y="25336"/>
                </a:cubicBezTo>
                <a:lnTo>
                  <a:pt x="17545" y="14505"/>
                </a:lnTo>
                <a:close/>
                <a:moveTo>
                  <a:pt x="5828" y="23879"/>
                </a:moveTo>
                <a:lnTo>
                  <a:pt x="3484" y="25843"/>
                </a:lnTo>
                <a:cubicBezTo>
                  <a:pt x="3484" y="25811"/>
                  <a:pt x="3484" y="25748"/>
                  <a:pt x="3484" y="25685"/>
                </a:cubicBezTo>
                <a:cubicBezTo>
                  <a:pt x="3516" y="25526"/>
                  <a:pt x="3548" y="25368"/>
                  <a:pt x="3643" y="25178"/>
                </a:cubicBezTo>
                <a:cubicBezTo>
                  <a:pt x="4213" y="24956"/>
                  <a:pt x="4941" y="24513"/>
                  <a:pt x="5828" y="23879"/>
                </a:cubicBezTo>
                <a:close/>
                <a:moveTo>
                  <a:pt x="3199" y="25336"/>
                </a:moveTo>
                <a:cubicBezTo>
                  <a:pt x="3168" y="25431"/>
                  <a:pt x="3136" y="25558"/>
                  <a:pt x="3104" y="25653"/>
                </a:cubicBezTo>
                <a:cubicBezTo>
                  <a:pt x="3104" y="25748"/>
                  <a:pt x="3104" y="25811"/>
                  <a:pt x="3104" y="25906"/>
                </a:cubicBezTo>
                <a:cubicBezTo>
                  <a:pt x="2978" y="25748"/>
                  <a:pt x="2946" y="25558"/>
                  <a:pt x="2946" y="25336"/>
                </a:cubicBezTo>
                <a:close/>
                <a:moveTo>
                  <a:pt x="20174" y="20459"/>
                </a:moveTo>
                <a:lnTo>
                  <a:pt x="20174" y="20459"/>
                </a:lnTo>
                <a:cubicBezTo>
                  <a:pt x="18685" y="21758"/>
                  <a:pt x="17229" y="22961"/>
                  <a:pt x="15962" y="24038"/>
                </a:cubicBezTo>
                <a:cubicBezTo>
                  <a:pt x="14505" y="25273"/>
                  <a:pt x="13365" y="26223"/>
                  <a:pt x="12447" y="27015"/>
                </a:cubicBezTo>
                <a:cubicBezTo>
                  <a:pt x="12763" y="26698"/>
                  <a:pt x="13080" y="26350"/>
                  <a:pt x="13428" y="26001"/>
                </a:cubicBezTo>
                <a:cubicBezTo>
                  <a:pt x="14980" y="24608"/>
                  <a:pt x="16880" y="23056"/>
                  <a:pt x="18907" y="21409"/>
                </a:cubicBezTo>
                <a:cubicBezTo>
                  <a:pt x="19319" y="21093"/>
                  <a:pt x="19762" y="20776"/>
                  <a:pt x="20174" y="20459"/>
                </a:cubicBezTo>
                <a:close/>
                <a:moveTo>
                  <a:pt x="15519" y="22518"/>
                </a:moveTo>
                <a:lnTo>
                  <a:pt x="15519" y="22518"/>
                </a:lnTo>
                <a:cubicBezTo>
                  <a:pt x="13397" y="24449"/>
                  <a:pt x="11465" y="26223"/>
                  <a:pt x="10071" y="27490"/>
                </a:cubicBezTo>
                <a:cubicBezTo>
                  <a:pt x="9406" y="27996"/>
                  <a:pt x="8931" y="28376"/>
                  <a:pt x="8615" y="28661"/>
                </a:cubicBezTo>
                <a:cubicBezTo>
                  <a:pt x="8298" y="28820"/>
                  <a:pt x="8045" y="28915"/>
                  <a:pt x="7791" y="28978"/>
                </a:cubicBezTo>
                <a:lnTo>
                  <a:pt x="15519" y="22518"/>
                </a:lnTo>
                <a:close/>
                <a:moveTo>
                  <a:pt x="12352" y="24608"/>
                </a:moveTo>
                <a:lnTo>
                  <a:pt x="12352" y="24608"/>
                </a:lnTo>
                <a:cubicBezTo>
                  <a:pt x="10546" y="26160"/>
                  <a:pt x="8773" y="27680"/>
                  <a:pt x="7126" y="29073"/>
                </a:cubicBezTo>
                <a:cubicBezTo>
                  <a:pt x="7031" y="29041"/>
                  <a:pt x="6968" y="29010"/>
                  <a:pt x="6905" y="28978"/>
                </a:cubicBezTo>
                <a:cubicBezTo>
                  <a:pt x="7538" y="28471"/>
                  <a:pt x="9660" y="26793"/>
                  <a:pt x="12352" y="24608"/>
                </a:cubicBezTo>
                <a:close/>
                <a:moveTo>
                  <a:pt x="22296" y="23689"/>
                </a:moveTo>
                <a:lnTo>
                  <a:pt x="22296" y="23689"/>
                </a:lnTo>
                <a:cubicBezTo>
                  <a:pt x="19477" y="26381"/>
                  <a:pt x="16627" y="28915"/>
                  <a:pt x="14473" y="30277"/>
                </a:cubicBezTo>
                <a:cubicBezTo>
                  <a:pt x="14600" y="30150"/>
                  <a:pt x="14727" y="30023"/>
                  <a:pt x="14853" y="29928"/>
                </a:cubicBezTo>
                <a:lnTo>
                  <a:pt x="22296" y="23689"/>
                </a:lnTo>
                <a:close/>
                <a:moveTo>
                  <a:pt x="28598" y="21979"/>
                </a:moveTo>
                <a:lnTo>
                  <a:pt x="28598" y="21979"/>
                </a:lnTo>
                <a:cubicBezTo>
                  <a:pt x="25779" y="24925"/>
                  <a:pt x="21947" y="28756"/>
                  <a:pt x="19097" y="30878"/>
                </a:cubicBezTo>
                <a:lnTo>
                  <a:pt x="28598" y="21979"/>
                </a:lnTo>
                <a:close/>
                <a:moveTo>
                  <a:pt x="11782" y="30942"/>
                </a:moveTo>
                <a:cubicBezTo>
                  <a:pt x="11750" y="31037"/>
                  <a:pt x="11687" y="31132"/>
                  <a:pt x="11655" y="31227"/>
                </a:cubicBezTo>
                <a:cubicBezTo>
                  <a:pt x="11623" y="31227"/>
                  <a:pt x="11592" y="31195"/>
                  <a:pt x="11528" y="31163"/>
                </a:cubicBezTo>
                <a:lnTo>
                  <a:pt x="11782" y="30942"/>
                </a:lnTo>
                <a:close/>
                <a:moveTo>
                  <a:pt x="30973" y="14695"/>
                </a:moveTo>
                <a:lnTo>
                  <a:pt x="30973" y="14695"/>
                </a:lnTo>
                <a:cubicBezTo>
                  <a:pt x="29960" y="15836"/>
                  <a:pt x="28376" y="17546"/>
                  <a:pt x="26508" y="19446"/>
                </a:cubicBezTo>
                <a:cubicBezTo>
                  <a:pt x="22517" y="22708"/>
                  <a:pt x="17545" y="26856"/>
                  <a:pt x="14822" y="29485"/>
                </a:cubicBezTo>
                <a:lnTo>
                  <a:pt x="12827" y="31132"/>
                </a:lnTo>
                <a:cubicBezTo>
                  <a:pt x="12542" y="31227"/>
                  <a:pt x="12257" y="31290"/>
                  <a:pt x="12035" y="31290"/>
                </a:cubicBezTo>
                <a:cubicBezTo>
                  <a:pt x="12162" y="30942"/>
                  <a:pt x="12447" y="30498"/>
                  <a:pt x="12795" y="30023"/>
                </a:cubicBezTo>
                <a:lnTo>
                  <a:pt x="23974" y="20016"/>
                </a:lnTo>
                <a:cubicBezTo>
                  <a:pt x="26793" y="17831"/>
                  <a:pt x="29421" y="15836"/>
                  <a:pt x="30973" y="14695"/>
                </a:cubicBezTo>
                <a:close/>
                <a:moveTo>
                  <a:pt x="12193" y="31670"/>
                </a:moveTo>
                <a:lnTo>
                  <a:pt x="11940" y="31892"/>
                </a:lnTo>
                <a:cubicBezTo>
                  <a:pt x="11940" y="31828"/>
                  <a:pt x="11908" y="31733"/>
                  <a:pt x="11940" y="31670"/>
                </a:cubicBezTo>
                <a:close/>
                <a:moveTo>
                  <a:pt x="30181" y="24228"/>
                </a:moveTo>
                <a:lnTo>
                  <a:pt x="30181" y="24228"/>
                </a:lnTo>
                <a:cubicBezTo>
                  <a:pt x="29263" y="25146"/>
                  <a:pt x="28566" y="25906"/>
                  <a:pt x="27996" y="26540"/>
                </a:cubicBezTo>
                <a:cubicBezTo>
                  <a:pt x="25494" y="29073"/>
                  <a:pt x="22454" y="31892"/>
                  <a:pt x="21409" y="31892"/>
                </a:cubicBezTo>
                <a:cubicBezTo>
                  <a:pt x="21314" y="31892"/>
                  <a:pt x="21282" y="31860"/>
                  <a:pt x="21251" y="31860"/>
                </a:cubicBezTo>
                <a:cubicBezTo>
                  <a:pt x="21187" y="31322"/>
                  <a:pt x="24576" y="28693"/>
                  <a:pt x="26793" y="26920"/>
                </a:cubicBezTo>
                <a:cubicBezTo>
                  <a:pt x="28186" y="25843"/>
                  <a:pt x="29326" y="24956"/>
                  <a:pt x="30181" y="24228"/>
                </a:cubicBezTo>
                <a:close/>
                <a:moveTo>
                  <a:pt x="17025" y="0"/>
                </a:moveTo>
                <a:cubicBezTo>
                  <a:pt x="16720" y="0"/>
                  <a:pt x="15614" y="1009"/>
                  <a:pt x="11592" y="4720"/>
                </a:cubicBezTo>
                <a:cubicBezTo>
                  <a:pt x="8615" y="7443"/>
                  <a:pt x="3928" y="11750"/>
                  <a:pt x="2186" y="12890"/>
                </a:cubicBezTo>
                <a:lnTo>
                  <a:pt x="15677" y="381"/>
                </a:lnTo>
                <a:cubicBezTo>
                  <a:pt x="15740" y="318"/>
                  <a:pt x="15772" y="191"/>
                  <a:pt x="15709" y="128"/>
                </a:cubicBezTo>
                <a:cubicBezTo>
                  <a:pt x="15677" y="96"/>
                  <a:pt x="15614" y="64"/>
                  <a:pt x="15550" y="64"/>
                </a:cubicBezTo>
                <a:cubicBezTo>
                  <a:pt x="15549" y="64"/>
                  <a:pt x="15547" y="64"/>
                  <a:pt x="15545" y="64"/>
                </a:cubicBezTo>
                <a:cubicBezTo>
                  <a:pt x="15422" y="64"/>
                  <a:pt x="15320" y="95"/>
                  <a:pt x="9723" y="4941"/>
                </a:cubicBezTo>
                <a:cubicBezTo>
                  <a:pt x="8076" y="6367"/>
                  <a:pt x="6144" y="8013"/>
                  <a:pt x="4498" y="9438"/>
                </a:cubicBezTo>
                <a:lnTo>
                  <a:pt x="13872" y="603"/>
                </a:lnTo>
                <a:cubicBezTo>
                  <a:pt x="13967" y="539"/>
                  <a:pt x="13967" y="413"/>
                  <a:pt x="13903" y="349"/>
                </a:cubicBezTo>
                <a:cubicBezTo>
                  <a:pt x="13864" y="310"/>
                  <a:pt x="13801" y="283"/>
                  <a:pt x="13743" y="283"/>
                </a:cubicBezTo>
                <a:cubicBezTo>
                  <a:pt x="13708" y="283"/>
                  <a:pt x="13674" y="294"/>
                  <a:pt x="13650" y="318"/>
                </a:cubicBezTo>
                <a:lnTo>
                  <a:pt x="11465" y="2155"/>
                </a:lnTo>
                <a:cubicBezTo>
                  <a:pt x="11497" y="2123"/>
                  <a:pt x="11528" y="2091"/>
                  <a:pt x="11528" y="2060"/>
                </a:cubicBezTo>
                <a:cubicBezTo>
                  <a:pt x="12257" y="1490"/>
                  <a:pt x="12415" y="1300"/>
                  <a:pt x="12415" y="1173"/>
                </a:cubicBezTo>
                <a:cubicBezTo>
                  <a:pt x="12447" y="1141"/>
                  <a:pt x="12415" y="1078"/>
                  <a:pt x="12383" y="1046"/>
                </a:cubicBezTo>
                <a:cubicBezTo>
                  <a:pt x="12352" y="983"/>
                  <a:pt x="12288" y="983"/>
                  <a:pt x="12257" y="951"/>
                </a:cubicBezTo>
                <a:cubicBezTo>
                  <a:pt x="12193" y="951"/>
                  <a:pt x="12162" y="983"/>
                  <a:pt x="12098" y="1015"/>
                </a:cubicBezTo>
                <a:cubicBezTo>
                  <a:pt x="11845" y="1268"/>
                  <a:pt x="11560" y="1521"/>
                  <a:pt x="11307" y="1775"/>
                </a:cubicBezTo>
                <a:cubicBezTo>
                  <a:pt x="10736" y="2250"/>
                  <a:pt x="9945" y="2851"/>
                  <a:pt x="9153" y="3485"/>
                </a:cubicBezTo>
                <a:cubicBezTo>
                  <a:pt x="8520" y="3960"/>
                  <a:pt x="7918" y="4435"/>
                  <a:pt x="7348" y="4878"/>
                </a:cubicBezTo>
                <a:cubicBezTo>
                  <a:pt x="7791" y="4308"/>
                  <a:pt x="8076" y="3801"/>
                  <a:pt x="8108" y="3453"/>
                </a:cubicBezTo>
                <a:cubicBezTo>
                  <a:pt x="8140" y="3295"/>
                  <a:pt x="8108" y="3168"/>
                  <a:pt x="8013" y="3041"/>
                </a:cubicBezTo>
                <a:cubicBezTo>
                  <a:pt x="7981" y="3010"/>
                  <a:pt x="7918" y="2978"/>
                  <a:pt x="7886" y="2978"/>
                </a:cubicBezTo>
                <a:cubicBezTo>
                  <a:pt x="7823" y="2978"/>
                  <a:pt x="7760" y="3010"/>
                  <a:pt x="7728" y="3041"/>
                </a:cubicBezTo>
                <a:cubicBezTo>
                  <a:pt x="6810" y="3991"/>
                  <a:pt x="5669" y="5005"/>
                  <a:pt x="5384" y="5131"/>
                </a:cubicBezTo>
                <a:cubicBezTo>
                  <a:pt x="5366" y="5122"/>
                  <a:pt x="5347" y="5118"/>
                  <a:pt x="5330" y="5118"/>
                </a:cubicBezTo>
                <a:cubicBezTo>
                  <a:pt x="5287" y="5118"/>
                  <a:pt x="5248" y="5141"/>
                  <a:pt x="5226" y="5163"/>
                </a:cubicBezTo>
                <a:cubicBezTo>
                  <a:pt x="5131" y="5226"/>
                  <a:pt x="5131" y="5353"/>
                  <a:pt x="5194" y="5416"/>
                </a:cubicBezTo>
                <a:cubicBezTo>
                  <a:pt x="5226" y="5480"/>
                  <a:pt x="5289" y="5512"/>
                  <a:pt x="5353" y="5512"/>
                </a:cubicBezTo>
                <a:lnTo>
                  <a:pt x="5384" y="5512"/>
                </a:lnTo>
                <a:cubicBezTo>
                  <a:pt x="5733" y="5512"/>
                  <a:pt x="6905" y="4403"/>
                  <a:pt x="7728" y="3580"/>
                </a:cubicBezTo>
                <a:lnTo>
                  <a:pt x="7728" y="3580"/>
                </a:lnTo>
                <a:cubicBezTo>
                  <a:pt x="7506" y="4213"/>
                  <a:pt x="6556" y="5290"/>
                  <a:pt x="5416" y="6430"/>
                </a:cubicBezTo>
                <a:cubicBezTo>
                  <a:pt x="3959" y="7602"/>
                  <a:pt x="2819" y="8615"/>
                  <a:pt x="2186" y="9343"/>
                </a:cubicBezTo>
                <a:cubicBezTo>
                  <a:pt x="2123" y="9375"/>
                  <a:pt x="2059" y="9438"/>
                  <a:pt x="2028" y="9470"/>
                </a:cubicBezTo>
                <a:cubicBezTo>
                  <a:pt x="1996" y="9502"/>
                  <a:pt x="1964" y="9565"/>
                  <a:pt x="1964" y="9597"/>
                </a:cubicBezTo>
                <a:lnTo>
                  <a:pt x="1964" y="9628"/>
                </a:lnTo>
                <a:cubicBezTo>
                  <a:pt x="1774" y="9882"/>
                  <a:pt x="1679" y="10072"/>
                  <a:pt x="1647" y="10230"/>
                </a:cubicBezTo>
                <a:cubicBezTo>
                  <a:pt x="1647" y="10389"/>
                  <a:pt x="1711" y="10484"/>
                  <a:pt x="1742" y="10547"/>
                </a:cubicBezTo>
                <a:cubicBezTo>
                  <a:pt x="1774" y="10579"/>
                  <a:pt x="1837" y="10610"/>
                  <a:pt x="1869" y="10610"/>
                </a:cubicBezTo>
                <a:cubicBezTo>
                  <a:pt x="1932" y="10610"/>
                  <a:pt x="1964" y="10610"/>
                  <a:pt x="1996" y="10579"/>
                </a:cubicBezTo>
                <a:lnTo>
                  <a:pt x="8678" y="4941"/>
                </a:lnTo>
                <a:lnTo>
                  <a:pt x="602" y="12542"/>
                </a:lnTo>
                <a:cubicBezTo>
                  <a:pt x="539" y="12605"/>
                  <a:pt x="539" y="12732"/>
                  <a:pt x="602" y="12795"/>
                </a:cubicBezTo>
                <a:cubicBezTo>
                  <a:pt x="634" y="12827"/>
                  <a:pt x="666" y="12859"/>
                  <a:pt x="729" y="12859"/>
                </a:cubicBezTo>
                <a:cubicBezTo>
                  <a:pt x="982" y="12859"/>
                  <a:pt x="2218" y="11877"/>
                  <a:pt x="9216" y="5860"/>
                </a:cubicBezTo>
                <a:lnTo>
                  <a:pt x="9216" y="5860"/>
                </a:lnTo>
                <a:lnTo>
                  <a:pt x="1299" y="13175"/>
                </a:lnTo>
                <a:cubicBezTo>
                  <a:pt x="1236" y="13239"/>
                  <a:pt x="1236" y="13334"/>
                  <a:pt x="1299" y="13429"/>
                </a:cubicBezTo>
                <a:cubicBezTo>
                  <a:pt x="1331" y="13460"/>
                  <a:pt x="1394" y="13524"/>
                  <a:pt x="1521" y="13524"/>
                </a:cubicBezTo>
                <a:cubicBezTo>
                  <a:pt x="1528" y="13524"/>
                  <a:pt x="1536" y="13525"/>
                  <a:pt x="1545" y="13525"/>
                </a:cubicBezTo>
                <a:cubicBezTo>
                  <a:pt x="1945" y="13525"/>
                  <a:pt x="3042" y="12768"/>
                  <a:pt x="4624" y="11434"/>
                </a:cubicBezTo>
                <a:lnTo>
                  <a:pt x="4624" y="11434"/>
                </a:lnTo>
                <a:cubicBezTo>
                  <a:pt x="1" y="15772"/>
                  <a:pt x="64" y="15836"/>
                  <a:pt x="191" y="15994"/>
                </a:cubicBezTo>
                <a:cubicBezTo>
                  <a:pt x="222" y="16026"/>
                  <a:pt x="286" y="16057"/>
                  <a:pt x="349" y="16057"/>
                </a:cubicBezTo>
                <a:cubicBezTo>
                  <a:pt x="349" y="16068"/>
                  <a:pt x="353" y="16071"/>
                  <a:pt x="358" y="16071"/>
                </a:cubicBezTo>
                <a:cubicBezTo>
                  <a:pt x="370" y="16071"/>
                  <a:pt x="391" y="16057"/>
                  <a:pt x="412" y="16057"/>
                </a:cubicBezTo>
                <a:cubicBezTo>
                  <a:pt x="349" y="16184"/>
                  <a:pt x="286" y="16279"/>
                  <a:pt x="286" y="16374"/>
                </a:cubicBezTo>
                <a:cubicBezTo>
                  <a:pt x="286" y="16501"/>
                  <a:pt x="317" y="16596"/>
                  <a:pt x="381" y="16659"/>
                </a:cubicBezTo>
                <a:cubicBezTo>
                  <a:pt x="412" y="16691"/>
                  <a:pt x="444" y="16722"/>
                  <a:pt x="507" y="16722"/>
                </a:cubicBezTo>
                <a:cubicBezTo>
                  <a:pt x="571" y="16722"/>
                  <a:pt x="602" y="16722"/>
                  <a:pt x="666" y="16659"/>
                </a:cubicBezTo>
                <a:cubicBezTo>
                  <a:pt x="666" y="16659"/>
                  <a:pt x="761" y="16564"/>
                  <a:pt x="919" y="16374"/>
                </a:cubicBezTo>
                <a:cubicBezTo>
                  <a:pt x="919" y="16406"/>
                  <a:pt x="919" y="16406"/>
                  <a:pt x="919" y="16437"/>
                </a:cubicBezTo>
                <a:cubicBezTo>
                  <a:pt x="856" y="16722"/>
                  <a:pt x="919" y="16976"/>
                  <a:pt x="1077" y="17166"/>
                </a:cubicBezTo>
                <a:cubicBezTo>
                  <a:pt x="1109" y="17197"/>
                  <a:pt x="1172" y="17229"/>
                  <a:pt x="1236" y="17229"/>
                </a:cubicBezTo>
                <a:cubicBezTo>
                  <a:pt x="1267" y="17229"/>
                  <a:pt x="1331" y="17197"/>
                  <a:pt x="1362" y="17166"/>
                </a:cubicBezTo>
                <a:cubicBezTo>
                  <a:pt x="1457" y="17071"/>
                  <a:pt x="6334" y="11750"/>
                  <a:pt x="11148" y="7222"/>
                </a:cubicBezTo>
                <a:cubicBezTo>
                  <a:pt x="12067" y="6430"/>
                  <a:pt x="12985" y="5670"/>
                  <a:pt x="13872" y="4878"/>
                </a:cubicBezTo>
                <a:cubicBezTo>
                  <a:pt x="16342" y="3041"/>
                  <a:pt x="18464" y="1553"/>
                  <a:pt x="19287" y="983"/>
                </a:cubicBezTo>
                <a:cubicBezTo>
                  <a:pt x="19509" y="920"/>
                  <a:pt x="19667" y="888"/>
                  <a:pt x="19857" y="888"/>
                </a:cubicBezTo>
                <a:cubicBezTo>
                  <a:pt x="19952" y="888"/>
                  <a:pt x="20047" y="920"/>
                  <a:pt x="20111" y="951"/>
                </a:cubicBezTo>
                <a:cubicBezTo>
                  <a:pt x="17482" y="3105"/>
                  <a:pt x="1299" y="16311"/>
                  <a:pt x="1141" y="18147"/>
                </a:cubicBezTo>
                <a:cubicBezTo>
                  <a:pt x="1109" y="18306"/>
                  <a:pt x="1172" y="18369"/>
                  <a:pt x="1204" y="18432"/>
                </a:cubicBezTo>
                <a:lnTo>
                  <a:pt x="1236" y="18464"/>
                </a:lnTo>
                <a:cubicBezTo>
                  <a:pt x="1109" y="18559"/>
                  <a:pt x="982" y="18654"/>
                  <a:pt x="887" y="18749"/>
                </a:cubicBezTo>
                <a:cubicBezTo>
                  <a:pt x="792" y="18812"/>
                  <a:pt x="792" y="18939"/>
                  <a:pt x="856" y="19002"/>
                </a:cubicBezTo>
                <a:cubicBezTo>
                  <a:pt x="891" y="19055"/>
                  <a:pt x="945" y="19078"/>
                  <a:pt x="997" y="19078"/>
                </a:cubicBezTo>
                <a:cubicBezTo>
                  <a:pt x="1039" y="19078"/>
                  <a:pt x="1081" y="19063"/>
                  <a:pt x="1109" y="19034"/>
                </a:cubicBezTo>
                <a:lnTo>
                  <a:pt x="1679" y="18559"/>
                </a:lnTo>
                <a:cubicBezTo>
                  <a:pt x="1742" y="18527"/>
                  <a:pt x="1806" y="18527"/>
                  <a:pt x="1901" y="18496"/>
                </a:cubicBezTo>
                <a:lnTo>
                  <a:pt x="1901" y="18496"/>
                </a:lnTo>
                <a:cubicBezTo>
                  <a:pt x="1172" y="19287"/>
                  <a:pt x="761" y="19889"/>
                  <a:pt x="729" y="20206"/>
                </a:cubicBezTo>
                <a:cubicBezTo>
                  <a:pt x="697" y="20364"/>
                  <a:pt x="761" y="20459"/>
                  <a:pt x="792" y="20523"/>
                </a:cubicBezTo>
                <a:cubicBezTo>
                  <a:pt x="824" y="20554"/>
                  <a:pt x="887" y="20586"/>
                  <a:pt x="951" y="20586"/>
                </a:cubicBezTo>
                <a:cubicBezTo>
                  <a:pt x="982" y="20586"/>
                  <a:pt x="1046" y="20586"/>
                  <a:pt x="1077" y="20523"/>
                </a:cubicBezTo>
                <a:cubicBezTo>
                  <a:pt x="8710" y="13365"/>
                  <a:pt x="21092" y="2281"/>
                  <a:pt x="22897" y="1870"/>
                </a:cubicBezTo>
                <a:lnTo>
                  <a:pt x="22897" y="1870"/>
                </a:lnTo>
                <a:cubicBezTo>
                  <a:pt x="21757" y="3200"/>
                  <a:pt x="12542" y="11149"/>
                  <a:pt x="4783" y="17736"/>
                </a:cubicBezTo>
                <a:cubicBezTo>
                  <a:pt x="4023" y="18337"/>
                  <a:pt x="3358" y="18876"/>
                  <a:pt x="2819" y="19382"/>
                </a:cubicBezTo>
                <a:cubicBezTo>
                  <a:pt x="2281" y="19858"/>
                  <a:pt x="1774" y="20301"/>
                  <a:pt x="1267" y="20713"/>
                </a:cubicBezTo>
                <a:cubicBezTo>
                  <a:pt x="1172" y="20776"/>
                  <a:pt x="1172" y="20903"/>
                  <a:pt x="1236" y="20998"/>
                </a:cubicBezTo>
                <a:cubicBezTo>
                  <a:pt x="1271" y="21032"/>
                  <a:pt x="1324" y="21058"/>
                  <a:pt x="1376" y="21058"/>
                </a:cubicBezTo>
                <a:cubicBezTo>
                  <a:pt x="1419" y="21058"/>
                  <a:pt x="1461" y="21040"/>
                  <a:pt x="1489" y="20998"/>
                </a:cubicBezTo>
                <a:lnTo>
                  <a:pt x="1584" y="20934"/>
                </a:lnTo>
                <a:lnTo>
                  <a:pt x="1584" y="20934"/>
                </a:lnTo>
                <a:cubicBezTo>
                  <a:pt x="1457" y="21124"/>
                  <a:pt x="1394" y="21314"/>
                  <a:pt x="1394" y="21504"/>
                </a:cubicBezTo>
                <a:cubicBezTo>
                  <a:pt x="1331" y="21821"/>
                  <a:pt x="1394" y="22106"/>
                  <a:pt x="1584" y="22328"/>
                </a:cubicBezTo>
                <a:cubicBezTo>
                  <a:pt x="1616" y="22359"/>
                  <a:pt x="1679" y="22391"/>
                  <a:pt x="1742" y="22391"/>
                </a:cubicBezTo>
                <a:cubicBezTo>
                  <a:pt x="1774" y="22391"/>
                  <a:pt x="1837" y="22391"/>
                  <a:pt x="1869" y="22328"/>
                </a:cubicBezTo>
                <a:lnTo>
                  <a:pt x="2154" y="22074"/>
                </a:lnTo>
                <a:lnTo>
                  <a:pt x="2154" y="22074"/>
                </a:lnTo>
                <a:cubicBezTo>
                  <a:pt x="1869" y="22486"/>
                  <a:pt x="1711" y="22866"/>
                  <a:pt x="1679" y="23119"/>
                </a:cubicBezTo>
                <a:cubicBezTo>
                  <a:pt x="1647" y="23341"/>
                  <a:pt x="1711" y="23499"/>
                  <a:pt x="1806" y="23626"/>
                </a:cubicBezTo>
                <a:cubicBezTo>
                  <a:pt x="1837" y="23658"/>
                  <a:pt x="1901" y="23689"/>
                  <a:pt x="1964" y="23689"/>
                </a:cubicBezTo>
                <a:cubicBezTo>
                  <a:pt x="1968" y="23693"/>
                  <a:pt x="1974" y="23695"/>
                  <a:pt x="1983" y="23695"/>
                </a:cubicBezTo>
                <a:cubicBezTo>
                  <a:pt x="2045" y="23695"/>
                  <a:pt x="2232" y="23592"/>
                  <a:pt x="2566" y="23341"/>
                </a:cubicBezTo>
                <a:lnTo>
                  <a:pt x="2566" y="23341"/>
                </a:lnTo>
                <a:cubicBezTo>
                  <a:pt x="2344" y="23594"/>
                  <a:pt x="2154" y="23753"/>
                  <a:pt x="2123" y="23784"/>
                </a:cubicBezTo>
                <a:cubicBezTo>
                  <a:pt x="2123" y="23816"/>
                  <a:pt x="2123" y="23816"/>
                  <a:pt x="2123" y="23816"/>
                </a:cubicBezTo>
                <a:cubicBezTo>
                  <a:pt x="2028" y="23848"/>
                  <a:pt x="1996" y="23943"/>
                  <a:pt x="2028" y="24006"/>
                </a:cubicBezTo>
                <a:cubicBezTo>
                  <a:pt x="2059" y="24069"/>
                  <a:pt x="2123" y="24133"/>
                  <a:pt x="2218" y="24133"/>
                </a:cubicBezTo>
                <a:cubicBezTo>
                  <a:pt x="2249" y="24133"/>
                  <a:pt x="2249" y="24133"/>
                  <a:pt x="2313" y="24101"/>
                </a:cubicBezTo>
                <a:cubicBezTo>
                  <a:pt x="2439" y="24038"/>
                  <a:pt x="2819" y="23784"/>
                  <a:pt x="3453" y="23341"/>
                </a:cubicBezTo>
                <a:lnTo>
                  <a:pt x="3453" y="23341"/>
                </a:lnTo>
                <a:cubicBezTo>
                  <a:pt x="3104" y="23816"/>
                  <a:pt x="2851" y="24291"/>
                  <a:pt x="2724" y="24671"/>
                </a:cubicBezTo>
                <a:cubicBezTo>
                  <a:pt x="2598" y="24798"/>
                  <a:pt x="2534" y="24925"/>
                  <a:pt x="2534" y="24988"/>
                </a:cubicBezTo>
                <a:cubicBezTo>
                  <a:pt x="2534" y="25051"/>
                  <a:pt x="2534" y="25115"/>
                  <a:pt x="2598" y="25178"/>
                </a:cubicBezTo>
                <a:cubicBezTo>
                  <a:pt x="2534" y="25558"/>
                  <a:pt x="2629" y="25906"/>
                  <a:pt x="2851" y="26160"/>
                </a:cubicBezTo>
                <a:cubicBezTo>
                  <a:pt x="2914" y="26223"/>
                  <a:pt x="3009" y="26318"/>
                  <a:pt x="3199" y="26318"/>
                </a:cubicBezTo>
                <a:lnTo>
                  <a:pt x="3358" y="26318"/>
                </a:lnTo>
                <a:cubicBezTo>
                  <a:pt x="3358" y="26318"/>
                  <a:pt x="3389" y="26350"/>
                  <a:pt x="3389" y="26350"/>
                </a:cubicBezTo>
                <a:cubicBezTo>
                  <a:pt x="3453" y="26350"/>
                  <a:pt x="3484" y="26318"/>
                  <a:pt x="3516" y="26286"/>
                </a:cubicBezTo>
                <a:lnTo>
                  <a:pt x="3548" y="26286"/>
                </a:lnTo>
                <a:cubicBezTo>
                  <a:pt x="4308" y="26065"/>
                  <a:pt x="5669" y="25178"/>
                  <a:pt x="7348" y="23879"/>
                </a:cubicBezTo>
                <a:lnTo>
                  <a:pt x="7348" y="23879"/>
                </a:lnTo>
                <a:cubicBezTo>
                  <a:pt x="5479" y="25621"/>
                  <a:pt x="4213" y="26856"/>
                  <a:pt x="3991" y="27046"/>
                </a:cubicBezTo>
                <a:cubicBezTo>
                  <a:pt x="3928" y="27110"/>
                  <a:pt x="3928" y="27236"/>
                  <a:pt x="3991" y="27300"/>
                </a:cubicBezTo>
                <a:cubicBezTo>
                  <a:pt x="4026" y="27352"/>
                  <a:pt x="4080" y="27376"/>
                  <a:pt x="4137" y="27376"/>
                </a:cubicBezTo>
                <a:cubicBezTo>
                  <a:pt x="4184" y="27376"/>
                  <a:pt x="4233" y="27360"/>
                  <a:pt x="4276" y="27331"/>
                </a:cubicBezTo>
                <a:lnTo>
                  <a:pt x="22676" y="10579"/>
                </a:lnTo>
                <a:cubicBezTo>
                  <a:pt x="25748" y="8045"/>
                  <a:pt x="28154" y="6208"/>
                  <a:pt x="29136" y="5987"/>
                </a:cubicBezTo>
                <a:lnTo>
                  <a:pt x="29136" y="5987"/>
                </a:lnTo>
                <a:lnTo>
                  <a:pt x="4529" y="27680"/>
                </a:lnTo>
                <a:cubicBezTo>
                  <a:pt x="4434" y="27743"/>
                  <a:pt x="4434" y="27870"/>
                  <a:pt x="4498" y="27933"/>
                </a:cubicBezTo>
                <a:cubicBezTo>
                  <a:pt x="4533" y="27985"/>
                  <a:pt x="4587" y="28009"/>
                  <a:pt x="4639" y="28009"/>
                </a:cubicBezTo>
                <a:cubicBezTo>
                  <a:pt x="4681" y="28009"/>
                  <a:pt x="4723" y="27993"/>
                  <a:pt x="4751" y="27965"/>
                </a:cubicBezTo>
                <a:lnTo>
                  <a:pt x="29073" y="7570"/>
                </a:lnTo>
                <a:lnTo>
                  <a:pt x="29073" y="7570"/>
                </a:lnTo>
                <a:cubicBezTo>
                  <a:pt x="29010" y="7887"/>
                  <a:pt x="28693" y="8330"/>
                  <a:pt x="28218" y="8932"/>
                </a:cubicBezTo>
                <a:lnTo>
                  <a:pt x="5353" y="28123"/>
                </a:lnTo>
                <a:cubicBezTo>
                  <a:pt x="5289" y="28155"/>
                  <a:pt x="5258" y="28281"/>
                  <a:pt x="5321" y="28376"/>
                </a:cubicBezTo>
                <a:cubicBezTo>
                  <a:pt x="5360" y="28416"/>
                  <a:pt x="5424" y="28443"/>
                  <a:pt x="5481" y="28443"/>
                </a:cubicBezTo>
                <a:cubicBezTo>
                  <a:pt x="5517" y="28443"/>
                  <a:pt x="5550" y="28432"/>
                  <a:pt x="5574" y="28408"/>
                </a:cubicBezTo>
                <a:cubicBezTo>
                  <a:pt x="6430" y="27775"/>
                  <a:pt x="23816" y="14632"/>
                  <a:pt x="28376" y="9280"/>
                </a:cubicBezTo>
                <a:lnTo>
                  <a:pt x="30276" y="7697"/>
                </a:lnTo>
                <a:lnTo>
                  <a:pt x="30276" y="7697"/>
                </a:lnTo>
                <a:cubicBezTo>
                  <a:pt x="29390" y="10389"/>
                  <a:pt x="12922" y="23784"/>
                  <a:pt x="6493" y="28820"/>
                </a:cubicBezTo>
                <a:cubicBezTo>
                  <a:pt x="6461" y="28851"/>
                  <a:pt x="6430" y="28915"/>
                  <a:pt x="6430" y="28946"/>
                </a:cubicBezTo>
                <a:cubicBezTo>
                  <a:pt x="6430" y="29010"/>
                  <a:pt x="6430" y="29073"/>
                  <a:pt x="6461" y="29105"/>
                </a:cubicBezTo>
                <a:cubicBezTo>
                  <a:pt x="6620" y="29263"/>
                  <a:pt x="6810" y="29390"/>
                  <a:pt x="7031" y="29422"/>
                </a:cubicBezTo>
                <a:cubicBezTo>
                  <a:pt x="7063" y="29453"/>
                  <a:pt x="7102" y="29469"/>
                  <a:pt x="7146" y="29469"/>
                </a:cubicBezTo>
                <a:cubicBezTo>
                  <a:pt x="7190" y="29469"/>
                  <a:pt x="7237" y="29453"/>
                  <a:pt x="7285" y="29422"/>
                </a:cubicBezTo>
                <a:cubicBezTo>
                  <a:pt x="7506" y="29422"/>
                  <a:pt x="7728" y="29390"/>
                  <a:pt x="8013" y="29295"/>
                </a:cubicBezTo>
                <a:lnTo>
                  <a:pt x="8013" y="29295"/>
                </a:lnTo>
                <a:cubicBezTo>
                  <a:pt x="7981" y="29358"/>
                  <a:pt x="7950" y="29422"/>
                  <a:pt x="7950" y="29453"/>
                </a:cubicBezTo>
                <a:cubicBezTo>
                  <a:pt x="7950" y="29548"/>
                  <a:pt x="7950" y="29612"/>
                  <a:pt x="8013" y="29643"/>
                </a:cubicBezTo>
                <a:cubicBezTo>
                  <a:pt x="8045" y="29707"/>
                  <a:pt x="8076" y="29707"/>
                  <a:pt x="8140" y="29707"/>
                </a:cubicBezTo>
                <a:cubicBezTo>
                  <a:pt x="8158" y="29716"/>
                  <a:pt x="8174" y="29720"/>
                  <a:pt x="8188" y="29720"/>
                </a:cubicBezTo>
                <a:cubicBezTo>
                  <a:pt x="8222" y="29720"/>
                  <a:pt x="8244" y="29697"/>
                  <a:pt x="8266" y="29675"/>
                </a:cubicBezTo>
                <a:cubicBezTo>
                  <a:pt x="8615" y="29358"/>
                  <a:pt x="8963" y="29041"/>
                  <a:pt x="9311" y="28693"/>
                </a:cubicBezTo>
                <a:cubicBezTo>
                  <a:pt x="9976" y="28345"/>
                  <a:pt x="10705" y="27838"/>
                  <a:pt x="11497" y="27268"/>
                </a:cubicBezTo>
                <a:lnTo>
                  <a:pt x="11497" y="27268"/>
                </a:lnTo>
                <a:cubicBezTo>
                  <a:pt x="10261" y="28440"/>
                  <a:pt x="9406" y="29390"/>
                  <a:pt x="9216" y="29928"/>
                </a:cubicBezTo>
                <a:cubicBezTo>
                  <a:pt x="9026" y="30150"/>
                  <a:pt x="9090" y="30182"/>
                  <a:pt x="9153" y="30277"/>
                </a:cubicBezTo>
                <a:cubicBezTo>
                  <a:pt x="9153" y="30277"/>
                  <a:pt x="9153" y="30308"/>
                  <a:pt x="9185" y="30308"/>
                </a:cubicBezTo>
                <a:cubicBezTo>
                  <a:pt x="9185" y="30372"/>
                  <a:pt x="9216" y="30403"/>
                  <a:pt x="9248" y="30435"/>
                </a:cubicBezTo>
                <a:cubicBezTo>
                  <a:pt x="9280" y="30498"/>
                  <a:pt x="9311" y="30498"/>
                  <a:pt x="9375" y="30498"/>
                </a:cubicBezTo>
                <a:cubicBezTo>
                  <a:pt x="9393" y="30508"/>
                  <a:pt x="9409" y="30511"/>
                  <a:pt x="9423" y="30511"/>
                </a:cubicBezTo>
                <a:cubicBezTo>
                  <a:pt x="9457" y="30511"/>
                  <a:pt x="9479" y="30489"/>
                  <a:pt x="9501" y="30467"/>
                </a:cubicBezTo>
                <a:cubicBezTo>
                  <a:pt x="17324" y="23753"/>
                  <a:pt x="28883" y="13935"/>
                  <a:pt x="31131" y="12225"/>
                </a:cubicBezTo>
                <a:lnTo>
                  <a:pt x="31131" y="12225"/>
                </a:lnTo>
                <a:cubicBezTo>
                  <a:pt x="30371" y="13365"/>
                  <a:pt x="26888" y="16532"/>
                  <a:pt x="22612" y="20238"/>
                </a:cubicBezTo>
                <a:lnTo>
                  <a:pt x="9438" y="31290"/>
                </a:lnTo>
                <a:cubicBezTo>
                  <a:pt x="9375" y="31353"/>
                  <a:pt x="9343" y="31480"/>
                  <a:pt x="9406" y="31543"/>
                </a:cubicBezTo>
                <a:cubicBezTo>
                  <a:pt x="9459" y="31596"/>
                  <a:pt x="9511" y="31619"/>
                  <a:pt x="9563" y="31619"/>
                </a:cubicBezTo>
                <a:cubicBezTo>
                  <a:pt x="9606" y="31619"/>
                  <a:pt x="9649" y="31603"/>
                  <a:pt x="9691" y="31575"/>
                </a:cubicBezTo>
                <a:cubicBezTo>
                  <a:pt x="10293" y="31068"/>
                  <a:pt x="12288" y="29453"/>
                  <a:pt x="14822" y="27331"/>
                </a:cubicBezTo>
                <a:lnTo>
                  <a:pt x="14822" y="27331"/>
                </a:lnTo>
                <a:cubicBezTo>
                  <a:pt x="13935" y="28186"/>
                  <a:pt x="13207" y="29010"/>
                  <a:pt x="12637" y="29707"/>
                </a:cubicBezTo>
                <a:lnTo>
                  <a:pt x="11148" y="31037"/>
                </a:lnTo>
                <a:cubicBezTo>
                  <a:pt x="11085" y="31100"/>
                  <a:pt x="11085" y="31227"/>
                  <a:pt x="11148" y="31290"/>
                </a:cubicBezTo>
                <a:cubicBezTo>
                  <a:pt x="11243" y="31448"/>
                  <a:pt x="11402" y="31543"/>
                  <a:pt x="11592" y="31607"/>
                </a:cubicBezTo>
                <a:cubicBezTo>
                  <a:pt x="11528" y="31892"/>
                  <a:pt x="11592" y="32113"/>
                  <a:pt x="11750" y="32303"/>
                </a:cubicBezTo>
                <a:cubicBezTo>
                  <a:pt x="11782" y="32335"/>
                  <a:pt x="11813" y="32367"/>
                  <a:pt x="11877" y="32367"/>
                </a:cubicBezTo>
                <a:cubicBezTo>
                  <a:pt x="11908" y="32367"/>
                  <a:pt x="11972" y="32367"/>
                  <a:pt x="12003" y="32335"/>
                </a:cubicBezTo>
                <a:lnTo>
                  <a:pt x="12922" y="31575"/>
                </a:lnTo>
                <a:lnTo>
                  <a:pt x="12922" y="31575"/>
                </a:lnTo>
                <a:cubicBezTo>
                  <a:pt x="12827" y="31670"/>
                  <a:pt x="12795" y="31765"/>
                  <a:pt x="12795" y="31860"/>
                </a:cubicBezTo>
                <a:cubicBezTo>
                  <a:pt x="12795" y="31955"/>
                  <a:pt x="12827" y="32050"/>
                  <a:pt x="12858" y="32082"/>
                </a:cubicBezTo>
                <a:cubicBezTo>
                  <a:pt x="12985" y="32240"/>
                  <a:pt x="13207" y="32335"/>
                  <a:pt x="13460" y="32335"/>
                </a:cubicBezTo>
                <a:cubicBezTo>
                  <a:pt x="13650" y="32335"/>
                  <a:pt x="13840" y="32303"/>
                  <a:pt x="14093" y="32240"/>
                </a:cubicBezTo>
                <a:lnTo>
                  <a:pt x="14093" y="32240"/>
                </a:lnTo>
                <a:cubicBezTo>
                  <a:pt x="13935" y="32335"/>
                  <a:pt x="13808" y="32462"/>
                  <a:pt x="13650" y="32557"/>
                </a:cubicBezTo>
                <a:cubicBezTo>
                  <a:pt x="13618" y="32588"/>
                  <a:pt x="13587" y="32620"/>
                  <a:pt x="13587" y="32683"/>
                </a:cubicBezTo>
                <a:cubicBezTo>
                  <a:pt x="13587" y="32747"/>
                  <a:pt x="13587" y="32778"/>
                  <a:pt x="13618" y="32810"/>
                </a:cubicBezTo>
                <a:cubicBezTo>
                  <a:pt x="13682" y="32873"/>
                  <a:pt x="13745" y="32905"/>
                  <a:pt x="13808" y="32905"/>
                </a:cubicBezTo>
                <a:cubicBezTo>
                  <a:pt x="14157" y="32905"/>
                  <a:pt x="15550" y="31860"/>
                  <a:pt x="17450" y="30340"/>
                </a:cubicBezTo>
                <a:lnTo>
                  <a:pt x="17450" y="30340"/>
                </a:lnTo>
                <a:lnTo>
                  <a:pt x="15265" y="32303"/>
                </a:lnTo>
                <a:cubicBezTo>
                  <a:pt x="15170" y="32367"/>
                  <a:pt x="15170" y="32493"/>
                  <a:pt x="15234" y="32557"/>
                </a:cubicBezTo>
                <a:cubicBezTo>
                  <a:pt x="15392" y="32778"/>
                  <a:pt x="15645" y="32873"/>
                  <a:pt x="15962" y="32873"/>
                </a:cubicBezTo>
                <a:cubicBezTo>
                  <a:pt x="16279" y="32873"/>
                  <a:pt x="16659" y="32778"/>
                  <a:pt x="17102" y="32557"/>
                </a:cubicBezTo>
                <a:cubicBezTo>
                  <a:pt x="17165" y="32588"/>
                  <a:pt x="17260" y="32652"/>
                  <a:pt x="17387" y="32652"/>
                </a:cubicBezTo>
                <a:cubicBezTo>
                  <a:pt x="17577" y="32652"/>
                  <a:pt x="17894" y="32557"/>
                  <a:pt x="18274" y="32335"/>
                </a:cubicBezTo>
                <a:lnTo>
                  <a:pt x="18274" y="32335"/>
                </a:lnTo>
                <a:cubicBezTo>
                  <a:pt x="18115" y="32462"/>
                  <a:pt x="17957" y="32588"/>
                  <a:pt x="17799" y="32715"/>
                </a:cubicBezTo>
                <a:cubicBezTo>
                  <a:pt x="17735" y="32778"/>
                  <a:pt x="17704" y="32905"/>
                  <a:pt x="17767" y="32968"/>
                </a:cubicBezTo>
                <a:cubicBezTo>
                  <a:pt x="17799" y="33032"/>
                  <a:pt x="17862" y="33063"/>
                  <a:pt x="17925" y="33063"/>
                </a:cubicBezTo>
                <a:cubicBezTo>
                  <a:pt x="17957" y="33063"/>
                  <a:pt x="17989" y="33032"/>
                  <a:pt x="18052" y="33032"/>
                </a:cubicBezTo>
                <a:cubicBezTo>
                  <a:pt x="18337" y="32810"/>
                  <a:pt x="19002" y="32240"/>
                  <a:pt x="19952" y="31480"/>
                </a:cubicBezTo>
                <a:cubicBezTo>
                  <a:pt x="19952" y="31480"/>
                  <a:pt x="19952" y="31512"/>
                  <a:pt x="19952" y="31512"/>
                </a:cubicBezTo>
                <a:cubicBezTo>
                  <a:pt x="19921" y="31702"/>
                  <a:pt x="19952" y="31892"/>
                  <a:pt x="20079" y="32018"/>
                </a:cubicBezTo>
                <a:cubicBezTo>
                  <a:pt x="20111" y="32050"/>
                  <a:pt x="20142" y="32082"/>
                  <a:pt x="20206" y="32082"/>
                </a:cubicBezTo>
                <a:cubicBezTo>
                  <a:pt x="20237" y="32082"/>
                  <a:pt x="20301" y="32082"/>
                  <a:pt x="20332" y="32050"/>
                </a:cubicBezTo>
                <a:lnTo>
                  <a:pt x="21092" y="31385"/>
                </a:lnTo>
                <a:lnTo>
                  <a:pt x="21092" y="31385"/>
                </a:lnTo>
                <a:cubicBezTo>
                  <a:pt x="20966" y="31575"/>
                  <a:pt x="20902" y="31702"/>
                  <a:pt x="20902" y="31828"/>
                </a:cubicBezTo>
                <a:cubicBezTo>
                  <a:pt x="20871" y="31955"/>
                  <a:pt x="20934" y="32050"/>
                  <a:pt x="20966" y="32082"/>
                </a:cubicBezTo>
                <a:cubicBezTo>
                  <a:pt x="21029" y="32177"/>
                  <a:pt x="21187" y="32272"/>
                  <a:pt x="21409" y="32303"/>
                </a:cubicBezTo>
                <a:cubicBezTo>
                  <a:pt x="22296" y="32303"/>
                  <a:pt x="24228" y="30720"/>
                  <a:pt x="26159" y="28915"/>
                </a:cubicBezTo>
                <a:lnTo>
                  <a:pt x="26159" y="28915"/>
                </a:lnTo>
                <a:cubicBezTo>
                  <a:pt x="25938" y="29327"/>
                  <a:pt x="26001" y="29422"/>
                  <a:pt x="26064" y="29485"/>
                </a:cubicBezTo>
                <a:cubicBezTo>
                  <a:pt x="26096" y="29517"/>
                  <a:pt x="26159" y="29548"/>
                  <a:pt x="26223" y="29548"/>
                </a:cubicBezTo>
                <a:cubicBezTo>
                  <a:pt x="26571" y="29548"/>
                  <a:pt x="27489" y="28661"/>
                  <a:pt x="28218" y="27901"/>
                </a:cubicBezTo>
                <a:cubicBezTo>
                  <a:pt x="28313" y="27806"/>
                  <a:pt x="28281" y="27711"/>
                  <a:pt x="28218" y="27616"/>
                </a:cubicBezTo>
                <a:cubicBezTo>
                  <a:pt x="28189" y="27588"/>
                  <a:pt x="28148" y="27572"/>
                  <a:pt x="28106" y="27572"/>
                </a:cubicBezTo>
                <a:cubicBezTo>
                  <a:pt x="28053" y="27572"/>
                  <a:pt x="27999" y="27596"/>
                  <a:pt x="27964" y="27648"/>
                </a:cubicBezTo>
                <a:cubicBezTo>
                  <a:pt x="27458" y="28186"/>
                  <a:pt x="26824" y="28756"/>
                  <a:pt x="26476" y="29041"/>
                </a:cubicBezTo>
                <a:cubicBezTo>
                  <a:pt x="26761" y="28598"/>
                  <a:pt x="27458" y="27743"/>
                  <a:pt x="28344" y="26761"/>
                </a:cubicBezTo>
                <a:cubicBezTo>
                  <a:pt x="29770" y="25305"/>
                  <a:pt x="30878" y="24069"/>
                  <a:pt x="31195" y="23753"/>
                </a:cubicBezTo>
                <a:cubicBezTo>
                  <a:pt x="31258" y="23689"/>
                  <a:pt x="31258" y="23563"/>
                  <a:pt x="31163" y="23499"/>
                </a:cubicBezTo>
                <a:cubicBezTo>
                  <a:pt x="31163" y="23468"/>
                  <a:pt x="31131" y="23468"/>
                  <a:pt x="31100" y="23468"/>
                </a:cubicBezTo>
                <a:cubicBezTo>
                  <a:pt x="31638" y="22929"/>
                  <a:pt x="31955" y="22549"/>
                  <a:pt x="31986" y="22328"/>
                </a:cubicBezTo>
                <a:cubicBezTo>
                  <a:pt x="31986" y="22201"/>
                  <a:pt x="31955" y="22106"/>
                  <a:pt x="31891" y="22074"/>
                </a:cubicBezTo>
                <a:cubicBezTo>
                  <a:pt x="31857" y="22022"/>
                  <a:pt x="31812" y="21999"/>
                  <a:pt x="31763" y="21999"/>
                </a:cubicBezTo>
                <a:cubicBezTo>
                  <a:pt x="31723" y="21999"/>
                  <a:pt x="31681" y="22014"/>
                  <a:pt x="31638" y="22043"/>
                </a:cubicBezTo>
                <a:lnTo>
                  <a:pt x="20301" y="31543"/>
                </a:lnTo>
                <a:cubicBezTo>
                  <a:pt x="20332" y="31385"/>
                  <a:pt x="20427" y="31163"/>
                  <a:pt x="20586" y="30942"/>
                </a:cubicBezTo>
                <a:cubicBezTo>
                  <a:pt x="22517" y="29327"/>
                  <a:pt x="25178" y="27078"/>
                  <a:pt x="27458" y="25051"/>
                </a:cubicBezTo>
                <a:cubicBezTo>
                  <a:pt x="29453" y="23404"/>
                  <a:pt x="31068" y="22043"/>
                  <a:pt x="31670" y="21568"/>
                </a:cubicBezTo>
                <a:cubicBezTo>
                  <a:pt x="31765" y="21504"/>
                  <a:pt x="31860" y="21441"/>
                  <a:pt x="31923" y="21378"/>
                </a:cubicBezTo>
                <a:cubicBezTo>
                  <a:pt x="31986" y="21346"/>
                  <a:pt x="31986" y="21314"/>
                  <a:pt x="32018" y="21251"/>
                </a:cubicBezTo>
                <a:cubicBezTo>
                  <a:pt x="32018" y="21188"/>
                  <a:pt x="31986" y="21156"/>
                  <a:pt x="31955" y="21124"/>
                </a:cubicBezTo>
                <a:cubicBezTo>
                  <a:pt x="31923" y="21061"/>
                  <a:pt x="31891" y="21061"/>
                  <a:pt x="31828" y="21029"/>
                </a:cubicBezTo>
                <a:cubicBezTo>
                  <a:pt x="31828" y="21029"/>
                  <a:pt x="31796" y="21029"/>
                  <a:pt x="31733" y="21093"/>
                </a:cubicBezTo>
                <a:lnTo>
                  <a:pt x="31701" y="21093"/>
                </a:lnTo>
                <a:cubicBezTo>
                  <a:pt x="31670" y="21093"/>
                  <a:pt x="31575" y="21188"/>
                  <a:pt x="31385" y="21314"/>
                </a:cubicBezTo>
                <a:cubicBezTo>
                  <a:pt x="31891" y="20776"/>
                  <a:pt x="32176" y="20364"/>
                  <a:pt x="32208" y="20143"/>
                </a:cubicBezTo>
                <a:cubicBezTo>
                  <a:pt x="32208" y="20016"/>
                  <a:pt x="32176" y="19953"/>
                  <a:pt x="32145" y="19921"/>
                </a:cubicBezTo>
                <a:cubicBezTo>
                  <a:pt x="32081" y="19858"/>
                  <a:pt x="32018" y="19826"/>
                  <a:pt x="31955" y="19826"/>
                </a:cubicBezTo>
                <a:cubicBezTo>
                  <a:pt x="31606" y="19826"/>
                  <a:pt x="30656" y="20618"/>
                  <a:pt x="28566" y="22581"/>
                </a:cubicBezTo>
                <a:cubicBezTo>
                  <a:pt x="30783" y="20301"/>
                  <a:pt x="32398" y="18464"/>
                  <a:pt x="32588" y="18274"/>
                </a:cubicBezTo>
                <a:cubicBezTo>
                  <a:pt x="32651" y="18211"/>
                  <a:pt x="32651" y="18084"/>
                  <a:pt x="32588" y="18021"/>
                </a:cubicBezTo>
                <a:cubicBezTo>
                  <a:pt x="32556" y="17989"/>
                  <a:pt x="32509" y="17973"/>
                  <a:pt x="32461" y="17973"/>
                </a:cubicBezTo>
                <a:cubicBezTo>
                  <a:pt x="32414" y="17973"/>
                  <a:pt x="32366" y="17989"/>
                  <a:pt x="32335" y="18021"/>
                </a:cubicBezTo>
                <a:lnTo>
                  <a:pt x="17292" y="32082"/>
                </a:lnTo>
                <a:cubicBezTo>
                  <a:pt x="16754" y="32367"/>
                  <a:pt x="16310" y="32525"/>
                  <a:pt x="15962" y="32525"/>
                </a:cubicBezTo>
                <a:cubicBezTo>
                  <a:pt x="15867" y="32525"/>
                  <a:pt x="15740" y="32493"/>
                  <a:pt x="15677" y="32462"/>
                </a:cubicBezTo>
                <a:lnTo>
                  <a:pt x="32746" y="17071"/>
                </a:lnTo>
                <a:cubicBezTo>
                  <a:pt x="32810" y="17007"/>
                  <a:pt x="32810" y="16881"/>
                  <a:pt x="32746" y="16786"/>
                </a:cubicBezTo>
                <a:cubicBezTo>
                  <a:pt x="32724" y="16763"/>
                  <a:pt x="32670" y="16741"/>
                  <a:pt x="32618" y="16741"/>
                </a:cubicBezTo>
                <a:cubicBezTo>
                  <a:pt x="32596" y="16741"/>
                  <a:pt x="32575" y="16745"/>
                  <a:pt x="32556" y="16754"/>
                </a:cubicBezTo>
                <a:cubicBezTo>
                  <a:pt x="33032" y="16152"/>
                  <a:pt x="33348" y="15677"/>
                  <a:pt x="33380" y="15361"/>
                </a:cubicBezTo>
                <a:cubicBezTo>
                  <a:pt x="33380" y="15202"/>
                  <a:pt x="33348" y="15076"/>
                  <a:pt x="33253" y="14981"/>
                </a:cubicBezTo>
                <a:cubicBezTo>
                  <a:pt x="33222" y="14949"/>
                  <a:pt x="33190" y="14917"/>
                  <a:pt x="33127" y="14917"/>
                </a:cubicBezTo>
                <a:cubicBezTo>
                  <a:pt x="33063" y="14917"/>
                  <a:pt x="33032" y="14917"/>
                  <a:pt x="33000" y="14981"/>
                </a:cubicBezTo>
                <a:cubicBezTo>
                  <a:pt x="29991" y="18116"/>
                  <a:pt x="25399" y="22803"/>
                  <a:pt x="21346" y="26445"/>
                </a:cubicBezTo>
                <a:cubicBezTo>
                  <a:pt x="19255" y="28155"/>
                  <a:pt x="17229" y="29770"/>
                  <a:pt x="15582" y="31100"/>
                </a:cubicBezTo>
                <a:cubicBezTo>
                  <a:pt x="14663" y="31670"/>
                  <a:pt x="13903" y="31987"/>
                  <a:pt x="13460" y="31987"/>
                </a:cubicBezTo>
                <a:cubicBezTo>
                  <a:pt x="13333" y="31987"/>
                  <a:pt x="13238" y="31955"/>
                  <a:pt x="13175" y="31892"/>
                </a:cubicBezTo>
                <a:cubicBezTo>
                  <a:pt x="13175" y="31733"/>
                  <a:pt x="13365" y="31512"/>
                  <a:pt x="13618" y="31195"/>
                </a:cubicBezTo>
                <a:cubicBezTo>
                  <a:pt x="16659" y="29707"/>
                  <a:pt x="21694" y="24956"/>
                  <a:pt x="25779" y="20776"/>
                </a:cubicBezTo>
                <a:lnTo>
                  <a:pt x="32620" y="15044"/>
                </a:lnTo>
                <a:cubicBezTo>
                  <a:pt x="32683" y="14981"/>
                  <a:pt x="32683" y="14885"/>
                  <a:pt x="32620" y="14790"/>
                </a:cubicBezTo>
                <a:cubicBezTo>
                  <a:pt x="32581" y="14751"/>
                  <a:pt x="32529" y="14724"/>
                  <a:pt x="32474" y="14724"/>
                </a:cubicBezTo>
                <a:cubicBezTo>
                  <a:pt x="32439" y="14724"/>
                  <a:pt x="32403" y="14735"/>
                  <a:pt x="32366" y="14759"/>
                </a:cubicBezTo>
                <a:cubicBezTo>
                  <a:pt x="31891" y="15139"/>
                  <a:pt x="30593" y="16184"/>
                  <a:pt x="28851" y="17577"/>
                </a:cubicBezTo>
                <a:cubicBezTo>
                  <a:pt x="30878" y="15424"/>
                  <a:pt x="32303" y="13840"/>
                  <a:pt x="32493" y="13619"/>
                </a:cubicBezTo>
                <a:cubicBezTo>
                  <a:pt x="32556" y="13555"/>
                  <a:pt x="32556" y="13429"/>
                  <a:pt x="32493" y="13365"/>
                </a:cubicBezTo>
                <a:cubicBezTo>
                  <a:pt x="32456" y="13328"/>
                  <a:pt x="32408" y="13313"/>
                  <a:pt x="32356" y="13313"/>
                </a:cubicBezTo>
                <a:cubicBezTo>
                  <a:pt x="32319" y="13313"/>
                  <a:pt x="32279" y="13321"/>
                  <a:pt x="32240" y="13334"/>
                </a:cubicBezTo>
                <a:cubicBezTo>
                  <a:pt x="32018" y="13524"/>
                  <a:pt x="30213" y="14822"/>
                  <a:pt x="27743" y="16691"/>
                </a:cubicBezTo>
                <a:lnTo>
                  <a:pt x="31891" y="12954"/>
                </a:lnTo>
                <a:cubicBezTo>
                  <a:pt x="31955" y="12890"/>
                  <a:pt x="31955" y="12764"/>
                  <a:pt x="31891" y="12700"/>
                </a:cubicBezTo>
                <a:cubicBezTo>
                  <a:pt x="31852" y="12661"/>
                  <a:pt x="31789" y="12634"/>
                  <a:pt x="31731" y="12634"/>
                </a:cubicBezTo>
                <a:cubicBezTo>
                  <a:pt x="31696" y="12634"/>
                  <a:pt x="31662" y="12644"/>
                  <a:pt x="31638" y="12669"/>
                </a:cubicBezTo>
                <a:lnTo>
                  <a:pt x="29865" y="14157"/>
                </a:lnTo>
                <a:cubicBezTo>
                  <a:pt x="30941" y="13080"/>
                  <a:pt x="31606" y="12289"/>
                  <a:pt x="31638" y="11940"/>
                </a:cubicBezTo>
                <a:cubicBezTo>
                  <a:pt x="31670" y="11845"/>
                  <a:pt x="31606" y="11750"/>
                  <a:pt x="31575" y="11719"/>
                </a:cubicBezTo>
                <a:cubicBezTo>
                  <a:pt x="31575" y="11719"/>
                  <a:pt x="31543" y="11687"/>
                  <a:pt x="31543" y="11687"/>
                </a:cubicBezTo>
                <a:cubicBezTo>
                  <a:pt x="31733" y="11529"/>
                  <a:pt x="31923" y="11402"/>
                  <a:pt x="32081" y="11275"/>
                </a:cubicBezTo>
                <a:cubicBezTo>
                  <a:pt x="32145" y="11244"/>
                  <a:pt x="32145" y="11212"/>
                  <a:pt x="32176" y="11149"/>
                </a:cubicBezTo>
                <a:cubicBezTo>
                  <a:pt x="32176" y="11085"/>
                  <a:pt x="32145" y="11054"/>
                  <a:pt x="32113" y="11022"/>
                </a:cubicBezTo>
                <a:cubicBezTo>
                  <a:pt x="31955" y="10832"/>
                  <a:pt x="31765" y="10705"/>
                  <a:pt x="31543" y="10674"/>
                </a:cubicBezTo>
                <a:cubicBezTo>
                  <a:pt x="32018" y="10072"/>
                  <a:pt x="32145" y="9723"/>
                  <a:pt x="31986" y="9533"/>
                </a:cubicBezTo>
                <a:cubicBezTo>
                  <a:pt x="31955" y="9502"/>
                  <a:pt x="31891" y="9438"/>
                  <a:pt x="31733" y="9407"/>
                </a:cubicBezTo>
                <a:lnTo>
                  <a:pt x="31701" y="9407"/>
                </a:lnTo>
                <a:cubicBezTo>
                  <a:pt x="31670" y="9217"/>
                  <a:pt x="31606" y="9027"/>
                  <a:pt x="31480" y="8900"/>
                </a:cubicBezTo>
                <a:cubicBezTo>
                  <a:pt x="31448" y="8868"/>
                  <a:pt x="31416" y="8837"/>
                  <a:pt x="31353" y="8837"/>
                </a:cubicBezTo>
                <a:cubicBezTo>
                  <a:pt x="31321" y="8837"/>
                  <a:pt x="31258" y="8837"/>
                  <a:pt x="31226" y="8868"/>
                </a:cubicBezTo>
                <a:lnTo>
                  <a:pt x="29073" y="10674"/>
                </a:lnTo>
                <a:cubicBezTo>
                  <a:pt x="29295" y="10452"/>
                  <a:pt x="29453" y="10262"/>
                  <a:pt x="29611" y="10103"/>
                </a:cubicBezTo>
                <a:cubicBezTo>
                  <a:pt x="29928" y="9787"/>
                  <a:pt x="30118" y="9597"/>
                  <a:pt x="30213" y="9438"/>
                </a:cubicBezTo>
                <a:cubicBezTo>
                  <a:pt x="30245" y="9407"/>
                  <a:pt x="30276" y="9375"/>
                  <a:pt x="30308" y="9375"/>
                </a:cubicBezTo>
                <a:lnTo>
                  <a:pt x="30276" y="9375"/>
                </a:lnTo>
                <a:cubicBezTo>
                  <a:pt x="30371" y="9217"/>
                  <a:pt x="30340" y="9185"/>
                  <a:pt x="30308" y="9122"/>
                </a:cubicBezTo>
                <a:cubicBezTo>
                  <a:pt x="30276" y="9090"/>
                  <a:pt x="30213" y="9058"/>
                  <a:pt x="30150" y="9058"/>
                </a:cubicBezTo>
                <a:cubicBezTo>
                  <a:pt x="30086" y="9058"/>
                  <a:pt x="30055" y="9090"/>
                  <a:pt x="30023" y="9122"/>
                </a:cubicBezTo>
                <a:cubicBezTo>
                  <a:pt x="29991" y="9153"/>
                  <a:pt x="29706" y="9470"/>
                  <a:pt x="29200" y="10008"/>
                </a:cubicBezTo>
                <a:cubicBezTo>
                  <a:pt x="28788" y="10389"/>
                  <a:pt x="28249" y="10864"/>
                  <a:pt x="27553" y="11497"/>
                </a:cubicBezTo>
                <a:cubicBezTo>
                  <a:pt x="29390" y="9692"/>
                  <a:pt x="30593" y="8267"/>
                  <a:pt x="30656" y="7602"/>
                </a:cubicBezTo>
                <a:cubicBezTo>
                  <a:pt x="30688" y="7443"/>
                  <a:pt x="30656" y="7317"/>
                  <a:pt x="30561" y="7222"/>
                </a:cubicBezTo>
                <a:cubicBezTo>
                  <a:pt x="30530" y="7190"/>
                  <a:pt x="30466" y="7158"/>
                  <a:pt x="30435" y="7158"/>
                </a:cubicBezTo>
                <a:cubicBezTo>
                  <a:pt x="30371" y="7158"/>
                  <a:pt x="30340" y="7158"/>
                  <a:pt x="30308" y="7190"/>
                </a:cubicBezTo>
                <a:lnTo>
                  <a:pt x="29295" y="8045"/>
                </a:lnTo>
                <a:cubicBezTo>
                  <a:pt x="29390" y="7855"/>
                  <a:pt x="29453" y="7697"/>
                  <a:pt x="29485" y="7538"/>
                </a:cubicBezTo>
                <a:cubicBezTo>
                  <a:pt x="29485" y="7380"/>
                  <a:pt x="29453" y="7222"/>
                  <a:pt x="29358" y="7095"/>
                </a:cubicBezTo>
                <a:cubicBezTo>
                  <a:pt x="29326" y="7063"/>
                  <a:pt x="29295" y="7032"/>
                  <a:pt x="29231" y="7032"/>
                </a:cubicBezTo>
                <a:cubicBezTo>
                  <a:pt x="29200" y="7032"/>
                  <a:pt x="29136" y="7063"/>
                  <a:pt x="29105" y="7095"/>
                </a:cubicBezTo>
                <a:lnTo>
                  <a:pt x="16057" y="18021"/>
                </a:lnTo>
                <a:lnTo>
                  <a:pt x="29675" y="6018"/>
                </a:lnTo>
                <a:cubicBezTo>
                  <a:pt x="29770" y="5955"/>
                  <a:pt x="29770" y="5828"/>
                  <a:pt x="29706" y="5765"/>
                </a:cubicBezTo>
                <a:cubicBezTo>
                  <a:pt x="29643" y="5702"/>
                  <a:pt x="29548" y="5607"/>
                  <a:pt x="29358" y="5607"/>
                </a:cubicBezTo>
                <a:cubicBezTo>
                  <a:pt x="29346" y="5606"/>
                  <a:pt x="29334" y="5605"/>
                  <a:pt x="29322" y="5605"/>
                </a:cubicBezTo>
                <a:cubicBezTo>
                  <a:pt x="28861" y="5605"/>
                  <a:pt x="27866" y="6170"/>
                  <a:pt x="26571" y="7095"/>
                </a:cubicBezTo>
                <a:lnTo>
                  <a:pt x="27996" y="5765"/>
                </a:lnTo>
                <a:cubicBezTo>
                  <a:pt x="28091" y="5702"/>
                  <a:pt x="28091" y="5575"/>
                  <a:pt x="28028" y="5512"/>
                </a:cubicBezTo>
                <a:cubicBezTo>
                  <a:pt x="27996" y="5480"/>
                  <a:pt x="27964" y="5448"/>
                  <a:pt x="27901" y="5448"/>
                </a:cubicBezTo>
                <a:cubicBezTo>
                  <a:pt x="28123" y="5226"/>
                  <a:pt x="28281" y="5100"/>
                  <a:pt x="28344" y="5036"/>
                </a:cubicBezTo>
                <a:cubicBezTo>
                  <a:pt x="28408" y="4973"/>
                  <a:pt x="28408" y="4846"/>
                  <a:pt x="28344" y="4783"/>
                </a:cubicBezTo>
                <a:cubicBezTo>
                  <a:pt x="28305" y="4744"/>
                  <a:pt x="28254" y="4717"/>
                  <a:pt x="28198" y="4717"/>
                </a:cubicBezTo>
                <a:cubicBezTo>
                  <a:pt x="28164" y="4717"/>
                  <a:pt x="28127" y="4727"/>
                  <a:pt x="28091" y="4751"/>
                </a:cubicBezTo>
                <a:cubicBezTo>
                  <a:pt x="27901" y="4878"/>
                  <a:pt x="26729" y="5702"/>
                  <a:pt x="25051" y="6905"/>
                </a:cubicBezTo>
                <a:cubicBezTo>
                  <a:pt x="25969" y="6018"/>
                  <a:pt x="26698" y="5290"/>
                  <a:pt x="27141" y="4878"/>
                </a:cubicBezTo>
                <a:cubicBezTo>
                  <a:pt x="27489" y="4625"/>
                  <a:pt x="27553" y="4498"/>
                  <a:pt x="27584" y="4403"/>
                </a:cubicBezTo>
                <a:cubicBezTo>
                  <a:pt x="27584" y="4371"/>
                  <a:pt x="27553" y="4308"/>
                  <a:pt x="27521" y="4245"/>
                </a:cubicBezTo>
                <a:cubicBezTo>
                  <a:pt x="27489" y="4213"/>
                  <a:pt x="27458" y="4181"/>
                  <a:pt x="27394" y="4181"/>
                </a:cubicBezTo>
                <a:cubicBezTo>
                  <a:pt x="27363" y="4181"/>
                  <a:pt x="27299" y="4213"/>
                  <a:pt x="27268" y="4245"/>
                </a:cubicBezTo>
                <a:cubicBezTo>
                  <a:pt x="27141" y="4371"/>
                  <a:pt x="27014" y="4498"/>
                  <a:pt x="26856" y="4625"/>
                </a:cubicBezTo>
                <a:cubicBezTo>
                  <a:pt x="26698" y="4751"/>
                  <a:pt x="26444" y="4941"/>
                  <a:pt x="26128" y="5163"/>
                </a:cubicBezTo>
                <a:cubicBezTo>
                  <a:pt x="26223" y="5005"/>
                  <a:pt x="26286" y="4846"/>
                  <a:pt x="26318" y="4688"/>
                </a:cubicBezTo>
                <a:cubicBezTo>
                  <a:pt x="26476" y="4371"/>
                  <a:pt x="26603" y="4086"/>
                  <a:pt x="26634" y="3833"/>
                </a:cubicBezTo>
                <a:cubicBezTo>
                  <a:pt x="26666" y="3485"/>
                  <a:pt x="26603" y="3231"/>
                  <a:pt x="26413" y="3010"/>
                </a:cubicBezTo>
                <a:cubicBezTo>
                  <a:pt x="26381" y="2946"/>
                  <a:pt x="26349" y="2946"/>
                  <a:pt x="26286" y="2946"/>
                </a:cubicBezTo>
                <a:cubicBezTo>
                  <a:pt x="26275" y="2941"/>
                  <a:pt x="26266" y="2936"/>
                  <a:pt x="26254" y="2936"/>
                </a:cubicBezTo>
                <a:cubicBezTo>
                  <a:pt x="26198" y="2936"/>
                  <a:pt x="26084" y="3037"/>
                  <a:pt x="25431" y="3611"/>
                </a:cubicBezTo>
                <a:cubicBezTo>
                  <a:pt x="25209" y="3611"/>
                  <a:pt x="24988" y="3675"/>
                  <a:pt x="24734" y="3770"/>
                </a:cubicBezTo>
                <a:cubicBezTo>
                  <a:pt x="24798" y="3611"/>
                  <a:pt x="24861" y="3485"/>
                  <a:pt x="24861" y="3326"/>
                </a:cubicBezTo>
                <a:cubicBezTo>
                  <a:pt x="24893" y="3263"/>
                  <a:pt x="24893" y="3168"/>
                  <a:pt x="24861" y="3105"/>
                </a:cubicBezTo>
                <a:cubicBezTo>
                  <a:pt x="24956" y="3010"/>
                  <a:pt x="24988" y="2946"/>
                  <a:pt x="24988" y="2915"/>
                </a:cubicBezTo>
                <a:cubicBezTo>
                  <a:pt x="24988" y="2851"/>
                  <a:pt x="24956" y="2788"/>
                  <a:pt x="24924" y="2756"/>
                </a:cubicBezTo>
                <a:cubicBezTo>
                  <a:pt x="24893" y="2725"/>
                  <a:pt x="24829" y="2661"/>
                  <a:pt x="24734" y="2661"/>
                </a:cubicBezTo>
                <a:lnTo>
                  <a:pt x="24703" y="2661"/>
                </a:lnTo>
                <a:cubicBezTo>
                  <a:pt x="24703" y="2661"/>
                  <a:pt x="24703" y="2661"/>
                  <a:pt x="24671" y="2630"/>
                </a:cubicBezTo>
                <a:cubicBezTo>
                  <a:pt x="24636" y="2595"/>
                  <a:pt x="24592" y="2570"/>
                  <a:pt x="24543" y="2570"/>
                </a:cubicBezTo>
                <a:cubicBezTo>
                  <a:pt x="24503" y="2570"/>
                  <a:pt x="24460" y="2587"/>
                  <a:pt x="24418" y="2630"/>
                </a:cubicBezTo>
                <a:lnTo>
                  <a:pt x="23879" y="3073"/>
                </a:lnTo>
                <a:cubicBezTo>
                  <a:pt x="23816" y="3105"/>
                  <a:pt x="23721" y="3168"/>
                  <a:pt x="23657" y="3231"/>
                </a:cubicBezTo>
                <a:cubicBezTo>
                  <a:pt x="23752" y="3010"/>
                  <a:pt x="23816" y="2820"/>
                  <a:pt x="23847" y="2661"/>
                </a:cubicBezTo>
                <a:cubicBezTo>
                  <a:pt x="23879" y="2440"/>
                  <a:pt x="23816" y="2281"/>
                  <a:pt x="23721" y="2155"/>
                </a:cubicBezTo>
                <a:cubicBezTo>
                  <a:pt x="23689" y="2091"/>
                  <a:pt x="23626" y="2091"/>
                  <a:pt x="23594" y="2060"/>
                </a:cubicBezTo>
                <a:cubicBezTo>
                  <a:pt x="23531" y="2060"/>
                  <a:pt x="23499" y="2091"/>
                  <a:pt x="23467" y="2123"/>
                </a:cubicBezTo>
                <a:lnTo>
                  <a:pt x="21536" y="3706"/>
                </a:lnTo>
                <a:cubicBezTo>
                  <a:pt x="23562" y="1838"/>
                  <a:pt x="23467" y="1743"/>
                  <a:pt x="23372" y="1616"/>
                </a:cubicBezTo>
                <a:cubicBezTo>
                  <a:pt x="23309" y="1553"/>
                  <a:pt x="23246" y="1490"/>
                  <a:pt x="23119" y="1490"/>
                </a:cubicBezTo>
                <a:lnTo>
                  <a:pt x="23087" y="1490"/>
                </a:lnTo>
                <a:cubicBezTo>
                  <a:pt x="21061" y="1490"/>
                  <a:pt x="4498" y="16849"/>
                  <a:pt x="1204" y="19921"/>
                </a:cubicBezTo>
                <a:cubicBezTo>
                  <a:pt x="1457" y="19509"/>
                  <a:pt x="2028" y="18844"/>
                  <a:pt x="2883" y="17957"/>
                </a:cubicBezTo>
                <a:cubicBezTo>
                  <a:pt x="4909" y="16596"/>
                  <a:pt x="8646" y="13112"/>
                  <a:pt x="13397" y="8615"/>
                </a:cubicBezTo>
                <a:lnTo>
                  <a:pt x="13808" y="8235"/>
                </a:lnTo>
                <a:cubicBezTo>
                  <a:pt x="16469" y="5987"/>
                  <a:pt x="19350" y="3643"/>
                  <a:pt x="22201" y="1363"/>
                </a:cubicBezTo>
                <a:cubicBezTo>
                  <a:pt x="22232" y="1331"/>
                  <a:pt x="22264" y="1300"/>
                  <a:pt x="22264" y="1236"/>
                </a:cubicBezTo>
                <a:cubicBezTo>
                  <a:pt x="22264" y="1205"/>
                  <a:pt x="22264" y="1141"/>
                  <a:pt x="22232" y="1110"/>
                </a:cubicBezTo>
                <a:cubicBezTo>
                  <a:pt x="22201" y="1078"/>
                  <a:pt x="22137" y="1046"/>
                  <a:pt x="22074" y="1046"/>
                </a:cubicBezTo>
                <a:cubicBezTo>
                  <a:pt x="22074" y="1046"/>
                  <a:pt x="22011" y="1046"/>
                  <a:pt x="21979" y="1078"/>
                </a:cubicBezTo>
                <a:lnTo>
                  <a:pt x="21947" y="1078"/>
                </a:lnTo>
                <a:cubicBezTo>
                  <a:pt x="21947" y="1078"/>
                  <a:pt x="21947" y="1078"/>
                  <a:pt x="21947" y="1110"/>
                </a:cubicBezTo>
                <a:cubicBezTo>
                  <a:pt x="21821" y="1141"/>
                  <a:pt x="21694" y="1268"/>
                  <a:pt x="21504" y="1395"/>
                </a:cubicBezTo>
                <a:cubicBezTo>
                  <a:pt x="21441" y="1363"/>
                  <a:pt x="21409" y="1331"/>
                  <a:pt x="21282" y="1300"/>
                </a:cubicBezTo>
                <a:cubicBezTo>
                  <a:pt x="20712" y="1300"/>
                  <a:pt x="18590" y="3200"/>
                  <a:pt x="13967" y="7570"/>
                </a:cubicBezTo>
                <a:cubicBezTo>
                  <a:pt x="9976" y="10959"/>
                  <a:pt x="5258" y="15012"/>
                  <a:pt x="1552" y="18211"/>
                </a:cubicBezTo>
                <a:lnTo>
                  <a:pt x="1521" y="18211"/>
                </a:lnTo>
                <a:cubicBezTo>
                  <a:pt x="1394" y="17102"/>
                  <a:pt x="13112" y="7127"/>
                  <a:pt x="20554" y="1110"/>
                </a:cubicBezTo>
                <a:cubicBezTo>
                  <a:pt x="20586" y="1078"/>
                  <a:pt x="20617" y="1015"/>
                  <a:pt x="20617" y="983"/>
                </a:cubicBezTo>
                <a:cubicBezTo>
                  <a:pt x="20617" y="920"/>
                  <a:pt x="20586" y="856"/>
                  <a:pt x="20554" y="825"/>
                </a:cubicBezTo>
                <a:cubicBezTo>
                  <a:pt x="20396" y="634"/>
                  <a:pt x="20174" y="539"/>
                  <a:pt x="19857" y="539"/>
                </a:cubicBezTo>
                <a:cubicBezTo>
                  <a:pt x="19841" y="524"/>
                  <a:pt x="19826" y="516"/>
                  <a:pt x="19810" y="516"/>
                </a:cubicBezTo>
                <a:cubicBezTo>
                  <a:pt x="19794" y="516"/>
                  <a:pt x="19778" y="524"/>
                  <a:pt x="19762" y="539"/>
                </a:cubicBezTo>
                <a:cubicBezTo>
                  <a:pt x="19762" y="508"/>
                  <a:pt x="19731" y="476"/>
                  <a:pt x="19731" y="444"/>
                </a:cubicBezTo>
                <a:cubicBezTo>
                  <a:pt x="19540" y="254"/>
                  <a:pt x="19319" y="159"/>
                  <a:pt x="19002" y="128"/>
                </a:cubicBezTo>
                <a:lnTo>
                  <a:pt x="18970" y="128"/>
                </a:lnTo>
                <a:cubicBezTo>
                  <a:pt x="18210" y="128"/>
                  <a:pt x="16944" y="856"/>
                  <a:pt x="15424" y="1965"/>
                </a:cubicBezTo>
                <a:cubicBezTo>
                  <a:pt x="16025" y="1395"/>
                  <a:pt x="16627" y="856"/>
                  <a:pt x="17197" y="349"/>
                </a:cubicBezTo>
                <a:cubicBezTo>
                  <a:pt x="17260" y="286"/>
                  <a:pt x="17260" y="159"/>
                  <a:pt x="17197" y="96"/>
                </a:cubicBezTo>
                <a:cubicBezTo>
                  <a:pt x="17165" y="33"/>
                  <a:pt x="17102" y="1"/>
                  <a:pt x="17039" y="1"/>
                </a:cubicBezTo>
                <a:cubicBezTo>
                  <a:pt x="17034" y="1"/>
                  <a:pt x="17030" y="0"/>
                  <a:pt x="17025"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14"/>
          <p:cNvSpPr/>
          <p:nvPr/>
        </p:nvSpPr>
        <p:spPr>
          <a:xfrm>
            <a:off x="3970063" y="1141625"/>
            <a:ext cx="1154838" cy="759002"/>
          </a:xfrm>
          <a:custGeom>
            <a:rect b="b" l="l" r="r" t="t"/>
            <a:pathLst>
              <a:path extrusionOk="0" h="24998" w="38035">
                <a:moveTo>
                  <a:pt x="19722" y="728"/>
                </a:moveTo>
                <a:cubicBezTo>
                  <a:pt x="21937" y="728"/>
                  <a:pt x="24169" y="1294"/>
                  <a:pt x="26254" y="1974"/>
                </a:cubicBezTo>
                <a:cubicBezTo>
                  <a:pt x="29041" y="2893"/>
                  <a:pt x="31733" y="4223"/>
                  <a:pt x="33791" y="6376"/>
                </a:cubicBezTo>
                <a:cubicBezTo>
                  <a:pt x="35691" y="8403"/>
                  <a:pt x="36863" y="11190"/>
                  <a:pt x="36673" y="13977"/>
                </a:cubicBezTo>
                <a:cubicBezTo>
                  <a:pt x="36420" y="17239"/>
                  <a:pt x="34076" y="19424"/>
                  <a:pt x="31384" y="20975"/>
                </a:cubicBezTo>
                <a:cubicBezTo>
                  <a:pt x="28502" y="22591"/>
                  <a:pt x="25494" y="23351"/>
                  <a:pt x="22264" y="23857"/>
                </a:cubicBezTo>
                <a:cubicBezTo>
                  <a:pt x="21386" y="23994"/>
                  <a:pt x="20535" y="24055"/>
                  <a:pt x="19700" y="24055"/>
                </a:cubicBezTo>
                <a:cubicBezTo>
                  <a:pt x="17248" y="24055"/>
                  <a:pt x="14926" y="23529"/>
                  <a:pt x="12446" y="22844"/>
                </a:cubicBezTo>
                <a:cubicBezTo>
                  <a:pt x="9533" y="22052"/>
                  <a:pt x="6492" y="21102"/>
                  <a:pt x="4181" y="19044"/>
                </a:cubicBezTo>
                <a:cubicBezTo>
                  <a:pt x="1742" y="16890"/>
                  <a:pt x="539" y="13597"/>
                  <a:pt x="1425" y="10398"/>
                </a:cubicBezTo>
                <a:cubicBezTo>
                  <a:pt x="3280" y="3566"/>
                  <a:pt x="10869" y="2287"/>
                  <a:pt x="16767" y="845"/>
                </a:cubicBezTo>
                <a:lnTo>
                  <a:pt x="16767" y="845"/>
                </a:lnTo>
                <a:cubicBezTo>
                  <a:pt x="16805" y="950"/>
                  <a:pt x="16896" y="1035"/>
                  <a:pt x="17021" y="1035"/>
                </a:cubicBezTo>
                <a:cubicBezTo>
                  <a:pt x="17047" y="1035"/>
                  <a:pt x="17074" y="1032"/>
                  <a:pt x="17102" y="1024"/>
                </a:cubicBezTo>
                <a:cubicBezTo>
                  <a:pt x="17966" y="817"/>
                  <a:pt x="18843" y="728"/>
                  <a:pt x="19722" y="728"/>
                </a:cubicBezTo>
                <a:close/>
                <a:moveTo>
                  <a:pt x="20348" y="0"/>
                </a:moveTo>
                <a:cubicBezTo>
                  <a:pt x="19312" y="0"/>
                  <a:pt x="18281" y="119"/>
                  <a:pt x="17270" y="392"/>
                </a:cubicBezTo>
                <a:lnTo>
                  <a:pt x="17270" y="392"/>
                </a:lnTo>
                <a:cubicBezTo>
                  <a:pt x="17242" y="371"/>
                  <a:pt x="17207" y="359"/>
                  <a:pt x="17165" y="359"/>
                </a:cubicBezTo>
                <a:cubicBezTo>
                  <a:pt x="11179" y="897"/>
                  <a:pt x="3801" y="2924"/>
                  <a:pt x="1172" y="8941"/>
                </a:cubicBezTo>
                <a:cubicBezTo>
                  <a:pt x="0" y="11665"/>
                  <a:pt x="222" y="14927"/>
                  <a:pt x="1837" y="17429"/>
                </a:cubicBezTo>
                <a:cubicBezTo>
                  <a:pt x="3516" y="20089"/>
                  <a:pt x="6366" y="21672"/>
                  <a:pt x="9248" y="22717"/>
                </a:cubicBezTo>
                <a:cubicBezTo>
                  <a:pt x="12375" y="23818"/>
                  <a:pt x="15927" y="24998"/>
                  <a:pt x="19321" y="24998"/>
                </a:cubicBezTo>
                <a:cubicBezTo>
                  <a:pt x="19638" y="24998"/>
                  <a:pt x="19954" y="24987"/>
                  <a:pt x="20268" y="24966"/>
                </a:cubicBezTo>
                <a:cubicBezTo>
                  <a:pt x="23910" y="24712"/>
                  <a:pt x="27647" y="23921"/>
                  <a:pt x="30878" y="22242"/>
                </a:cubicBezTo>
                <a:cubicBezTo>
                  <a:pt x="33569" y="20849"/>
                  <a:pt x="36261" y="18949"/>
                  <a:pt x="37211" y="15940"/>
                </a:cubicBezTo>
                <a:cubicBezTo>
                  <a:pt x="38035" y="13280"/>
                  <a:pt x="37465" y="10303"/>
                  <a:pt x="36071" y="7960"/>
                </a:cubicBezTo>
                <a:cubicBezTo>
                  <a:pt x="34361" y="4983"/>
                  <a:pt x="31353" y="3051"/>
                  <a:pt x="28217" y="1784"/>
                </a:cubicBezTo>
                <a:cubicBezTo>
                  <a:pt x="25773" y="806"/>
                  <a:pt x="23048" y="0"/>
                  <a:pt x="20348" y="0"/>
                </a:cubicBezTo>
                <a:close/>
              </a:path>
            </a:pathLst>
          </a:custGeom>
          <a:solidFill>
            <a:srgbClr val="DD7E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14"/>
          <p:cNvSpPr/>
          <p:nvPr/>
        </p:nvSpPr>
        <p:spPr>
          <a:xfrm>
            <a:off x="2533492" y="1900626"/>
            <a:ext cx="1205816" cy="719986"/>
          </a:xfrm>
          <a:custGeom>
            <a:rect b="b" l="l" r="r" t="t"/>
            <a:pathLst>
              <a:path extrusionOk="0" h="23713" w="39714">
                <a:moveTo>
                  <a:pt x="17941" y="704"/>
                </a:moveTo>
                <a:cubicBezTo>
                  <a:pt x="19604" y="704"/>
                  <a:pt x="21266" y="902"/>
                  <a:pt x="22897" y="1266"/>
                </a:cubicBezTo>
                <a:cubicBezTo>
                  <a:pt x="22929" y="1275"/>
                  <a:pt x="22958" y="1279"/>
                  <a:pt x="22986" y="1279"/>
                </a:cubicBezTo>
                <a:cubicBezTo>
                  <a:pt x="23265" y="1279"/>
                  <a:pt x="23344" y="878"/>
                  <a:pt x="23056" y="791"/>
                </a:cubicBezTo>
                <a:cubicBezTo>
                  <a:pt x="23016" y="779"/>
                  <a:pt x="22976" y="767"/>
                  <a:pt x="22935" y="755"/>
                </a:cubicBezTo>
                <a:lnTo>
                  <a:pt x="22936" y="755"/>
                </a:lnTo>
                <a:cubicBezTo>
                  <a:pt x="28592" y="1014"/>
                  <a:pt x="34782" y="3153"/>
                  <a:pt x="37465" y="8518"/>
                </a:cubicBezTo>
                <a:cubicBezTo>
                  <a:pt x="38795" y="11179"/>
                  <a:pt x="38922" y="14567"/>
                  <a:pt x="37307" y="17101"/>
                </a:cubicBezTo>
                <a:cubicBezTo>
                  <a:pt x="35755" y="19539"/>
                  <a:pt x="32968" y="20711"/>
                  <a:pt x="30276" y="21376"/>
                </a:cubicBezTo>
                <a:cubicBezTo>
                  <a:pt x="26903" y="22215"/>
                  <a:pt x="23385" y="22813"/>
                  <a:pt x="19904" y="22813"/>
                </a:cubicBezTo>
                <a:cubicBezTo>
                  <a:pt x="17077" y="22813"/>
                  <a:pt x="14274" y="22418"/>
                  <a:pt x="11592" y="21439"/>
                </a:cubicBezTo>
                <a:cubicBezTo>
                  <a:pt x="8583" y="20331"/>
                  <a:pt x="5669" y="18874"/>
                  <a:pt x="4023" y="15961"/>
                </a:cubicBezTo>
                <a:cubicBezTo>
                  <a:pt x="2439" y="13110"/>
                  <a:pt x="2471" y="9532"/>
                  <a:pt x="4276" y="6777"/>
                </a:cubicBezTo>
                <a:cubicBezTo>
                  <a:pt x="6144" y="3926"/>
                  <a:pt x="9786" y="2185"/>
                  <a:pt x="12985" y="1330"/>
                </a:cubicBezTo>
                <a:cubicBezTo>
                  <a:pt x="14616" y="902"/>
                  <a:pt x="16279" y="704"/>
                  <a:pt x="17941" y="704"/>
                </a:cubicBezTo>
                <a:close/>
                <a:moveTo>
                  <a:pt x="17618" y="1"/>
                </a:moveTo>
                <a:cubicBezTo>
                  <a:pt x="12865" y="1"/>
                  <a:pt x="7969" y="1694"/>
                  <a:pt x="4719" y="5035"/>
                </a:cubicBezTo>
                <a:cubicBezTo>
                  <a:pt x="1" y="9912"/>
                  <a:pt x="2218" y="17544"/>
                  <a:pt x="7791" y="20616"/>
                </a:cubicBezTo>
                <a:cubicBezTo>
                  <a:pt x="10832" y="22294"/>
                  <a:pt x="14347" y="23434"/>
                  <a:pt x="17830" y="23656"/>
                </a:cubicBezTo>
                <a:cubicBezTo>
                  <a:pt x="18411" y="23695"/>
                  <a:pt x="18995" y="23713"/>
                  <a:pt x="19579" y="23713"/>
                </a:cubicBezTo>
                <a:cubicBezTo>
                  <a:pt x="22817" y="23713"/>
                  <a:pt x="26092" y="23160"/>
                  <a:pt x="29231" y="22516"/>
                </a:cubicBezTo>
                <a:cubicBezTo>
                  <a:pt x="32018" y="21946"/>
                  <a:pt x="34932" y="21028"/>
                  <a:pt x="36958" y="18969"/>
                </a:cubicBezTo>
                <a:cubicBezTo>
                  <a:pt x="39049" y="16847"/>
                  <a:pt x="39714" y="13775"/>
                  <a:pt x="39175" y="10894"/>
                </a:cubicBezTo>
                <a:cubicBezTo>
                  <a:pt x="37861" y="4002"/>
                  <a:pt x="30167" y="73"/>
                  <a:pt x="23538" y="73"/>
                </a:cubicBezTo>
                <a:cubicBezTo>
                  <a:pt x="22978" y="73"/>
                  <a:pt x="22425" y="101"/>
                  <a:pt x="21884" y="158"/>
                </a:cubicBezTo>
                <a:cubicBezTo>
                  <a:pt x="21726" y="172"/>
                  <a:pt x="21633" y="291"/>
                  <a:pt x="21614" y="416"/>
                </a:cubicBezTo>
                <a:lnTo>
                  <a:pt x="21614" y="416"/>
                </a:lnTo>
                <a:cubicBezTo>
                  <a:pt x="20322" y="139"/>
                  <a:pt x="18976" y="1"/>
                  <a:pt x="17618"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14"/>
          <p:cNvSpPr/>
          <p:nvPr/>
        </p:nvSpPr>
        <p:spPr>
          <a:xfrm>
            <a:off x="5471034" y="1809873"/>
            <a:ext cx="1119283" cy="731858"/>
          </a:xfrm>
          <a:custGeom>
            <a:rect b="b" l="l" r="r" t="t"/>
            <a:pathLst>
              <a:path extrusionOk="0" h="24104" w="36864">
                <a:moveTo>
                  <a:pt x="21366" y="605"/>
                </a:moveTo>
                <a:cubicBezTo>
                  <a:pt x="21389" y="610"/>
                  <a:pt x="21414" y="613"/>
                  <a:pt x="21441" y="613"/>
                </a:cubicBezTo>
                <a:cubicBezTo>
                  <a:pt x="26666" y="962"/>
                  <a:pt x="32873" y="3463"/>
                  <a:pt x="34900" y="8752"/>
                </a:cubicBezTo>
                <a:cubicBezTo>
                  <a:pt x="36008" y="11634"/>
                  <a:pt x="35027" y="14864"/>
                  <a:pt x="33000" y="17081"/>
                </a:cubicBezTo>
                <a:cubicBezTo>
                  <a:pt x="30973" y="19361"/>
                  <a:pt x="28155" y="20501"/>
                  <a:pt x="25336" y="21451"/>
                </a:cubicBezTo>
                <a:cubicBezTo>
                  <a:pt x="22007" y="22554"/>
                  <a:pt x="18478" y="23326"/>
                  <a:pt x="14964" y="23326"/>
                </a:cubicBezTo>
                <a:cubicBezTo>
                  <a:pt x="12727" y="23326"/>
                  <a:pt x="10497" y="23014"/>
                  <a:pt x="8330" y="22275"/>
                </a:cubicBezTo>
                <a:cubicBezTo>
                  <a:pt x="5638" y="21388"/>
                  <a:pt x="2249" y="19678"/>
                  <a:pt x="1426" y="16733"/>
                </a:cubicBezTo>
                <a:cubicBezTo>
                  <a:pt x="1077" y="15498"/>
                  <a:pt x="919" y="14009"/>
                  <a:pt x="982" y="12742"/>
                </a:cubicBezTo>
                <a:cubicBezTo>
                  <a:pt x="1014" y="10906"/>
                  <a:pt x="1901" y="9639"/>
                  <a:pt x="3073" y="8309"/>
                </a:cubicBezTo>
                <a:cubicBezTo>
                  <a:pt x="5194" y="5870"/>
                  <a:pt x="7665" y="2893"/>
                  <a:pt x="10863" y="1943"/>
                </a:cubicBezTo>
                <a:cubicBezTo>
                  <a:pt x="13789" y="1054"/>
                  <a:pt x="17105" y="762"/>
                  <a:pt x="20198" y="762"/>
                </a:cubicBezTo>
                <a:cubicBezTo>
                  <a:pt x="20520" y="762"/>
                  <a:pt x="20839" y="766"/>
                  <a:pt x="21156" y="772"/>
                </a:cubicBezTo>
                <a:cubicBezTo>
                  <a:pt x="21279" y="772"/>
                  <a:pt x="21349" y="695"/>
                  <a:pt x="21366" y="605"/>
                </a:cubicBezTo>
                <a:close/>
                <a:moveTo>
                  <a:pt x="21944" y="1"/>
                </a:moveTo>
                <a:cubicBezTo>
                  <a:pt x="21774" y="1"/>
                  <a:pt x="21607" y="4"/>
                  <a:pt x="21441" y="12"/>
                </a:cubicBezTo>
                <a:cubicBezTo>
                  <a:pt x="21244" y="12"/>
                  <a:pt x="21149" y="173"/>
                  <a:pt x="21156" y="328"/>
                </a:cubicBezTo>
                <a:lnTo>
                  <a:pt x="21156" y="328"/>
                </a:lnTo>
                <a:cubicBezTo>
                  <a:pt x="21156" y="328"/>
                  <a:pt x="21156" y="328"/>
                  <a:pt x="21156" y="328"/>
                </a:cubicBezTo>
                <a:cubicBezTo>
                  <a:pt x="20108" y="263"/>
                  <a:pt x="19046" y="220"/>
                  <a:pt x="17983" y="220"/>
                </a:cubicBezTo>
                <a:cubicBezTo>
                  <a:pt x="15416" y="220"/>
                  <a:pt x="12839" y="472"/>
                  <a:pt x="10420" y="1278"/>
                </a:cubicBezTo>
                <a:cubicBezTo>
                  <a:pt x="7253" y="2292"/>
                  <a:pt x="4846" y="5142"/>
                  <a:pt x="2724" y="7580"/>
                </a:cubicBezTo>
                <a:cubicBezTo>
                  <a:pt x="1901" y="8530"/>
                  <a:pt x="1014" y="9512"/>
                  <a:pt x="571" y="10716"/>
                </a:cubicBezTo>
                <a:cubicBezTo>
                  <a:pt x="1" y="12204"/>
                  <a:pt x="222" y="13914"/>
                  <a:pt x="412" y="15466"/>
                </a:cubicBezTo>
                <a:cubicBezTo>
                  <a:pt x="792" y="18443"/>
                  <a:pt x="2598" y="20248"/>
                  <a:pt x="5131" y="21705"/>
                </a:cubicBezTo>
                <a:cubicBezTo>
                  <a:pt x="8175" y="23419"/>
                  <a:pt x="11543" y="24104"/>
                  <a:pt x="14953" y="24104"/>
                </a:cubicBezTo>
                <a:cubicBezTo>
                  <a:pt x="18283" y="24104"/>
                  <a:pt x="21652" y="23451"/>
                  <a:pt x="24798" y="22465"/>
                </a:cubicBezTo>
                <a:cubicBezTo>
                  <a:pt x="30245" y="20755"/>
                  <a:pt x="36863" y="17271"/>
                  <a:pt x="36135" y="10494"/>
                </a:cubicBezTo>
                <a:cubicBezTo>
                  <a:pt x="35489" y="4216"/>
                  <a:pt x="27784" y="1"/>
                  <a:pt x="21944" y="1"/>
                </a:cubicBezTo>
                <a:close/>
              </a:path>
            </a:pathLst>
          </a:custGeom>
          <a:solidFill>
            <a:srgbClr val="B4A7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14"/>
          <p:cNvSpPr/>
          <p:nvPr/>
        </p:nvSpPr>
        <p:spPr>
          <a:xfrm>
            <a:off x="4412445" y="2009719"/>
            <a:ext cx="169180" cy="105115"/>
          </a:xfrm>
          <a:custGeom>
            <a:rect b="b" l="l" r="r" t="t"/>
            <a:pathLst>
              <a:path extrusionOk="0" h="3462" w="5572">
                <a:moveTo>
                  <a:pt x="2103" y="1"/>
                </a:moveTo>
                <a:cubicBezTo>
                  <a:pt x="1791" y="1"/>
                  <a:pt x="1542" y="143"/>
                  <a:pt x="1328" y="428"/>
                </a:cubicBezTo>
                <a:cubicBezTo>
                  <a:pt x="790" y="1157"/>
                  <a:pt x="378" y="2170"/>
                  <a:pt x="61" y="3025"/>
                </a:cubicBezTo>
                <a:cubicBezTo>
                  <a:pt x="0" y="3209"/>
                  <a:pt x="124" y="3314"/>
                  <a:pt x="253" y="3314"/>
                </a:cubicBezTo>
                <a:cubicBezTo>
                  <a:pt x="324" y="3314"/>
                  <a:pt x="397" y="3283"/>
                  <a:pt x="441" y="3215"/>
                </a:cubicBezTo>
                <a:cubicBezTo>
                  <a:pt x="821" y="2709"/>
                  <a:pt x="1106" y="2170"/>
                  <a:pt x="1423" y="1632"/>
                </a:cubicBezTo>
                <a:cubicBezTo>
                  <a:pt x="1626" y="1283"/>
                  <a:pt x="1750" y="828"/>
                  <a:pt x="2233" y="828"/>
                </a:cubicBezTo>
                <a:cubicBezTo>
                  <a:pt x="2276" y="828"/>
                  <a:pt x="2323" y="832"/>
                  <a:pt x="2373" y="840"/>
                </a:cubicBezTo>
                <a:cubicBezTo>
                  <a:pt x="2595" y="872"/>
                  <a:pt x="2912" y="1188"/>
                  <a:pt x="3070" y="1315"/>
                </a:cubicBezTo>
                <a:cubicBezTo>
                  <a:pt x="3513" y="1663"/>
                  <a:pt x="3893" y="2075"/>
                  <a:pt x="4273" y="2519"/>
                </a:cubicBezTo>
                <a:cubicBezTo>
                  <a:pt x="4558" y="2899"/>
                  <a:pt x="4685" y="3247"/>
                  <a:pt x="5128" y="3437"/>
                </a:cubicBezTo>
                <a:cubicBezTo>
                  <a:pt x="5161" y="3453"/>
                  <a:pt x="5196" y="3461"/>
                  <a:pt x="5230" y="3461"/>
                </a:cubicBezTo>
                <a:cubicBezTo>
                  <a:pt x="5326" y="3461"/>
                  <a:pt x="5413" y="3396"/>
                  <a:pt x="5413" y="3279"/>
                </a:cubicBezTo>
                <a:cubicBezTo>
                  <a:pt x="5572" y="2107"/>
                  <a:pt x="3450" y="365"/>
                  <a:pt x="2437" y="48"/>
                </a:cubicBezTo>
                <a:cubicBezTo>
                  <a:pt x="2318" y="17"/>
                  <a:pt x="2207" y="1"/>
                  <a:pt x="210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14"/>
          <p:cNvSpPr/>
          <p:nvPr/>
        </p:nvSpPr>
        <p:spPr>
          <a:xfrm>
            <a:off x="4483979" y="2081101"/>
            <a:ext cx="41870" cy="225199"/>
          </a:xfrm>
          <a:custGeom>
            <a:rect b="b" l="l" r="r" t="t"/>
            <a:pathLst>
              <a:path extrusionOk="0" h="7417" w="1379">
                <a:moveTo>
                  <a:pt x="209" y="0"/>
                </a:moveTo>
                <a:cubicBezTo>
                  <a:pt x="102" y="0"/>
                  <a:pt x="0" y="63"/>
                  <a:pt x="17" y="199"/>
                </a:cubicBezTo>
                <a:cubicBezTo>
                  <a:pt x="144" y="1466"/>
                  <a:pt x="366" y="2701"/>
                  <a:pt x="397" y="3936"/>
                </a:cubicBezTo>
                <a:cubicBezTo>
                  <a:pt x="461" y="5045"/>
                  <a:pt x="207" y="6248"/>
                  <a:pt x="524" y="7261"/>
                </a:cubicBezTo>
                <a:cubicBezTo>
                  <a:pt x="562" y="7356"/>
                  <a:pt x="656" y="7416"/>
                  <a:pt x="739" y="7416"/>
                </a:cubicBezTo>
                <a:cubicBezTo>
                  <a:pt x="795" y="7416"/>
                  <a:pt x="847" y="7389"/>
                  <a:pt x="872" y="7325"/>
                </a:cubicBezTo>
                <a:cubicBezTo>
                  <a:pt x="1379" y="6311"/>
                  <a:pt x="1221" y="5045"/>
                  <a:pt x="1126" y="3936"/>
                </a:cubicBezTo>
                <a:cubicBezTo>
                  <a:pt x="1062" y="2669"/>
                  <a:pt x="872" y="1371"/>
                  <a:pt x="429" y="136"/>
                </a:cubicBezTo>
                <a:cubicBezTo>
                  <a:pt x="400" y="48"/>
                  <a:pt x="302" y="0"/>
                  <a:pt x="20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14"/>
          <p:cNvSpPr/>
          <p:nvPr/>
        </p:nvSpPr>
        <p:spPr>
          <a:xfrm>
            <a:off x="4675840" y="2018524"/>
            <a:ext cx="25990" cy="222011"/>
          </a:xfrm>
          <a:custGeom>
            <a:rect b="b" l="l" r="r" t="t"/>
            <a:pathLst>
              <a:path extrusionOk="0" h="7312" w="856">
                <a:moveTo>
                  <a:pt x="235" y="0"/>
                </a:moveTo>
                <a:cubicBezTo>
                  <a:pt x="135" y="0"/>
                  <a:pt x="32" y="75"/>
                  <a:pt x="32" y="202"/>
                </a:cubicBezTo>
                <a:cubicBezTo>
                  <a:pt x="0" y="2450"/>
                  <a:pt x="159" y="4699"/>
                  <a:pt x="127" y="6979"/>
                </a:cubicBezTo>
                <a:cubicBezTo>
                  <a:pt x="111" y="7201"/>
                  <a:pt x="285" y="7311"/>
                  <a:pt x="464" y="7311"/>
                </a:cubicBezTo>
                <a:cubicBezTo>
                  <a:pt x="642" y="7311"/>
                  <a:pt x="824" y="7201"/>
                  <a:pt x="824" y="6979"/>
                </a:cubicBezTo>
                <a:cubicBezTo>
                  <a:pt x="855" y="4730"/>
                  <a:pt x="824" y="2355"/>
                  <a:pt x="412" y="138"/>
                </a:cubicBezTo>
                <a:cubicBezTo>
                  <a:pt x="385" y="43"/>
                  <a:pt x="311" y="0"/>
                  <a:pt x="23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14"/>
          <p:cNvSpPr/>
          <p:nvPr/>
        </p:nvSpPr>
        <p:spPr>
          <a:xfrm>
            <a:off x="4619973" y="2211417"/>
            <a:ext cx="167722" cy="109609"/>
          </a:xfrm>
          <a:custGeom>
            <a:rect b="b" l="l" r="r" t="t"/>
            <a:pathLst>
              <a:path extrusionOk="0" h="3610" w="5524">
                <a:moveTo>
                  <a:pt x="5044" y="0"/>
                </a:moveTo>
                <a:cubicBezTo>
                  <a:pt x="4966" y="0"/>
                  <a:pt x="4886" y="26"/>
                  <a:pt x="4817" y="87"/>
                </a:cubicBezTo>
                <a:cubicBezTo>
                  <a:pt x="4030" y="875"/>
                  <a:pt x="3342" y="1812"/>
                  <a:pt x="2688" y="2722"/>
                </a:cubicBezTo>
                <a:lnTo>
                  <a:pt x="2688" y="2722"/>
                </a:lnTo>
                <a:cubicBezTo>
                  <a:pt x="1877" y="2004"/>
                  <a:pt x="1168" y="1223"/>
                  <a:pt x="384" y="468"/>
                </a:cubicBezTo>
                <a:cubicBezTo>
                  <a:pt x="347" y="439"/>
                  <a:pt x="306" y="426"/>
                  <a:pt x="266" y="426"/>
                </a:cubicBezTo>
                <a:cubicBezTo>
                  <a:pt x="129" y="426"/>
                  <a:pt x="1" y="567"/>
                  <a:pt x="99" y="689"/>
                </a:cubicBezTo>
                <a:cubicBezTo>
                  <a:pt x="732" y="1766"/>
                  <a:pt x="1587" y="2653"/>
                  <a:pt x="2505" y="3508"/>
                </a:cubicBezTo>
                <a:cubicBezTo>
                  <a:pt x="2574" y="3576"/>
                  <a:pt x="2660" y="3609"/>
                  <a:pt x="2749" y="3609"/>
                </a:cubicBezTo>
                <a:cubicBezTo>
                  <a:pt x="2865" y="3609"/>
                  <a:pt x="2986" y="3552"/>
                  <a:pt x="3075" y="3444"/>
                </a:cubicBezTo>
                <a:cubicBezTo>
                  <a:pt x="3804" y="2431"/>
                  <a:pt x="4627" y="1513"/>
                  <a:pt x="5356" y="499"/>
                </a:cubicBezTo>
                <a:cubicBezTo>
                  <a:pt x="5524" y="259"/>
                  <a:pt x="5291" y="0"/>
                  <a:pt x="50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14"/>
          <p:cNvSpPr/>
          <p:nvPr/>
        </p:nvSpPr>
        <p:spPr>
          <a:xfrm>
            <a:off x="5374876" y="2480368"/>
            <a:ext cx="143311" cy="124304"/>
          </a:xfrm>
          <a:custGeom>
            <a:rect b="b" l="l" r="r" t="t"/>
            <a:pathLst>
              <a:path extrusionOk="0" h="4094" w="4720">
                <a:moveTo>
                  <a:pt x="1438" y="0"/>
                </a:moveTo>
                <a:cubicBezTo>
                  <a:pt x="1041" y="0"/>
                  <a:pt x="644" y="27"/>
                  <a:pt x="254" y="97"/>
                </a:cubicBezTo>
                <a:cubicBezTo>
                  <a:pt x="32" y="160"/>
                  <a:pt x="1" y="540"/>
                  <a:pt x="254" y="603"/>
                </a:cubicBezTo>
                <a:cubicBezTo>
                  <a:pt x="824" y="667"/>
                  <a:pt x="1363" y="667"/>
                  <a:pt x="1933" y="730"/>
                </a:cubicBezTo>
                <a:cubicBezTo>
                  <a:pt x="2344" y="762"/>
                  <a:pt x="2724" y="825"/>
                  <a:pt x="3136" y="857"/>
                </a:cubicBezTo>
                <a:cubicBezTo>
                  <a:pt x="3222" y="878"/>
                  <a:pt x="3495" y="972"/>
                  <a:pt x="3634" y="972"/>
                </a:cubicBezTo>
                <a:cubicBezTo>
                  <a:pt x="3660" y="972"/>
                  <a:pt x="3682" y="968"/>
                  <a:pt x="3696" y="961"/>
                </a:cubicBezTo>
                <a:lnTo>
                  <a:pt x="3696" y="961"/>
                </a:lnTo>
                <a:cubicBezTo>
                  <a:pt x="3642" y="1145"/>
                  <a:pt x="3416" y="1601"/>
                  <a:pt x="3389" y="1680"/>
                </a:cubicBezTo>
                <a:cubicBezTo>
                  <a:pt x="3294" y="1934"/>
                  <a:pt x="3199" y="2187"/>
                  <a:pt x="3104" y="2440"/>
                </a:cubicBezTo>
                <a:cubicBezTo>
                  <a:pt x="2914" y="2947"/>
                  <a:pt x="2598" y="3422"/>
                  <a:pt x="2756" y="3929"/>
                </a:cubicBezTo>
                <a:cubicBezTo>
                  <a:pt x="2801" y="4019"/>
                  <a:pt x="2896" y="4094"/>
                  <a:pt x="2992" y="4094"/>
                </a:cubicBezTo>
                <a:cubicBezTo>
                  <a:pt x="3030" y="4094"/>
                  <a:pt x="3068" y="4082"/>
                  <a:pt x="3104" y="4055"/>
                </a:cubicBezTo>
                <a:cubicBezTo>
                  <a:pt x="3706" y="3770"/>
                  <a:pt x="3833" y="2852"/>
                  <a:pt x="4054" y="2282"/>
                </a:cubicBezTo>
                <a:cubicBezTo>
                  <a:pt x="4213" y="1839"/>
                  <a:pt x="4719" y="1015"/>
                  <a:pt x="4466" y="540"/>
                </a:cubicBezTo>
                <a:cubicBezTo>
                  <a:pt x="4213" y="65"/>
                  <a:pt x="3389" y="128"/>
                  <a:pt x="2946" y="97"/>
                </a:cubicBezTo>
                <a:cubicBezTo>
                  <a:pt x="2450" y="44"/>
                  <a:pt x="1943" y="0"/>
                  <a:pt x="143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14"/>
          <p:cNvSpPr/>
          <p:nvPr/>
        </p:nvSpPr>
        <p:spPr>
          <a:xfrm>
            <a:off x="5302522" y="2530405"/>
            <a:ext cx="137785" cy="113950"/>
          </a:xfrm>
          <a:custGeom>
            <a:rect b="b" l="l" r="r" t="t"/>
            <a:pathLst>
              <a:path extrusionOk="0" h="3753" w="4538">
                <a:moveTo>
                  <a:pt x="4316" y="1"/>
                </a:moveTo>
                <a:cubicBezTo>
                  <a:pt x="2669" y="127"/>
                  <a:pt x="1085" y="1932"/>
                  <a:pt x="230" y="3199"/>
                </a:cubicBezTo>
                <a:cubicBezTo>
                  <a:pt x="1" y="3535"/>
                  <a:pt x="313" y="3752"/>
                  <a:pt x="596" y="3752"/>
                </a:cubicBezTo>
                <a:cubicBezTo>
                  <a:pt x="763" y="3752"/>
                  <a:pt x="920" y="3676"/>
                  <a:pt x="948" y="3503"/>
                </a:cubicBezTo>
                <a:lnTo>
                  <a:pt x="948" y="3503"/>
                </a:lnTo>
                <a:cubicBezTo>
                  <a:pt x="1412" y="2836"/>
                  <a:pt x="1964" y="2229"/>
                  <a:pt x="2574" y="1711"/>
                </a:cubicBezTo>
                <a:cubicBezTo>
                  <a:pt x="3176" y="1204"/>
                  <a:pt x="3904" y="856"/>
                  <a:pt x="4442" y="286"/>
                </a:cubicBezTo>
                <a:cubicBezTo>
                  <a:pt x="4537" y="191"/>
                  <a:pt x="4474" y="1"/>
                  <a:pt x="431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14"/>
          <p:cNvSpPr/>
          <p:nvPr/>
        </p:nvSpPr>
        <p:spPr>
          <a:xfrm>
            <a:off x="5242313" y="2393865"/>
            <a:ext cx="180687" cy="122331"/>
          </a:xfrm>
          <a:custGeom>
            <a:rect b="b" l="l" r="r" t="t"/>
            <a:pathLst>
              <a:path extrusionOk="0" h="4029" w="5951">
                <a:moveTo>
                  <a:pt x="5634" y="1"/>
                </a:moveTo>
                <a:cubicBezTo>
                  <a:pt x="4398" y="127"/>
                  <a:pt x="3195" y="792"/>
                  <a:pt x="2182" y="1521"/>
                </a:cubicBezTo>
                <a:cubicBezTo>
                  <a:pt x="1390" y="2059"/>
                  <a:pt x="123" y="2851"/>
                  <a:pt x="28" y="3832"/>
                </a:cubicBezTo>
                <a:cubicBezTo>
                  <a:pt x="1" y="3943"/>
                  <a:pt x="116" y="4029"/>
                  <a:pt x="210" y="4029"/>
                </a:cubicBezTo>
                <a:cubicBezTo>
                  <a:pt x="224" y="4029"/>
                  <a:pt x="237" y="4027"/>
                  <a:pt x="250" y="4023"/>
                </a:cubicBezTo>
                <a:cubicBezTo>
                  <a:pt x="693" y="3896"/>
                  <a:pt x="820" y="3674"/>
                  <a:pt x="1168" y="3326"/>
                </a:cubicBezTo>
                <a:cubicBezTo>
                  <a:pt x="1643" y="2851"/>
                  <a:pt x="2150" y="2439"/>
                  <a:pt x="2688" y="2059"/>
                </a:cubicBezTo>
                <a:cubicBezTo>
                  <a:pt x="3670" y="1394"/>
                  <a:pt x="4747" y="1014"/>
                  <a:pt x="5760" y="444"/>
                </a:cubicBezTo>
                <a:cubicBezTo>
                  <a:pt x="5950" y="349"/>
                  <a:pt x="5887" y="1"/>
                  <a:pt x="56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14"/>
          <p:cNvSpPr/>
          <p:nvPr/>
        </p:nvSpPr>
        <p:spPr>
          <a:xfrm>
            <a:off x="5193156" y="2451402"/>
            <a:ext cx="106755" cy="123727"/>
          </a:xfrm>
          <a:custGeom>
            <a:rect b="b" l="l" r="r" t="t"/>
            <a:pathLst>
              <a:path extrusionOk="0" h="4075" w="3516">
                <a:moveTo>
                  <a:pt x="838" y="1"/>
                </a:moveTo>
                <a:cubicBezTo>
                  <a:pt x="814" y="1"/>
                  <a:pt x="787" y="11"/>
                  <a:pt x="760" y="37"/>
                </a:cubicBezTo>
                <a:cubicBezTo>
                  <a:pt x="412" y="512"/>
                  <a:pt x="475" y="1177"/>
                  <a:pt x="412" y="1747"/>
                </a:cubicBezTo>
                <a:cubicBezTo>
                  <a:pt x="349" y="2191"/>
                  <a:pt x="0" y="2919"/>
                  <a:pt x="190" y="3363"/>
                </a:cubicBezTo>
                <a:cubicBezTo>
                  <a:pt x="349" y="3743"/>
                  <a:pt x="855" y="3743"/>
                  <a:pt x="1204" y="3806"/>
                </a:cubicBezTo>
                <a:cubicBezTo>
                  <a:pt x="1729" y="3881"/>
                  <a:pt x="2314" y="4075"/>
                  <a:pt x="2864" y="4075"/>
                </a:cubicBezTo>
                <a:cubicBezTo>
                  <a:pt x="3010" y="4075"/>
                  <a:pt x="3154" y="4061"/>
                  <a:pt x="3294" y="4028"/>
                </a:cubicBezTo>
                <a:cubicBezTo>
                  <a:pt x="3484" y="3964"/>
                  <a:pt x="3516" y="3711"/>
                  <a:pt x="3357" y="3584"/>
                </a:cubicBezTo>
                <a:cubicBezTo>
                  <a:pt x="2946" y="3299"/>
                  <a:pt x="2407" y="3299"/>
                  <a:pt x="1932" y="3236"/>
                </a:cubicBezTo>
                <a:cubicBezTo>
                  <a:pt x="1679" y="3204"/>
                  <a:pt x="1330" y="3173"/>
                  <a:pt x="1109" y="3109"/>
                </a:cubicBezTo>
                <a:cubicBezTo>
                  <a:pt x="729" y="2983"/>
                  <a:pt x="824" y="3014"/>
                  <a:pt x="887" y="2571"/>
                </a:cubicBezTo>
                <a:cubicBezTo>
                  <a:pt x="982" y="1842"/>
                  <a:pt x="1330" y="702"/>
                  <a:pt x="919" y="37"/>
                </a:cubicBezTo>
                <a:cubicBezTo>
                  <a:pt x="900" y="19"/>
                  <a:pt x="872" y="1"/>
                  <a:pt x="8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14"/>
          <p:cNvSpPr/>
          <p:nvPr/>
        </p:nvSpPr>
        <p:spPr>
          <a:xfrm>
            <a:off x="5269244" y="3191610"/>
            <a:ext cx="151813" cy="148260"/>
          </a:xfrm>
          <a:custGeom>
            <a:rect b="b" l="l" r="r" t="t"/>
            <a:pathLst>
              <a:path extrusionOk="0" h="4883" w="5000">
                <a:moveTo>
                  <a:pt x="314" y="1"/>
                </a:moveTo>
                <a:cubicBezTo>
                  <a:pt x="138" y="1"/>
                  <a:pt x="0" y="243"/>
                  <a:pt x="155" y="423"/>
                </a:cubicBezTo>
                <a:cubicBezTo>
                  <a:pt x="883" y="1152"/>
                  <a:pt x="1675" y="1785"/>
                  <a:pt x="2371" y="2545"/>
                </a:cubicBezTo>
                <a:cubicBezTo>
                  <a:pt x="3005" y="3242"/>
                  <a:pt x="3511" y="4160"/>
                  <a:pt x="4177" y="4762"/>
                </a:cubicBezTo>
                <a:cubicBezTo>
                  <a:pt x="4245" y="4831"/>
                  <a:pt x="4346" y="4883"/>
                  <a:pt x="4445" y="4883"/>
                </a:cubicBezTo>
                <a:cubicBezTo>
                  <a:pt x="4483" y="4883"/>
                  <a:pt x="4521" y="4875"/>
                  <a:pt x="4557" y="4857"/>
                </a:cubicBezTo>
                <a:lnTo>
                  <a:pt x="4620" y="4857"/>
                </a:lnTo>
                <a:cubicBezTo>
                  <a:pt x="4905" y="4762"/>
                  <a:pt x="5000" y="4350"/>
                  <a:pt x="4715" y="4192"/>
                </a:cubicBezTo>
                <a:cubicBezTo>
                  <a:pt x="4696" y="4178"/>
                  <a:pt x="4679" y="4165"/>
                  <a:pt x="4664" y="4154"/>
                </a:cubicBezTo>
                <a:lnTo>
                  <a:pt x="4664" y="4154"/>
                </a:lnTo>
                <a:cubicBezTo>
                  <a:pt x="4593" y="4038"/>
                  <a:pt x="4449" y="3818"/>
                  <a:pt x="4430" y="3780"/>
                </a:cubicBezTo>
                <a:cubicBezTo>
                  <a:pt x="4050" y="3305"/>
                  <a:pt x="3606" y="2799"/>
                  <a:pt x="3195" y="2355"/>
                </a:cubicBezTo>
                <a:cubicBezTo>
                  <a:pt x="2371" y="1500"/>
                  <a:pt x="1453" y="613"/>
                  <a:pt x="440" y="43"/>
                </a:cubicBezTo>
                <a:cubicBezTo>
                  <a:pt x="398" y="14"/>
                  <a:pt x="355" y="1"/>
                  <a:pt x="31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14"/>
          <p:cNvSpPr/>
          <p:nvPr/>
        </p:nvSpPr>
        <p:spPr>
          <a:xfrm>
            <a:off x="5341659" y="3270309"/>
            <a:ext cx="137208" cy="122027"/>
          </a:xfrm>
          <a:custGeom>
            <a:rect b="b" l="l" r="r" t="t"/>
            <a:pathLst>
              <a:path extrusionOk="0" h="4019" w="4519">
                <a:moveTo>
                  <a:pt x="4079" y="1"/>
                </a:moveTo>
                <a:cubicBezTo>
                  <a:pt x="3899" y="1"/>
                  <a:pt x="3720" y="124"/>
                  <a:pt x="3692" y="397"/>
                </a:cubicBezTo>
                <a:cubicBezTo>
                  <a:pt x="3565" y="1220"/>
                  <a:pt x="3438" y="2075"/>
                  <a:pt x="3217" y="2898"/>
                </a:cubicBezTo>
                <a:cubicBezTo>
                  <a:pt x="3128" y="3164"/>
                  <a:pt x="3079" y="3242"/>
                  <a:pt x="2970" y="3242"/>
                </a:cubicBezTo>
                <a:cubicBezTo>
                  <a:pt x="2884" y="3242"/>
                  <a:pt x="2761" y="3194"/>
                  <a:pt x="2552" y="3152"/>
                </a:cubicBezTo>
                <a:cubicBezTo>
                  <a:pt x="2235" y="3088"/>
                  <a:pt x="1918" y="3025"/>
                  <a:pt x="1601" y="2962"/>
                </a:cubicBezTo>
                <a:cubicBezTo>
                  <a:pt x="1403" y="2916"/>
                  <a:pt x="1014" y="2819"/>
                  <a:pt x="674" y="2819"/>
                </a:cubicBezTo>
                <a:cubicBezTo>
                  <a:pt x="309" y="2819"/>
                  <a:pt x="0" y="2931"/>
                  <a:pt x="50" y="3342"/>
                </a:cubicBezTo>
                <a:cubicBezTo>
                  <a:pt x="73" y="3388"/>
                  <a:pt x="113" y="3418"/>
                  <a:pt x="158" y="3418"/>
                </a:cubicBezTo>
                <a:cubicBezTo>
                  <a:pt x="174" y="3418"/>
                  <a:pt x="191" y="3414"/>
                  <a:pt x="208" y="3405"/>
                </a:cubicBezTo>
                <a:cubicBezTo>
                  <a:pt x="292" y="3355"/>
                  <a:pt x="384" y="3336"/>
                  <a:pt x="481" y="3336"/>
                </a:cubicBezTo>
                <a:cubicBezTo>
                  <a:pt x="750" y="3336"/>
                  <a:pt x="1052" y="3485"/>
                  <a:pt x="1285" y="3532"/>
                </a:cubicBezTo>
                <a:cubicBezTo>
                  <a:pt x="1633" y="3659"/>
                  <a:pt x="2013" y="3754"/>
                  <a:pt x="2362" y="3849"/>
                </a:cubicBezTo>
                <a:cubicBezTo>
                  <a:pt x="2609" y="3894"/>
                  <a:pt x="2906" y="4019"/>
                  <a:pt x="3181" y="4019"/>
                </a:cubicBezTo>
                <a:cubicBezTo>
                  <a:pt x="3293" y="4019"/>
                  <a:pt x="3401" y="3998"/>
                  <a:pt x="3502" y="3944"/>
                </a:cubicBezTo>
                <a:cubicBezTo>
                  <a:pt x="3882" y="3754"/>
                  <a:pt x="3945" y="3183"/>
                  <a:pt x="4040" y="2803"/>
                </a:cubicBezTo>
                <a:cubicBezTo>
                  <a:pt x="4230" y="2043"/>
                  <a:pt x="4357" y="1283"/>
                  <a:pt x="4483" y="492"/>
                </a:cubicBezTo>
                <a:cubicBezTo>
                  <a:pt x="4518" y="180"/>
                  <a:pt x="4297" y="1"/>
                  <a:pt x="407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14"/>
          <p:cNvSpPr/>
          <p:nvPr/>
        </p:nvSpPr>
        <p:spPr>
          <a:xfrm>
            <a:off x="5376363" y="3096362"/>
            <a:ext cx="187974" cy="176831"/>
          </a:xfrm>
          <a:custGeom>
            <a:rect b="b" l="l" r="r" t="t"/>
            <a:pathLst>
              <a:path extrusionOk="0" h="5824" w="6191">
                <a:moveTo>
                  <a:pt x="145" y="1"/>
                </a:moveTo>
                <a:cubicBezTo>
                  <a:pt x="33" y="1"/>
                  <a:pt x="1" y="153"/>
                  <a:pt x="110" y="235"/>
                </a:cubicBezTo>
                <a:cubicBezTo>
                  <a:pt x="1155" y="932"/>
                  <a:pt x="2232" y="1629"/>
                  <a:pt x="3150" y="2515"/>
                </a:cubicBezTo>
                <a:cubicBezTo>
                  <a:pt x="3530" y="2895"/>
                  <a:pt x="3879" y="3275"/>
                  <a:pt x="4227" y="3687"/>
                </a:cubicBezTo>
                <a:cubicBezTo>
                  <a:pt x="4256" y="3716"/>
                  <a:pt x="5318" y="5096"/>
                  <a:pt x="5475" y="5380"/>
                </a:cubicBezTo>
                <a:lnTo>
                  <a:pt x="5475" y="5380"/>
                </a:lnTo>
                <a:cubicBezTo>
                  <a:pt x="5461" y="5412"/>
                  <a:pt x="5455" y="5450"/>
                  <a:pt x="5462" y="5492"/>
                </a:cubicBezTo>
                <a:cubicBezTo>
                  <a:pt x="5462" y="5492"/>
                  <a:pt x="5462" y="5524"/>
                  <a:pt x="5462" y="5556"/>
                </a:cubicBezTo>
                <a:cubicBezTo>
                  <a:pt x="5462" y="5682"/>
                  <a:pt x="5526" y="5777"/>
                  <a:pt x="5652" y="5809"/>
                </a:cubicBezTo>
                <a:lnTo>
                  <a:pt x="5716" y="5809"/>
                </a:lnTo>
                <a:cubicBezTo>
                  <a:pt x="5749" y="5819"/>
                  <a:pt x="5783" y="5823"/>
                  <a:pt x="5814" y="5823"/>
                </a:cubicBezTo>
                <a:cubicBezTo>
                  <a:pt x="5991" y="5823"/>
                  <a:pt x="6127" y="5685"/>
                  <a:pt x="6127" y="5524"/>
                </a:cubicBezTo>
                <a:cubicBezTo>
                  <a:pt x="6191" y="4447"/>
                  <a:pt x="4575" y="2990"/>
                  <a:pt x="3847" y="2294"/>
                </a:cubicBezTo>
                <a:cubicBezTo>
                  <a:pt x="2802" y="1312"/>
                  <a:pt x="1567" y="489"/>
                  <a:pt x="205" y="14"/>
                </a:cubicBezTo>
                <a:cubicBezTo>
                  <a:pt x="183" y="5"/>
                  <a:pt x="163" y="1"/>
                  <a:pt x="14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14"/>
          <p:cNvSpPr/>
          <p:nvPr/>
        </p:nvSpPr>
        <p:spPr>
          <a:xfrm>
            <a:off x="5321984" y="3042499"/>
            <a:ext cx="113495" cy="146165"/>
          </a:xfrm>
          <a:custGeom>
            <a:rect b="b" l="l" r="r" t="t"/>
            <a:pathLst>
              <a:path extrusionOk="0" h="4814" w="3738">
                <a:moveTo>
                  <a:pt x="3370" y="0"/>
                </a:moveTo>
                <a:cubicBezTo>
                  <a:pt x="2743" y="0"/>
                  <a:pt x="2119" y="356"/>
                  <a:pt x="1521" y="584"/>
                </a:cubicBezTo>
                <a:cubicBezTo>
                  <a:pt x="1173" y="711"/>
                  <a:pt x="444" y="806"/>
                  <a:pt x="223" y="1186"/>
                </a:cubicBezTo>
                <a:cubicBezTo>
                  <a:pt x="1" y="1534"/>
                  <a:pt x="254" y="2263"/>
                  <a:pt x="349" y="2579"/>
                </a:cubicBezTo>
                <a:cubicBezTo>
                  <a:pt x="508" y="3308"/>
                  <a:pt x="729" y="4099"/>
                  <a:pt x="1204" y="4701"/>
                </a:cubicBezTo>
                <a:cubicBezTo>
                  <a:pt x="1258" y="4781"/>
                  <a:pt x="1328" y="4814"/>
                  <a:pt x="1398" y="4814"/>
                </a:cubicBezTo>
                <a:cubicBezTo>
                  <a:pt x="1546" y="4814"/>
                  <a:pt x="1687" y="4664"/>
                  <a:pt x="1638" y="4509"/>
                </a:cubicBezTo>
                <a:lnTo>
                  <a:pt x="1638" y="4509"/>
                </a:lnTo>
                <a:cubicBezTo>
                  <a:pt x="1642" y="4510"/>
                  <a:pt x="1645" y="4510"/>
                  <a:pt x="1648" y="4511"/>
                </a:cubicBezTo>
                <a:cubicBezTo>
                  <a:pt x="1489" y="3878"/>
                  <a:pt x="476" y="2009"/>
                  <a:pt x="1078" y="1471"/>
                </a:cubicBezTo>
                <a:cubicBezTo>
                  <a:pt x="1394" y="1186"/>
                  <a:pt x="2123" y="1091"/>
                  <a:pt x="2503" y="932"/>
                </a:cubicBezTo>
                <a:cubicBezTo>
                  <a:pt x="2978" y="774"/>
                  <a:pt x="3326" y="711"/>
                  <a:pt x="3643" y="331"/>
                </a:cubicBezTo>
                <a:cubicBezTo>
                  <a:pt x="3738" y="236"/>
                  <a:pt x="3706" y="46"/>
                  <a:pt x="3580" y="14"/>
                </a:cubicBezTo>
                <a:cubicBezTo>
                  <a:pt x="3510" y="5"/>
                  <a:pt x="3440" y="0"/>
                  <a:pt x="337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14"/>
          <p:cNvSpPr/>
          <p:nvPr/>
        </p:nvSpPr>
        <p:spPr>
          <a:xfrm>
            <a:off x="4663513" y="3836479"/>
            <a:ext cx="170607" cy="114527"/>
          </a:xfrm>
          <a:custGeom>
            <a:rect b="b" l="l" r="r" t="t"/>
            <a:pathLst>
              <a:path extrusionOk="0" h="3772" w="5619">
                <a:moveTo>
                  <a:pt x="322" y="1"/>
                </a:moveTo>
                <a:cubicBezTo>
                  <a:pt x="157" y="1"/>
                  <a:pt x="0" y="170"/>
                  <a:pt x="121" y="339"/>
                </a:cubicBezTo>
                <a:cubicBezTo>
                  <a:pt x="818" y="1543"/>
                  <a:pt x="1831" y="2588"/>
                  <a:pt x="2750" y="3664"/>
                </a:cubicBezTo>
                <a:cubicBezTo>
                  <a:pt x="2800" y="3731"/>
                  <a:pt x="2912" y="3772"/>
                  <a:pt x="3025" y="3772"/>
                </a:cubicBezTo>
                <a:cubicBezTo>
                  <a:pt x="3126" y="3772"/>
                  <a:pt x="3228" y="3739"/>
                  <a:pt x="3288" y="3664"/>
                </a:cubicBezTo>
                <a:cubicBezTo>
                  <a:pt x="3763" y="3063"/>
                  <a:pt x="4207" y="2461"/>
                  <a:pt x="4682" y="1859"/>
                </a:cubicBezTo>
                <a:cubicBezTo>
                  <a:pt x="5062" y="1384"/>
                  <a:pt x="5442" y="1036"/>
                  <a:pt x="5568" y="434"/>
                </a:cubicBezTo>
                <a:cubicBezTo>
                  <a:pt x="5619" y="258"/>
                  <a:pt x="5488" y="121"/>
                  <a:pt x="5321" y="121"/>
                </a:cubicBezTo>
                <a:cubicBezTo>
                  <a:pt x="5278" y="121"/>
                  <a:pt x="5233" y="130"/>
                  <a:pt x="5188" y="149"/>
                </a:cubicBezTo>
                <a:cubicBezTo>
                  <a:pt x="4682" y="434"/>
                  <a:pt x="4397" y="909"/>
                  <a:pt x="4048" y="1384"/>
                </a:cubicBezTo>
                <a:cubicBezTo>
                  <a:pt x="3685" y="1845"/>
                  <a:pt x="3340" y="2287"/>
                  <a:pt x="2985" y="2753"/>
                </a:cubicBezTo>
                <a:lnTo>
                  <a:pt x="2985" y="2753"/>
                </a:lnTo>
                <a:cubicBezTo>
                  <a:pt x="2178" y="1831"/>
                  <a:pt x="1399" y="843"/>
                  <a:pt x="470" y="54"/>
                </a:cubicBezTo>
                <a:cubicBezTo>
                  <a:pt x="425" y="17"/>
                  <a:pt x="373" y="1"/>
                  <a:pt x="32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14"/>
          <p:cNvSpPr/>
          <p:nvPr/>
        </p:nvSpPr>
        <p:spPr>
          <a:xfrm>
            <a:off x="4735441" y="3644831"/>
            <a:ext cx="45240" cy="227203"/>
          </a:xfrm>
          <a:custGeom>
            <a:rect b="b" l="l" r="r" t="t"/>
            <a:pathLst>
              <a:path extrusionOk="0" h="7483" w="1490">
                <a:moveTo>
                  <a:pt x="682" y="1"/>
                </a:moveTo>
                <a:cubicBezTo>
                  <a:pt x="484" y="1"/>
                  <a:pt x="286" y="127"/>
                  <a:pt x="286" y="381"/>
                </a:cubicBezTo>
                <a:cubicBezTo>
                  <a:pt x="286" y="2566"/>
                  <a:pt x="1" y="5353"/>
                  <a:pt x="761" y="7411"/>
                </a:cubicBezTo>
                <a:cubicBezTo>
                  <a:pt x="777" y="7459"/>
                  <a:pt x="808" y="7483"/>
                  <a:pt x="840" y="7483"/>
                </a:cubicBezTo>
                <a:cubicBezTo>
                  <a:pt x="872" y="7483"/>
                  <a:pt x="903" y="7459"/>
                  <a:pt x="919" y="7411"/>
                </a:cubicBezTo>
                <a:cubicBezTo>
                  <a:pt x="1489" y="5258"/>
                  <a:pt x="1078" y="2598"/>
                  <a:pt x="1078" y="381"/>
                </a:cubicBezTo>
                <a:cubicBezTo>
                  <a:pt x="1078" y="127"/>
                  <a:pt x="880" y="1"/>
                  <a:pt x="68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14"/>
          <p:cNvSpPr/>
          <p:nvPr/>
        </p:nvSpPr>
        <p:spPr>
          <a:xfrm>
            <a:off x="4576797" y="3690891"/>
            <a:ext cx="34644" cy="222861"/>
          </a:xfrm>
          <a:custGeom>
            <a:rect b="b" l="l" r="r" t="t"/>
            <a:pathLst>
              <a:path extrusionOk="0" h="7340" w="1141">
                <a:moveTo>
                  <a:pt x="345" y="1"/>
                </a:moveTo>
                <a:cubicBezTo>
                  <a:pt x="225" y="1"/>
                  <a:pt x="95" y="83"/>
                  <a:pt x="95" y="226"/>
                </a:cubicBezTo>
                <a:cubicBezTo>
                  <a:pt x="0" y="1429"/>
                  <a:pt x="95" y="2696"/>
                  <a:pt x="159" y="3931"/>
                </a:cubicBezTo>
                <a:cubicBezTo>
                  <a:pt x="190" y="5008"/>
                  <a:pt x="95" y="6148"/>
                  <a:pt x="412" y="7161"/>
                </a:cubicBezTo>
                <a:cubicBezTo>
                  <a:pt x="461" y="7276"/>
                  <a:pt x="578" y="7339"/>
                  <a:pt x="688" y="7339"/>
                </a:cubicBezTo>
                <a:cubicBezTo>
                  <a:pt x="791" y="7339"/>
                  <a:pt x="888" y="7284"/>
                  <a:pt x="919" y="7161"/>
                </a:cubicBezTo>
                <a:cubicBezTo>
                  <a:pt x="1141" y="6021"/>
                  <a:pt x="919" y="4818"/>
                  <a:pt x="856" y="3646"/>
                </a:cubicBezTo>
                <a:cubicBezTo>
                  <a:pt x="761" y="2506"/>
                  <a:pt x="761" y="1302"/>
                  <a:pt x="539" y="162"/>
                </a:cubicBezTo>
                <a:cubicBezTo>
                  <a:pt x="525" y="51"/>
                  <a:pt x="438" y="1"/>
                  <a:pt x="34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14"/>
          <p:cNvSpPr/>
          <p:nvPr/>
        </p:nvSpPr>
        <p:spPr>
          <a:xfrm>
            <a:off x="4495547" y="3628496"/>
            <a:ext cx="205099" cy="103354"/>
          </a:xfrm>
          <a:custGeom>
            <a:rect b="b" l="l" r="r" t="t"/>
            <a:pathLst>
              <a:path extrusionOk="0" h="3404" w="6755">
                <a:moveTo>
                  <a:pt x="2993" y="0"/>
                </a:moveTo>
                <a:cubicBezTo>
                  <a:pt x="2455" y="0"/>
                  <a:pt x="2138" y="444"/>
                  <a:pt x="1821" y="824"/>
                </a:cubicBezTo>
                <a:cubicBezTo>
                  <a:pt x="1156" y="1552"/>
                  <a:pt x="491" y="2281"/>
                  <a:pt x="48" y="3167"/>
                </a:cubicBezTo>
                <a:cubicBezTo>
                  <a:pt x="1" y="3285"/>
                  <a:pt x="94" y="3403"/>
                  <a:pt x="211" y="3403"/>
                </a:cubicBezTo>
                <a:cubicBezTo>
                  <a:pt x="250" y="3403"/>
                  <a:pt x="293" y="3390"/>
                  <a:pt x="333" y="3357"/>
                </a:cubicBezTo>
                <a:cubicBezTo>
                  <a:pt x="840" y="2946"/>
                  <a:pt x="1251" y="2439"/>
                  <a:pt x="1726" y="1964"/>
                </a:cubicBezTo>
                <a:cubicBezTo>
                  <a:pt x="2032" y="1628"/>
                  <a:pt x="2573" y="820"/>
                  <a:pt x="3066" y="820"/>
                </a:cubicBezTo>
                <a:cubicBezTo>
                  <a:pt x="3084" y="820"/>
                  <a:pt x="3102" y="822"/>
                  <a:pt x="3120" y="824"/>
                </a:cubicBezTo>
                <a:cubicBezTo>
                  <a:pt x="3563" y="855"/>
                  <a:pt x="4292" y="1552"/>
                  <a:pt x="4608" y="1806"/>
                </a:cubicBezTo>
                <a:cubicBezTo>
                  <a:pt x="5073" y="2208"/>
                  <a:pt x="5507" y="2641"/>
                  <a:pt x="5911" y="3074"/>
                </a:cubicBezTo>
                <a:lnTo>
                  <a:pt x="5911" y="3074"/>
                </a:lnTo>
                <a:cubicBezTo>
                  <a:pt x="5986" y="3177"/>
                  <a:pt x="6087" y="3220"/>
                  <a:pt x="6189" y="3220"/>
                </a:cubicBezTo>
                <a:cubicBezTo>
                  <a:pt x="6471" y="3220"/>
                  <a:pt x="6754" y="2886"/>
                  <a:pt x="6477" y="2566"/>
                </a:cubicBezTo>
                <a:cubicBezTo>
                  <a:pt x="5780" y="1774"/>
                  <a:pt x="4197" y="32"/>
                  <a:pt x="299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14"/>
          <p:cNvSpPr/>
          <p:nvPr/>
        </p:nvSpPr>
        <p:spPr>
          <a:xfrm>
            <a:off x="3772950" y="3442768"/>
            <a:ext cx="138483" cy="131530"/>
          </a:xfrm>
          <a:custGeom>
            <a:rect b="b" l="l" r="r" t="t"/>
            <a:pathLst>
              <a:path extrusionOk="0" h="4332" w="4561">
                <a:moveTo>
                  <a:pt x="1488" y="0"/>
                </a:moveTo>
                <a:cubicBezTo>
                  <a:pt x="1380" y="0"/>
                  <a:pt x="1276" y="60"/>
                  <a:pt x="1235" y="195"/>
                </a:cubicBezTo>
                <a:cubicBezTo>
                  <a:pt x="887" y="1335"/>
                  <a:pt x="697" y="2412"/>
                  <a:pt x="127" y="3489"/>
                </a:cubicBezTo>
                <a:cubicBezTo>
                  <a:pt x="0" y="3742"/>
                  <a:pt x="158" y="4059"/>
                  <a:pt x="475" y="4091"/>
                </a:cubicBezTo>
                <a:cubicBezTo>
                  <a:pt x="1140" y="4091"/>
                  <a:pt x="1805" y="4122"/>
                  <a:pt x="2502" y="4186"/>
                </a:cubicBezTo>
                <a:cubicBezTo>
                  <a:pt x="2891" y="4229"/>
                  <a:pt x="3310" y="4331"/>
                  <a:pt x="3718" y="4331"/>
                </a:cubicBezTo>
                <a:cubicBezTo>
                  <a:pt x="3908" y="4331"/>
                  <a:pt x="4095" y="4309"/>
                  <a:pt x="4275" y="4249"/>
                </a:cubicBezTo>
                <a:cubicBezTo>
                  <a:pt x="4529" y="4154"/>
                  <a:pt x="4560" y="3869"/>
                  <a:pt x="4339" y="3742"/>
                </a:cubicBezTo>
                <a:cubicBezTo>
                  <a:pt x="3864" y="3394"/>
                  <a:pt x="3199" y="3426"/>
                  <a:pt x="2629" y="3362"/>
                </a:cubicBezTo>
                <a:cubicBezTo>
                  <a:pt x="2117" y="3318"/>
                  <a:pt x="1621" y="3289"/>
                  <a:pt x="1118" y="3276"/>
                </a:cubicBezTo>
                <a:lnTo>
                  <a:pt x="1118" y="3276"/>
                </a:lnTo>
                <a:cubicBezTo>
                  <a:pt x="1555" y="2334"/>
                  <a:pt x="1883" y="1280"/>
                  <a:pt x="1805" y="290"/>
                </a:cubicBezTo>
                <a:cubicBezTo>
                  <a:pt x="1787" y="109"/>
                  <a:pt x="1634" y="0"/>
                  <a:pt x="148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14"/>
          <p:cNvSpPr/>
          <p:nvPr/>
        </p:nvSpPr>
        <p:spPr>
          <a:xfrm>
            <a:off x="3839930" y="3329820"/>
            <a:ext cx="201303" cy="180019"/>
          </a:xfrm>
          <a:custGeom>
            <a:rect b="b" l="l" r="r" t="t"/>
            <a:pathLst>
              <a:path extrusionOk="0" h="5929" w="6630">
                <a:moveTo>
                  <a:pt x="6138" y="0"/>
                </a:moveTo>
                <a:cubicBezTo>
                  <a:pt x="6007" y="0"/>
                  <a:pt x="5880" y="68"/>
                  <a:pt x="5806" y="178"/>
                </a:cubicBezTo>
                <a:cubicBezTo>
                  <a:pt x="4413" y="2427"/>
                  <a:pt x="1341" y="3250"/>
                  <a:pt x="74" y="5594"/>
                </a:cubicBezTo>
                <a:cubicBezTo>
                  <a:pt x="0" y="5742"/>
                  <a:pt x="99" y="5929"/>
                  <a:pt x="237" y="5929"/>
                </a:cubicBezTo>
                <a:cubicBezTo>
                  <a:pt x="276" y="5929"/>
                  <a:pt x="317" y="5914"/>
                  <a:pt x="359" y="5879"/>
                </a:cubicBezTo>
                <a:cubicBezTo>
                  <a:pt x="1563" y="5055"/>
                  <a:pt x="2639" y="4042"/>
                  <a:pt x="3811" y="3155"/>
                </a:cubicBezTo>
                <a:cubicBezTo>
                  <a:pt x="4730" y="2459"/>
                  <a:pt x="5901" y="1699"/>
                  <a:pt x="6535" y="685"/>
                </a:cubicBezTo>
                <a:cubicBezTo>
                  <a:pt x="6630" y="527"/>
                  <a:pt x="6598" y="305"/>
                  <a:pt x="6440" y="178"/>
                </a:cubicBezTo>
                <a:lnTo>
                  <a:pt x="6408" y="115"/>
                </a:lnTo>
                <a:cubicBezTo>
                  <a:pt x="6329" y="35"/>
                  <a:pt x="6232" y="0"/>
                  <a:pt x="613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14"/>
          <p:cNvSpPr/>
          <p:nvPr/>
        </p:nvSpPr>
        <p:spPr>
          <a:xfrm>
            <a:off x="3703390" y="3275440"/>
            <a:ext cx="183997" cy="160101"/>
          </a:xfrm>
          <a:custGeom>
            <a:rect b="b" l="l" r="r" t="t"/>
            <a:pathLst>
              <a:path extrusionOk="0" h="5273" w="6060">
                <a:moveTo>
                  <a:pt x="5533" y="1"/>
                </a:moveTo>
                <a:cubicBezTo>
                  <a:pt x="5484" y="1"/>
                  <a:pt x="5436" y="13"/>
                  <a:pt x="5395" y="38"/>
                </a:cubicBezTo>
                <a:cubicBezTo>
                  <a:pt x="4983" y="323"/>
                  <a:pt x="4698" y="766"/>
                  <a:pt x="4350" y="1083"/>
                </a:cubicBezTo>
                <a:cubicBezTo>
                  <a:pt x="3780" y="1621"/>
                  <a:pt x="3146" y="2064"/>
                  <a:pt x="2544" y="2508"/>
                </a:cubicBezTo>
                <a:cubicBezTo>
                  <a:pt x="1594" y="3204"/>
                  <a:pt x="644" y="3965"/>
                  <a:pt x="74" y="4978"/>
                </a:cubicBezTo>
                <a:cubicBezTo>
                  <a:pt x="1" y="5125"/>
                  <a:pt x="136" y="5272"/>
                  <a:pt x="275" y="5272"/>
                </a:cubicBezTo>
                <a:cubicBezTo>
                  <a:pt x="315" y="5272"/>
                  <a:pt x="355" y="5260"/>
                  <a:pt x="391" y="5231"/>
                </a:cubicBezTo>
                <a:cubicBezTo>
                  <a:pt x="1499" y="4186"/>
                  <a:pt x="2734" y="3331"/>
                  <a:pt x="3938" y="2413"/>
                </a:cubicBezTo>
                <a:cubicBezTo>
                  <a:pt x="4508" y="1969"/>
                  <a:pt x="6060" y="1083"/>
                  <a:pt x="5870" y="259"/>
                </a:cubicBezTo>
                <a:cubicBezTo>
                  <a:pt x="5823" y="96"/>
                  <a:pt x="5673" y="1"/>
                  <a:pt x="553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14"/>
          <p:cNvSpPr/>
          <p:nvPr/>
        </p:nvSpPr>
        <p:spPr>
          <a:xfrm>
            <a:off x="3821986" y="3224765"/>
            <a:ext cx="125033" cy="132411"/>
          </a:xfrm>
          <a:custGeom>
            <a:rect b="b" l="l" r="r" t="t"/>
            <a:pathLst>
              <a:path extrusionOk="0" h="4361" w="4118">
                <a:moveTo>
                  <a:pt x="3144" y="1"/>
                </a:moveTo>
                <a:cubicBezTo>
                  <a:pt x="2986" y="1"/>
                  <a:pt x="2821" y="33"/>
                  <a:pt x="2660" y="60"/>
                </a:cubicBezTo>
                <a:cubicBezTo>
                  <a:pt x="1869" y="218"/>
                  <a:pt x="1014" y="313"/>
                  <a:pt x="222" y="598"/>
                </a:cubicBezTo>
                <a:cubicBezTo>
                  <a:pt x="0" y="662"/>
                  <a:pt x="32" y="1010"/>
                  <a:pt x="285" y="1010"/>
                </a:cubicBezTo>
                <a:cubicBezTo>
                  <a:pt x="355" y="1013"/>
                  <a:pt x="426" y="1014"/>
                  <a:pt x="496" y="1014"/>
                </a:cubicBezTo>
                <a:cubicBezTo>
                  <a:pt x="1217" y="1014"/>
                  <a:pt x="1936" y="875"/>
                  <a:pt x="2629" y="788"/>
                </a:cubicBezTo>
                <a:cubicBezTo>
                  <a:pt x="2770" y="774"/>
                  <a:pt x="2855" y="747"/>
                  <a:pt x="2916" y="747"/>
                </a:cubicBezTo>
                <a:cubicBezTo>
                  <a:pt x="2993" y="747"/>
                  <a:pt x="3034" y="789"/>
                  <a:pt x="3104" y="947"/>
                </a:cubicBezTo>
                <a:cubicBezTo>
                  <a:pt x="3167" y="1105"/>
                  <a:pt x="3135" y="1358"/>
                  <a:pt x="3167" y="1548"/>
                </a:cubicBezTo>
                <a:cubicBezTo>
                  <a:pt x="3167" y="1928"/>
                  <a:pt x="3199" y="2308"/>
                  <a:pt x="3199" y="2720"/>
                </a:cubicBezTo>
                <a:cubicBezTo>
                  <a:pt x="3199" y="3068"/>
                  <a:pt x="2914" y="4082"/>
                  <a:pt x="3325" y="4303"/>
                </a:cubicBezTo>
                <a:cubicBezTo>
                  <a:pt x="3393" y="4342"/>
                  <a:pt x="3452" y="4360"/>
                  <a:pt x="3506" y="4360"/>
                </a:cubicBezTo>
                <a:cubicBezTo>
                  <a:pt x="3628" y="4360"/>
                  <a:pt x="3722" y="4267"/>
                  <a:pt x="3832" y="4113"/>
                </a:cubicBezTo>
                <a:cubicBezTo>
                  <a:pt x="4117" y="3670"/>
                  <a:pt x="3959" y="2657"/>
                  <a:pt x="3959" y="2118"/>
                </a:cubicBezTo>
                <a:cubicBezTo>
                  <a:pt x="3927" y="1612"/>
                  <a:pt x="3991" y="725"/>
                  <a:pt x="3706" y="281"/>
                </a:cubicBezTo>
                <a:cubicBezTo>
                  <a:pt x="3559" y="62"/>
                  <a:pt x="3359" y="1"/>
                  <a:pt x="314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14"/>
          <p:cNvSpPr/>
          <p:nvPr/>
        </p:nvSpPr>
        <p:spPr>
          <a:xfrm>
            <a:off x="3706578" y="2523635"/>
            <a:ext cx="129587" cy="151479"/>
          </a:xfrm>
          <a:custGeom>
            <a:rect b="b" l="l" r="r" t="t"/>
            <a:pathLst>
              <a:path extrusionOk="0" h="4989" w="4268">
                <a:moveTo>
                  <a:pt x="3860" y="1"/>
                </a:moveTo>
                <a:cubicBezTo>
                  <a:pt x="3851" y="1"/>
                  <a:pt x="3842" y="1"/>
                  <a:pt x="3833" y="2"/>
                </a:cubicBezTo>
                <a:cubicBezTo>
                  <a:pt x="2566" y="97"/>
                  <a:pt x="1331" y="540"/>
                  <a:pt x="191" y="1047"/>
                </a:cubicBezTo>
                <a:cubicBezTo>
                  <a:pt x="64" y="1110"/>
                  <a:pt x="1" y="1300"/>
                  <a:pt x="33" y="1459"/>
                </a:cubicBezTo>
                <a:cubicBezTo>
                  <a:pt x="318" y="2630"/>
                  <a:pt x="698" y="3992"/>
                  <a:pt x="1521" y="4911"/>
                </a:cubicBezTo>
                <a:cubicBezTo>
                  <a:pt x="1576" y="4965"/>
                  <a:pt x="1641" y="4988"/>
                  <a:pt x="1704" y="4988"/>
                </a:cubicBezTo>
                <a:cubicBezTo>
                  <a:pt x="1859" y="4988"/>
                  <a:pt x="2000" y="4847"/>
                  <a:pt x="1933" y="4689"/>
                </a:cubicBezTo>
                <a:cubicBezTo>
                  <a:pt x="1585" y="3618"/>
                  <a:pt x="1079" y="2653"/>
                  <a:pt x="802" y="1576"/>
                </a:cubicBezTo>
                <a:lnTo>
                  <a:pt x="802" y="1576"/>
                </a:lnTo>
                <a:cubicBezTo>
                  <a:pt x="1806" y="1142"/>
                  <a:pt x="2840" y="932"/>
                  <a:pt x="3928" y="667"/>
                </a:cubicBezTo>
                <a:cubicBezTo>
                  <a:pt x="4268" y="605"/>
                  <a:pt x="4216" y="1"/>
                  <a:pt x="386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14"/>
          <p:cNvSpPr/>
          <p:nvPr/>
        </p:nvSpPr>
        <p:spPr>
          <a:xfrm>
            <a:off x="3771007" y="2585908"/>
            <a:ext cx="188369" cy="115590"/>
          </a:xfrm>
          <a:custGeom>
            <a:rect b="b" l="l" r="r" t="t"/>
            <a:pathLst>
              <a:path extrusionOk="0" h="3807" w="6204">
                <a:moveTo>
                  <a:pt x="324" y="1"/>
                </a:moveTo>
                <a:cubicBezTo>
                  <a:pt x="258" y="1"/>
                  <a:pt x="193" y="3"/>
                  <a:pt x="127" y="9"/>
                </a:cubicBezTo>
                <a:cubicBezTo>
                  <a:pt x="64" y="9"/>
                  <a:pt x="1" y="104"/>
                  <a:pt x="64" y="199"/>
                </a:cubicBezTo>
                <a:cubicBezTo>
                  <a:pt x="824" y="864"/>
                  <a:pt x="1964" y="1181"/>
                  <a:pt x="2819" y="1688"/>
                </a:cubicBezTo>
                <a:cubicBezTo>
                  <a:pt x="3833" y="2289"/>
                  <a:pt x="4688" y="3113"/>
                  <a:pt x="5670" y="3746"/>
                </a:cubicBezTo>
                <a:cubicBezTo>
                  <a:pt x="5729" y="3788"/>
                  <a:pt x="5787" y="3806"/>
                  <a:pt x="5840" y="3806"/>
                </a:cubicBezTo>
                <a:cubicBezTo>
                  <a:pt x="6066" y="3806"/>
                  <a:pt x="6204" y="3471"/>
                  <a:pt x="6050" y="3240"/>
                </a:cubicBezTo>
                <a:cubicBezTo>
                  <a:pt x="5321" y="2353"/>
                  <a:pt x="4181" y="1656"/>
                  <a:pt x="3168" y="1086"/>
                </a:cubicBezTo>
                <a:cubicBezTo>
                  <a:pt x="2366" y="641"/>
                  <a:pt x="1314" y="1"/>
                  <a:pt x="32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14"/>
          <p:cNvSpPr/>
          <p:nvPr/>
        </p:nvSpPr>
        <p:spPr>
          <a:xfrm>
            <a:off x="3791198" y="2446089"/>
            <a:ext cx="229996" cy="127553"/>
          </a:xfrm>
          <a:custGeom>
            <a:rect b="b" l="l" r="r" t="t"/>
            <a:pathLst>
              <a:path extrusionOk="0" h="4201" w="7575">
                <a:moveTo>
                  <a:pt x="589" y="0"/>
                </a:moveTo>
                <a:cubicBezTo>
                  <a:pt x="438" y="0"/>
                  <a:pt x="284" y="17"/>
                  <a:pt x="128" y="54"/>
                </a:cubicBezTo>
                <a:cubicBezTo>
                  <a:pt x="1" y="54"/>
                  <a:pt x="1" y="244"/>
                  <a:pt x="128" y="276"/>
                </a:cubicBezTo>
                <a:cubicBezTo>
                  <a:pt x="2598" y="1036"/>
                  <a:pt x="4625" y="2968"/>
                  <a:pt x="6936" y="4139"/>
                </a:cubicBezTo>
                <a:cubicBezTo>
                  <a:pt x="6995" y="4182"/>
                  <a:pt x="7053" y="4200"/>
                  <a:pt x="7109" y="4200"/>
                </a:cubicBezTo>
                <a:cubicBezTo>
                  <a:pt x="7382" y="4200"/>
                  <a:pt x="7575" y="3748"/>
                  <a:pt x="7285" y="3538"/>
                </a:cubicBezTo>
                <a:cubicBezTo>
                  <a:pt x="5955" y="2588"/>
                  <a:pt x="4466" y="1827"/>
                  <a:pt x="3041" y="1036"/>
                </a:cubicBezTo>
                <a:cubicBezTo>
                  <a:pt x="2256" y="576"/>
                  <a:pt x="1472" y="0"/>
                  <a:pt x="58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14"/>
          <p:cNvSpPr/>
          <p:nvPr/>
        </p:nvSpPr>
        <p:spPr>
          <a:xfrm>
            <a:off x="3938335" y="2477150"/>
            <a:ext cx="129709" cy="137117"/>
          </a:xfrm>
          <a:custGeom>
            <a:rect b="b" l="l" r="r" t="t"/>
            <a:pathLst>
              <a:path extrusionOk="0" h="4516" w="4272">
                <a:moveTo>
                  <a:pt x="3880" y="0"/>
                </a:moveTo>
                <a:cubicBezTo>
                  <a:pt x="3853" y="0"/>
                  <a:pt x="3826" y="4"/>
                  <a:pt x="3800" y="13"/>
                </a:cubicBezTo>
                <a:cubicBezTo>
                  <a:pt x="3547" y="76"/>
                  <a:pt x="3484" y="139"/>
                  <a:pt x="3357" y="361"/>
                </a:cubicBezTo>
                <a:cubicBezTo>
                  <a:pt x="3272" y="474"/>
                  <a:pt x="3339" y="638"/>
                  <a:pt x="3489" y="671"/>
                </a:cubicBezTo>
                <a:lnTo>
                  <a:pt x="3489" y="671"/>
                </a:lnTo>
                <a:cubicBezTo>
                  <a:pt x="3384" y="1756"/>
                  <a:pt x="3147" y="2798"/>
                  <a:pt x="2818" y="3816"/>
                </a:cubicBezTo>
                <a:lnTo>
                  <a:pt x="2818" y="3816"/>
                </a:lnTo>
                <a:cubicBezTo>
                  <a:pt x="2346" y="3728"/>
                  <a:pt x="1845" y="3650"/>
                  <a:pt x="1360" y="3650"/>
                </a:cubicBezTo>
                <a:cubicBezTo>
                  <a:pt x="911" y="3650"/>
                  <a:pt x="477" y="3717"/>
                  <a:pt x="95" y="3908"/>
                </a:cubicBezTo>
                <a:cubicBezTo>
                  <a:pt x="0" y="3940"/>
                  <a:pt x="32" y="4035"/>
                  <a:pt x="95" y="4066"/>
                </a:cubicBezTo>
                <a:cubicBezTo>
                  <a:pt x="982" y="4383"/>
                  <a:pt x="2027" y="4320"/>
                  <a:pt x="2945" y="4510"/>
                </a:cubicBezTo>
                <a:cubicBezTo>
                  <a:pt x="2970" y="4514"/>
                  <a:pt x="2993" y="4516"/>
                  <a:pt x="3016" y="4516"/>
                </a:cubicBezTo>
                <a:cubicBezTo>
                  <a:pt x="3174" y="4516"/>
                  <a:pt x="3302" y="4422"/>
                  <a:pt x="3357" y="4256"/>
                </a:cubicBezTo>
                <a:cubicBezTo>
                  <a:pt x="3864" y="3021"/>
                  <a:pt x="4117" y="1691"/>
                  <a:pt x="4244" y="361"/>
                </a:cubicBezTo>
                <a:cubicBezTo>
                  <a:pt x="4271" y="169"/>
                  <a:pt x="4061" y="0"/>
                  <a:pt x="388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14"/>
          <p:cNvSpPr/>
          <p:nvPr/>
        </p:nvSpPr>
        <p:spPr>
          <a:xfrm>
            <a:off x="5498937" y="3300004"/>
            <a:ext cx="1111571" cy="672833"/>
          </a:xfrm>
          <a:custGeom>
            <a:rect b="b" l="l" r="r" t="t"/>
            <a:pathLst>
              <a:path extrusionOk="0" h="22160" w="36610">
                <a:moveTo>
                  <a:pt x="19473" y="1"/>
                </a:moveTo>
                <a:cubicBezTo>
                  <a:pt x="18765" y="1"/>
                  <a:pt x="18057" y="49"/>
                  <a:pt x="17355" y="147"/>
                </a:cubicBezTo>
                <a:cubicBezTo>
                  <a:pt x="17047" y="178"/>
                  <a:pt x="17098" y="718"/>
                  <a:pt x="17422" y="718"/>
                </a:cubicBezTo>
                <a:cubicBezTo>
                  <a:pt x="17431" y="718"/>
                  <a:pt x="17440" y="718"/>
                  <a:pt x="17450" y="717"/>
                </a:cubicBezTo>
                <a:cubicBezTo>
                  <a:pt x="17915" y="678"/>
                  <a:pt x="18382" y="659"/>
                  <a:pt x="18848" y="659"/>
                </a:cubicBezTo>
                <a:cubicBezTo>
                  <a:pt x="23299" y="659"/>
                  <a:pt x="27712" y="2424"/>
                  <a:pt x="30751" y="5721"/>
                </a:cubicBezTo>
                <a:cubicBezTo>
                  <a:pt x="32683" y="7748"/>
                  <a:pt x="34298" y="10629"/>
                  <a:pt x="33696" y="13511"/>
                </a:cubicBezTo>
                <a:cubicBezTo>
                  <a:pt x="33126" y="16171"/>
                  <a:pt x="30972" y="18230"/>
                  <a:pt x="28597" y="19370"/>
                </a:cubicBezTo>
                <a:cubicBezTo>
                  <a:pt x="25969" y="20637"/>
                  <a:pt x="23024" y="20953"/>
                  <a:pt x="20142" y="21175"/>
                </a:cubicBezTo>
                <a:cubicBezTo>
                  <a:pt x="18932" y="21274"/>
                  <a:pt x="17711" y="21353"/>
                  <a:pt x="16491" y="21353"/>
                </a:cubicBezTo>
                <a:cubicBezTo>
                  <a:pt x="14962" y="21353"/>
                  <a:pt x="13436" y="21228"/>
                  <a:pt x="11939" y="20858"/>
                </a:cubicBezTo>
                <a:cubicBezTo>
                  <a:pt x="9121" y="20193"/>
                  <a:pt x="6809" y="18452"/>
                  <a:pt x="4592" y="16646"/>
                </a:cubicBezTo>
                <a:cubicBezTo>
                  <a:pt x="3674" y="15918"/>
                  <a:pt x="2755" y="15126"/>
                  <a:pt x="2154" y="14113"/>
                </a:cubicBezTo>
                <a:cubicBezTo>
                  <a:pt x="1140" y="12498"/>
                  <a:pt x="1330" y="10693"/>
                  <a:pt x="1679" y="8919"/>
                </a:cubicBezTo>
                <a:cubicBezTo>
                  <a:pt x="2375" y="5531"/>
                  <a:pt x="4465" y="3662"/>
                  <a:pt x="7696" y="2617"/>
                </a:cubicBezTo>
                <a:cubicBezTo>
                  <a:pt x="9121" y="2174"/>
                  <a:pt x="10578" y="1825"/>
                  <a:pt x="12066" y="1572"/>
                </a:cubicBezTo>
                <a:cubicBezTo>
                  <a:pt x="12921" y="1414"/>
                  <a:pt x="13808" y="1287"/>
                  <a:pt x="14695" y="1255"/>
                </a:cubicBezTo>
                <a:cubicBezTo>
                  <a:pt x="15011" y="1255"/>
                  <a:pt x="15580" y="1201"/>
                  <a:pt x="16091" y="1201"/>
                </a:cubicBezTo>
                <a:cubicBezTo>
                  <a:pt x="16441" y="1201"/>
                  <a:pt x="16764" y="1226"/>
                  <a:pt x="16961" y="1312"/>
                </a:cubicBezTo>
                <a:lnTo>
                  <a:pt x="16961" y="1312"/>
                </a:lnTo>
                <a:cubicBezTo>
                  <a:pt x="16961" y="1316"/>
                  <a:pt x="16965" y="1319"/>
                  <a:pt x="16975" y="1319"/>
                </a:cubicBezTo>
                <a:cubicBezTo>
                  <a:pt x="16975" y="1350"/>
                  <a:pt x="17006" y="1382"/>
                  <a:pt x="17038" y="1414"/>
                </a:cubicBezTo>
                <a:cubicBezTo>
                  <a:pt x="17038" y="1436"/>
                  <a:pt x="17054" y="1459"/>
                  <a:pt x="17074" y="1459"/>
                </a:cubicBezTo>
                <a:cubicBezTo>
                  <a:pt x="17083" y="1459"/>
                  <a:pt x="17092" y="1455"/>
                  <a:pt x="17101" y="1445"/>
                </a:cubicBezTo>
                <a:cubicBezTo>
                  <a:pt x="17165" y="1414"/>
                  <a:pt x="17196" y="1414"/>
                  <a:pt x="17228" y="1382"/>
                </a:cubicBezTo>
                <a:cubicBezTo>
                  <a:pt x="17291" y="1350"/>
                  <a:pt x="17291" y="1287"/>
                  <a:pt x="17291" y="1255"/>
                </a:cubicBezTo>
                <a:cubicBezTo>
                  <a:pt x="17054" y="685"/>
                  <a:pt x="16229" y="614"/>
                  <a:pt x="15550" y="614"/>
                </a:cubicBezTo>
                <a:cubicBezTo>
                  <a:pt x="15324" y="614"/>
                  <a:pt x="15114" y="622"/>
                  <a:pt x="14948" y="622"/>
                </a:cubicBezTo>
                <a:cubicBezTo>
                  <a:pt x="14873" y="621"/>
                  <a:pt x="14798" y="620"/>
                  <a:pt x="14722" y="620"/>
                </a:cubicBezTo>
                <a:cubicBezTo>
                  <a:pt x="13027" y="620"/>
                  <a:pt x="11359" y="956"/>
                  <a:pt x="9691" y="1350"/>
                </a:cubicBezTo>
                <a:cubicBezTo>
                  <a:pt x="7126" y="1952"/>
                  <a:pt x="4307" y="2744"/>
                  <a:pt x="2565" y="4897"/>
                </a:cubicBezTo>
                <a:cubicBezTo>
                  <a:pt x="887" y="7051"/>
                  <a:pt x="0" y="11073"/>
                  <a:pt x="1045" y="13638"/>
                </a:cubicBezTo>
                <a:cubicBezTo>
                  <a:pt x="2122" y="16171"/>
                  <a:pt x="4972" y="18040"/>
                  <a:pt x="7189" y="19560"/>
                </a:cubicBezTo>
                <a:cubicBezTo>
                  <a:pt x="9944" y="21428"/>
                  <a:pt x="13016" y="22125"/>
                  <a:pt x="16341" y="22157"/>
                </a:cubicBezTo>
                <a:cubicBezTo>
                  <a:pt x="16521" y="22159"/>
                  <a:pt x="16702" y="22159"/>
                  <a:pt x="16884" y="22159"/>
                </a:cubicBezTo>
                <a:cubicBezTo>
                  <a:pt x="20084" y="22159"/>
                  <a:pt x="23482" y="21886"/>
                  <a:pt x="26539" y="21017"/>
                </a:cubicBezTo>
                <a:cubicBezTo>
                  <a:pt x="32239" y="19370"/>
                  <a:pt x="36610" y="14081"/>
                  <a:pt x="33538" y="8191"/>
                </a:cubicBezTo>
                <a:cubicBezTo>
                  <a:pt x="30834" y="3094"/>
                  <a:pt x="25152" y="1"/>
                  <a:pt x="19473" y="1"/>
                </a:cubicBezTo>
                <a:close/>
              </a:path>
            </a:pathLst>
          </a:cu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14"/>
          <p:cNvSpPr/>
          <p:nvPr/>
        </p:nvSpPr>
        <p:spPr>
          <a:xfrm>
            <a:off x="4023896" y="4025182"/>
            <a:ext cx="1278899" cy="711272"/>
          </a:xfrm>
          <a:custGeom>
            <a:rect b="b" l="l" r="r" t="t"/>
            <a:pathLst>
              <a:path extrusionOk="0" h="23426" w="42121">
                <a:moveTo>
                  <a:pt x="22754" y="0"/>
                </a:moveTo>
                <a:cubicBezTo>
                  <a:pt x="21954" y="0"/>
                  <a:pt x="21147" y="37"/>
                  <a:pt x="20332" y="110"/>
                </a:cubicBezTo>
                <a:cubicBezTo>
                  <a:pt x="20047" y="141"/>
                  <a:pt x="20047" y="553"/>
                  <a:pt x="20332" y="553"/>
                </a:cubicBezTo>
                <a:cubicBezTo>
                  <a:pt x="20811" y="524"/>
                  <a:pt x="21294" y="510"/>
                  <a:pt x="21780" y="510"/>
                </a:cubicBezTo>
                <a:cubicBezTo>
                  <a:pt x="24507" y="510"/>
                  <a:pt x="27316" y="960"/>
                  <a:pt x="29896" y="1820"/>
                </a:cubicBezTo>
                <a:cubicBezTo>
                  <a:pt x="32937" y="2802"/>
                  <a:pt x="36198" y="4385"/>
                  <a:pt x="38004" y="7172"/>
                </a:cubicBezTo>
                <a:cubicBezTo>
                  <a:pt x="42121" y="13474"/>
                  <a:pt x="34805" y="18699"/>
                  <a:pt x="29611" y="20758"/>
                </a:cubicBezTo>
                <a:cubicBezTo>
                  <a:pt x="26395" y="22018"/>
                  <a:pt x="22944" y="22641"/>
                  <a:pt x="19498" y="22641"/>
                </a:cubicBezTo>
                <a:cubicBezTo>
                  <a:pt x="17141" y="22641"/>
                  <a:pt x="14786" y="22350"/>
                  <a:pt x="12510" y="21771"/>
                </a:cubicBezTo>
                <a:cubicBezTo>
                  <a:pt x="9628" y="21043"/>
                  <a:pt x="6461" y="19934"/>
                  <a:pt x="4213" y="17939"/>
                </a:cubicBezTo>
                <a:cubicBezTo>
                  <a:pt x="1616" y="15659"/>
                  <a:pt x="96" y="11827"/>
                  <a:pt x="2218" y="8755"/>
                </a:cubicBezTo>
                <a:cubicBezTo>
                  <a:pt x="4118" y="5937"/>
                  <a:pt x="7475" y="3910"/>
                  <a:pt x="10578" y="2707"/>
                </a:cubicBezTo>
                <a:cubicBezTo>
                  <a:pt x="13394" y="1591"/>
                  <a:pt x="16333" y="1163"/>
                  <a:pt x="19308" y="1163"/>
                </a:cubicBezTo>
                <a:cubicBezTo>
                  <a:pt x="19712" y="1163"/>
                  <a:pt x="20117" y="1171"/>
                  <a:pt x="20522" y="1186"/>
                </a:cubicBezTo>
                <a:cubicBezTo>
                  <a:pt x="20871" y="1186"/>
                  <a:pt x="20871" y="680"/>
                  <a:pt x="20522" y="648"/>
                </a:cubicBezTo>
                <a:cubicBezTo>
                  <a:pt x="19734" y="544"/>
                  <a:pt x="18928" y="493"/>
                  <a:pt x="18114" y="493"/>
                </a:cubicBezTo>
                <a:cubicBezTo>
                  <a:pt x="12257" y="493"/>
                  <a:pt x="5943" y="3135"/>
                  <a:pt x="2218" y="7584"/>
                </a:cubicBezTo>
                <a:cubicBezTo>
                  <a:pt x="222" y="9959"/>
                  <a:pt x="1" y="12714"/>
                  <a:pt x="1426" y="15501"/>
                </a:cubicBezTo>
                <a:cubicBezTo>
                  <a:pt x="2946" y="18478"/>
                  <a:pt x="5765" y="20156"/>
                  <a:pt x="8773" y="21359"/>
                </a:cubicBezTo>
                <a:cubicBezTo>
                  <a:pt x="12174" y="22730"/>
                  <a:pt x="15860" y="23426"/>
                  <a:pt x="19550" y="23426"/>
                </a:cubicBezTo>
                <a:cubicBezTo>
                  <a:pt x="22595" y="23426"/>
                  <a:pt x="25642" y="22952"/>
                  <a:pt x="28535" y="21993"/>
                </a:cubicBezTo>
                <a:cubicBezTo>
                  <a:pt x="33633" y="20314"/>
                  <a:pt x="41329" y="15976"/>
                  <a:pt x="39840" y="9452"/>
                </a:cubicBezTo>
                <a:cubicBezTo>
                  <a:pt x="39017" y="5810"/>
                  <a:pt x="35818" y="3530"/>
                  <a:pt x="32588" y="2073"/>
                </a:cubicBezTo>
                <a:cubicBezTo>
                  <a:pt x="29410" y="663"/>
                  <a:pt x="26148" y="0"/>
                  <a:pt x="22754" y="0"/>
                </a:cubicBezTo>
                <a:close/>
              </a:path>
            </a:pathLst>
          </a:cu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14"/>
          <p:cNvSpPr/>
          <p:nvPr/>
        </p:nvSpPr>
        <p:spPr>
          <a:xfrm>
            <a:off x="2611372" y="3326510"/>
            <a:ext cx="1126024" cy="718498"/>
          </a:xfrm>
          <a:custGeom>
            <a:rect b="b" l="l" r="r" t="t"/>
            <a:pathLst>
              <a:path extrusionOk="0" h="23664" w="37086">
                <a:moveTo>
                  <a:pt x="20106" y="719"/>
                </a:moveTo>
                <a:cubicBezTo>
                  <a:pt x="25169" y="719"/>
                  <a:pt x="30845" y="2499"/>
                  <a:pt x="33950" y="6463"/>
                </a:cubicBezTo>
                <a:cubicBezTo>
                  <a:pt x="35660" y="8680"/>
                  <a:pt x="36547" y="11562"/>
                  <a:pt x="35660" y="14285"/>
                </a:cubicBezTo>
                <a:cubicBezTo>
                  <a:pt x="34805" y="17009"/>
                  <a:pt x="32493" y="18972"/>
                  <a:pt x="29991" y="20175"/>
                </a:cubicBezTo>
                <a:cubicBezTo>
                  <a:pt x="26391" y="21945"/>
                  <a:pt x="22502" y="22814"/>
                  <a:pt x="18578" y="22814"/>
                </a:cubicBezTo>
                <a:cubicBezTo>
                  <a:pt x="16394" y="22814"/>
                  <a:pt x="14198" y="22545"/>
                  <a:pt x="12035" y="22012"/>
                </a:cubicBezTo>
                <a:cubicBezTo>
                  <a:pt x="9217" y="21316"/>
                  <a:pt x="6335" y="20429"/>
                  <a:pt x="4435" y="18085"/>
                </a:cubicBezTo>
                <a:cubicBezTo>
                  <a:pt x="2566" y="15805"/>
                  <a:pt x="1964" y="12670"/>
                  <a:pt x="2883" y="9883"/>
                </a:cubicBezTo>
                <a:cubicBezTo>
                  <a:pt x="3928" y="6748"/>
                  <a:pt x="6525" y="4784"/>
                  <a:pt x="9407" y="3423"/>
                </a:cubicBezTo>
                <a:cubicBezTo>
                  <a:pt x="12605" y="1871"/>
                  <a:pt x="15962" y="857"/>
                  <a:pt x="19509" y="857"/>
                </a:cubicBezTo>
                <a:cubicBezTo>
                  <a:pt x="19617" y="857"/>
                  <a:pt x="19685" y="798"/>
                  <a:pt x="19711" y="722"/>
                </a:cubicBezTo>
                <a:lnTo>
                  <a:pt x="19711" y="722"/>
                </a:lnTo>
                <a:cubicBezTo>
                  <a:pt x="19842" y="720"/>
                  <a:pt x="19974" y="719"/>
                  <a:pt x="20106" y="719"/>
                </a:cubicBezTo>
                <a:close/>
                <a:moveTo>
                  <a:pt x="20976" y="1"/>
                </a:moveTo>
                <a:cubicBezTo>
                  <a:pt x="19922" y="1"/>
                  <a:pt x="18895" y="95"/>
                  <a:pt x="17926" y="287"/>
                </a:cubicBezTo>
                <a:cubicBezTo>
                  <a:pt x="17881" y="296"/>
                  <a:pt x="17843" y="314"/>
                  <a:pt x="17813" y="338"/>
                </a:cubicBezTo>
                <a:lnTo>
                  <a:pt x="17813" y="338"/>
                </a:lnTo>
                <a:cubicBezTo>
                  <a:pt x="15070" y="398"/>
                  <a:pt x="12378" y="1306"/>
                  <a:pt x="9882" y="2409"/>
                </a:cubicBezTo>
                <a:cubicBezTo>
                  <a:pt x="7158" y="3613"/>
                  <a:pt x="4466" y="5228"/>
                  <a:pt x="2978" y="7888"/>
                </a:cubicBezTo>
                <a:cubicBezTo>
                  <a:pt x="1" y="13145"/>
                  <a:pt x="2661" y="19479"/>
                  <a:pt x="8108" y="21664"/>
                </a:cubicBezTo>
                <a:cubicBezTo>
                  <a:pt x="11463" y="23006"/>
                  <a:pt x="14917" y="23663"/>
                  <a:pt x="18374" y="23663"/>
                </a:cubicBezTo>
                <a:cubicBezTo>
                  <a:pt x="21932" y="23663"/>
                  <a:pt x="25492" y="22966"/>
                  <a:pt x="28946" y="21601"/>
                </a:cubicBezTo>
                <a:cubicBezTo>
                  <a:pt x="31702" y="20492"/>
                  <a:pt x="34393" y="18750"/>
                  <a:pt x="35819" y="16059"/>
                </a:cubicBezTo>
                <a:cubicBezTo>
                  <a:pt x="37085" y="13652"/>
                  <a:pt x="36959" y="10801"/>
                  <a:pt x="35914" y="8363"/>
                </a:cubicBezTo>
                <a:cubicBezTo>
                  <a:pt x="33630" y="2962"/>
                  <a:pt x="26878" y="1"/>
                  <a:pt x="20976" y="1"/>
                </a:cubicBezTo>
                <a:close/>
              </a:path>
            </a:pathLst>
          </a:custGeom>
          <a:solidFill>
            <a:srgbClr val="D5A6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14"/>
          <p:cNvSpPr/>
          <p:nvPr/>
        </p:nvSpPr>
        <p:spPr>
          <a:xfrm>
            <a:off x="4002764" y="2442901"/>
            <a:ext cx="1270215" cy="1085125"/>
          </a:xfrm>
          <a:custGeom>
            <a:rect b="b" l="l" r="r" t="t"/>
            <a:pathLst>
              <a:path extrusionOk="0" h="35739" w="41835">
                <a:moveTo>
                  <a:pt x="18753" y="675"/>
                </a:moveTo>
                <a:cubicBezTo>
                  <a:pt x="18761" y="787"/>
                  <a:pt x="18841" y="887"/>
                  <a:pt x="19001" y="887"/>
                </a:cubicBezTo>
                <a:cubicBezTo>
                  <a:pt x="19825" y="871"/>
                  <a:pt x="20654" y="856"/>
                  <a:pt x="21482" y="856"/>
                </a:cubicBezTo>
                <a:cubicBezTo>
                  <a:pt x="26960" y="856"/>
                  <a:pt x="32400" y="1489"/>
                  <a:pt x="35976" y="6303"/>
                </a:cubicBezTo>
                <a:cubicBezTo>
                  <a:pt x="40505" y="12383"/>
                  <a:pt x="40821" y="21916"/>
                  <a:pt x="36419" y="28123"/>
                </a:cubicBezTo>
                <a:cubicBezTo>
                  <a:pt x="32933" y="33088"/>
                  <a:pt x="27170" y="34901"/>
                  <a:pt x="21350" y="34901"/>
                </a:cubicBezTo>
                <a:cubicBezTo>
                  <a:pt x="18818" y="34901"/>
                  <a:pt x="16274" y="34557"/>
                  <a:pt x="13903" y="33981"/>
                </a:cubicBezTo>
                <a:cubicBezTo>
                  <a:pt x="9976" y="33031"/>
                  <a:pt x="6429" y="30878"/>
                  <a:pt x="4244" y="27394"/>
                </a:cubicBezTo>
                <a:cubicBezTo>
                  <a:pt x="1964" y="23752"/>
                  <a:pt x="1647" y="19319"/>
                  <a:pt x="2154" y="15138"/>
                </a:cubicBezTo>
                <a:cubicBezTo>
                  <a:pt x="2692" y="10546"/>
                  <a:pt x="4275" y="5448"/>
                  <a:pt x="8487" y="2978"/>
                </a:cubicBezTo>
                <a:cubicBezTo>
                  <a:pt x="11575" y="1179"/>
                  <a:pt x="15254" y="1041"/>
                  <a:pt x="18753" y="675"/>
                </a:cubicBezTo>
                <a:close/>
                <a:moveTo>
                  <a:pt x="20585" y="1"/>
                </a:moveTo>
                <a:cubicBezTo>
                  <a:pt x="16658" y="96"/>
                  <a:pt x="12288" y="222"/>
                  <a:pt x="8709" y="2027"/>
                </a:cubicBezTo>
                <a:cubicBezTo>
                  <a:pt x="4972" y="3928"/>
                  <a:pt x="2977" y="7696"/>
                  <a:pt x="1995" y="11623"/>
                </a:cubicBezTo>
                <a:cubicBezTo>
                  <a:pt x="0" y="19825"/>
                  <a:pt x="1552" y="29389"/>
                  <a:pt x="9849" y="33411"/>
                </a:cubicBezTo>
                <a:cubicBezTo>
                  <a:pt x="13345" y="35105"/>
                  <a:pt x="17524" y="35738"/>
                  <a:pt x="21472" y="35738"/>
                </a:cubicBezTo>
                <a:cubicBezTo>
                  <a:pt x="22102" y="35738"/>
                  <a:pt x="22726" y="35722"/>
                  <a:pt x="23340" y="35692"/>
                </a:cubicBezTo>
                <a:cubicBezTo>
                  <a:pt x="27520" y="35501"/>
                  <a:pt x="31574" y="34171"/>
                  <a:pt x="34741" y="31353"/>
                </a:cubicBezTo>
                <a:cubicBezTo>
                  <a:pt x="40853" y="25906"/>
                  <a:pt x="41835" y="16183"/>
                  <a:pt x="38510" y="8963"/>
                </a:cubicBezTo>
                <a:cubicBezTo>
                  <a:pt x="36863" y="5384"/>
                  <a:pt x="34044" y="2503"/>
                  <a:pt x="30307" y="1172"/>
                </a:cubicBezTo>
                <a:cubicBezTo>
                  <a:pt x="28112" y="376"/>
                  <a:pt x="25761" y="80"/>
                  <a:pt x="23409" y="80"/>
                </a:cubicBezTo>
                <a:cubicBezTo>
                  <a:pt x="22529" y="80"/>
                  <a:pt x="21649" y="121"/>
                  <a:pt x="20776" y="193"/>
                </a:cubicBezTo>
                <a:lnTo>
                  <a:pt x="20776" y="193"/>
                </a:lnTo>
                <a:cubicBezTo>
                  <a:pt x="20759" y="93"/>
                  <a:pt x="20690" y="1"/>
                  <a:pt x="2058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14"/>
          <p:cNvSpPr/>
          <p:nvPr/>
        </p:nvSpPr>
        <p:spPr>
          <a:xfrm>
            <a:off x="3261403" y="1478223"/>
            <a:ext cx="567445" cy="390492"/>
          </a:xfrm>
          <a:custGeom>
            <a:rect b="b" l="l" r="r" t="t"/>
            <a:pathLst>
              <a:path extrusionOk="0" h="12861" w="18689">
                <a:moveTo>
                  <a:pt x="18170" y="1"/>
                </a:moveTo>
                <a:cubicBezTo>
                  <a:pt x="18142" y="1"/>
                  <a:pt x="18114" y="3"/>
                  <a:pt x="18083" y="9"/>
                </a:cubicBezTo>
                <a:cubicBezTo>
                  <a:pt x="14315" y="832"/>
                  <a:pt x="10704" y="2479"/>
                  <a:pt x="7537" y="4696"/>
                </a:cubicBezTo>
                <a:cubicBezTo>
                  <a:pt x="5986" y="5741"/>
                  <a:pt x="4561" y="6944"/>
                  <a:pt x="3262" y="8306"/>
                </a:cubicBezTo>
                <a:cubicBezTo>
                  <a:pt x="2122" y="9478"/>
                  <a:pt x="412" y="11093"/>
                  <a:pt x="0" y="12740"/>
                </a:cubicBezTo>
                <a:cubicBezTo>
                  <a:pt x="0" y="12808"/>
                  <a:pt x="50" y="12860"/>
                  <a:pt x="101" y="12860"/>
                </a:cubicBezTo>
                <a:cubicBezTo>
                  <a:pt x="121" y="12860"/>
                  <a:pt x="141" y="12852"/>
                  <a:pt x="159" y="12835"/>
                </a:cubicBezTo>
                <a:cubicBezTo>
                  <a:pt x="1489" y="11916"/>
                  <a:pt x="2439" y="10238"/>
                  <a:pt x="3579" y="9098"/>
                </a:cubicBezTo>
                <a:cubicBezTo>
                  <a:pt x="4877" y="7768"/>
                  <a:pt x="6302" y="6564"/>
                  <a:pt x="7822" y="5487"/>
                </a:cubicBezTo>
                <a:cubicBezTo>
                  <a:pt x="10989" y="3271"/>
                  <a:pt x="14473" y="1782"/>
                  <a:pt x="18210" y="832"/>
                </a:cubicBezTo>
                <a:cubicBezTo>
                  <a:pt x="18688" y="713"/>
                  <a:pt x="18630" y="1"/>
                  <a:pt x="1817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14"/>
          <p:cNvSpPr/>
          <p:nvPr/>
        </p:nvSpPr>
        <p:spPr>
          <a:xfrm>
            <a:off x="3817158" y="1416770"/>
            <a:ext cx="106785" cy="134354"/>
          </a:xfrm>
          <a:custGeom>
            <a:rect b="b" l="l" r="r" t="t"/>
            <a:pathLst>
              <a:path extrusionOk="0" h="4425" w="3517">
                <a:moveTo>
                  <a:pt x="302" y="0"/>
                </a:moveTo>
                <a:cubicBezTo>
                  <a:pt x="85" y="0"/>
                  <a:pt x="1" y="296"/>
                  <a:pt x="159" y="481"/>
                </a:cubicBezTo>
                <a:cubicBezTo>
                  <a:pt x="793" y="1083"/>
                  <a:pt x="2376" y="1178"/>
                  <a:pt x="2471" y="2159"/>
                </a:cubicBezTo>
                <a:cubicBezTo>
                  <a:pt x="2566" y="2920"/>
                  <a:pt x="1774" y="3458"/>
                  <a:pt x="1996" y="4250"/>
                </a:cubicBezTo>
                <a:cubicBezTo>
                  <a:pt x="2030" y="4370"/>
                  <a:pt x="2130" y="4425"/>
                  <a:pt x="2234" y="4425"/>
                </a:cubicBezTo>
                <a:cubicBezTo>
                  <a:pt x="2322" y="4425"/>
                  <a:pt x="2413" y="4385"/>
                  <a:pt x="2471" y="4313"/>
                </a:cubicBezTo>
                <a:cubicBezTo>
                  <a:pt x="2978" y="3711"/>
                  <a:pt x="3516" y="2444"/>
                  <a:pt x="3168" y="1653"/>
                </a:cubicBezTo>
                <a:cubicBezTo>
                  <a:pt x="2693" y="608"/>
                  <a:pt x="1331" y="418"/>
                  <a:pt x="444" y="38"/>
                </a:cubicBezTo>
                <a:cubicBezTo>
                  <a:pt x="392" y="12"/>
                  <a:pt x="344" y="0"/>
                  <a:pt x="30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14"/>
          <p:cNvSpPr/>
          <p:nvPr/>
        </p:nvSpPr>
        <p:spPr>
          <a:xfrm>
            <a:off x="5220422" y="1436080"/>
            <a:ext cx="518258" cy="295609"/>
          </a:xfrm>
          <a:custGeom>
            <a:rect b="b" l="l" r="r" t="t"/>
            <a:pathLst>
              <a:path extrusionOk="0" h="9736" w="17069">
                <a:moveTo>
                  <a:pt x="242" y="1"/>
                </a:moveTo>
                <a:cubicBezTo>
                  <a:pt x="74" y="1"/>
                  <a:pt x="0" y="229"/>
                  <a:pt x="179" y="288"/>
                </a:cubicBezTo>
                <a:cubicBezTo>
                  <a:pt x="3219" y="1175"/>
                  <a:pt x="6196" y="2284"/>
                  <a:pt x="8983" y="3772"/>
                </a:cubicBezTo>
                <a:cubicBezTo>
                  <a:pt x="10282" y="4469"/>
                  <a:pt x="11517" y="5229"/>
                  <a:pt x="12720" y="6084"/>
                </a:cubicBezTo>
                <a:cubicBezTo>
                  <a:pt x="13987" y="7002"/>
                  <a:pt x="15824" y="8111"/>
                  <a:pt x="16489" y="9567"/>
                </a:cubicBezTo>
                <a:cubicBezTo>
                  <a:pt x="16543" y="9686"/>
                  <a:pt x="16630" y="9735"/>
                  <a:pt x="16719" y="9735"/>
                </a:cubicBezTo>
                <a:cubicBezTo>
                  <a:pt x="16891" y="9735"/>
                  <a:pt x="17069" y="9554"/>
                  <a:pt x="17027" y="9346"/>
                </a:cubicBezTo>
                <a:cubicBezTo>
                  <a:pt x="16774" y="8079"/>
                  <a:pt x="15412" y="7256"/>
                  <a:pt x="14430" y="6495"/>
                </a:cubicBezTo>
                <a:cubicBezTo>
                  <a:pt x="13037" y="5419"/>
                  <a:pt x="11517" y="4405"/>
                  <a:pt x="9965" y="3550"/>
                </a:cubicBezTo>
                <a:cubicBezTo>
                  <a:pt x="6925" y="1840"/>
                  <a:pt x="3694" y="605"/>
                  <a:pt x="274" y="3"/>
                </a:cubicBezTo>
                <a:cubicBezTo>
                  <a:pt x="263" y="1"/>
                  <a:pt x="252" y="1"/>
                  <a:pt x="24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14"/>
          <p:cNvSpPr/>
          <p:nvPr/>
        </p:nvSpPr>
        <p:spPr>
          <a:xfrm>
            <a:off x="5669119" y="1684445"/>
            <a:ext cx="140427" cy="95460"/>
          </a:xfrm>
          <a:custGeom>
            <a:rect b="b" l="l" r="r" t="t"/>
            <a:pathLst>
              <a:path extrusionOk="0" h="3144" w="4625">
                <a:moveTo>
                  <a:pt x="4286" y="1"/>
                </a:moveTo>
                <a:cubicBezTo>
                  <a:pt x="4251" y="1"/>
                  <a:pt x="4215" y="9"/>
                  <a:pt x="4181" y="26"/>
                </a:cubicBezTo>
                <a:cubicBezTo>
                  <a:pt x="3484" y="532"/>
                  <a:pt x="3579" y="2116"/>
                  <a:pt x="2724" y="2337"/>
                </a:cubicBezTo>
                <a:cubicBezTo>
                  <a:pt x="2658" y="2354"/>
                  <a:pt x="2583" y="2361"/>
                  <a:pt x="2502" y="2361"/>
                </a:cubicBezTo>
                <a:cubicBezTo>
                  <a:pt x="2120" y="2361"/>
                  <a:pt x="1607" y="2205"/>
                  <a:pt x="1267" y="2179"/>
                </a:cubicBezTo>
                <a:cubicBezTo>
                  <a:pt x="1043" y="2149"/>
                  <a:pt x="855" y="2119"/>
                  <a:pt x="675" y="2119"/>
                </a:cubicBezTo>
                <a:cubicBezTo>
                  <a:pt x="473" y="2119"/>
                  <a:pt x="281" y="2157"/>
                  <a:pt x="64" y="2274"/>
                </a:cubicBezTo>
                <a:cubicBezTo>
                  <a:pt x="1" y="2306"/>
                  <a:pt x="1" y="2432"/>
                  <a:pt x="64" y="2464"/>
                </a:cubicBezTo>
                <a:cubicBezTo>
                  <a:pt x="476" y="2876"/>
                  <a:pt x="1077" y="2876"/>
                  <a:pt x="1679" y="2939"/>
                </a:cubicBezTo>
                <a:cubicBezTo>
                  <a:pt x="2004" y="3004"/>
                  <a:pt x="2463" y="3144"/>
                  <a:pt x="2873" y="3144"/>
                </a:cubicBezTo>
                <a:cubicBezTo>
                  <a:pt x="3061" y="3144"/>
                  <a:pt x="3239" y="3114"/>
                  <a:pt x="3389" y="3034"/>
                </a:cubicBezTo>
                <a:cubicBezTo>
                  <a:pt x="3769" y="2812"/>
                  <a:pt x="3896" y="2337"/>
                  <a:pt x="4023" y="1957"/>
                </a:cubicBezTo>
                <a:cubicBezTo>
                  <a:pt x="4276" y="1356"/>
                  <a:pt x="4624" y="786"/>
                  <a:pt x="4498" y="152"/>
                </a:cubicBezTo>
                <a:cubicBezTo>
                  <a:pt x="4474" y="60"/>
                  <a:pt x="4383" y="1"/>
                  <a:pt x="428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14"/>
          <p:cNvSpPr/>
          <p:nvPr/>
        </p:nvSpPr>
        <p:spPr>
          <a:xfrm>
            <a:off x="6074215" y="2646603"/>
            <a:ext cx="97828" cy="510272"/>
          </a:xfrm>
          <a:custGeom>
            <a:rect b="b" l="l" r="r" t="t"/>
            <a:pathLst>
              <a:path extrusionOk="0" h="16806" w="3222">
                <a:moveTo>
                  <a:pt x="2047" y="0"/>
                </a:moveTo>
                <a:cubicBezTo>
                  <a:pt x="1887" y="0"/>
                  <a:pt x="1726" y="142"/>
                  <a:pt x="1765" y="354"/>
                </a:cubicBezTo>
                <a:cubicBezTo>
                  <a:pt x="2145" y="3109"/>
                  <a:pt x="2430" y="5769"/>
                  <a:pt x="2113" y="8588"/>
                </a:cubicBezTo>
                <a:cubicBezTo>
                  <a:pt x="1955" y="9981"/>
                  <a:pt x="1670" y="11343"/>
                  <a:pt x="1290" y="12705"/>
                </a:cubicBezTo>
                <a:cubicBezTo>
                  <a:pt x="910" y="13971"/>
                  <a:pt x="213" y="15238"/>
                  <a:pt x="23" y="16537"/>
                </a:cubicBezTo>
                <a:cubicBezTo>
                  <a:pt x="0" y="16671"/>
                  <a:pt x="105" y="16805"/>
                  <a:pt x="224" y="16805"/>
                </a:cubicBezTo>
                <a:cubicBezTo>
                  <a:pt x="273" y="16805"/>
                  <a:pt x="325" y="16782"/>
                  <a:pt x="371" y="16727"/>
                </a:cubicBezTo>
                <a:cubicBezTo>
                  <a:pt x="2050" y="14890"/>
                  <a:pt x="2525" y="11470"/>
                  <a:pt x="2841" y="9094"/>
                </a:cubicBezTo>
                <a:cubicBezTo>
                  <a:pt x="3221" y="6181"/>
                  <a:pt x="3158" y="3014"/>
                  <a:pt x="2303" y="195"/>
                </a:cubicBezTo>
                <a:cubicBezTo>
                  <a:pt x="2253" y="59"/>
                  <a:pt x="2150" y="0"/>
                  <a:pt x="204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14"/>
          <p:cNvSpPr/>
          <p:nvPr/>
        </p:nvSpPr>
        <p:spPr>
          <a:xfrm>
            <a:off x="6006628" y="3121108"/>
            <a:ext cx="168421" cy="108880"/>
          </a:xfrm>
          <a:custGeom>
            <a:rect b="b" l="l" r="r" t="t"/>
            <a:pathLst>
              <a:path extrusionOk="0" h="3586" w="5547">
                <a:moveTo>
                  <a:pt x="229" y="0"/>
                </a:moveTo>
                <a:cubicBezTo>
                  <a:pt x="115" y="0"/>
                  <a:pt x="0" y="73"/>
                  <a:pt x="0" y="212"/>
                </a:cubicBezTo>
                <a:cubicBezTo>
                  <a:pt x="64" y="1320"/>
                  <a:pt x="380" y="2334"/>
                  <a:pt x="792" y="3347"/>
                </a:cubicBezTo>
                <a:cubicBezTo>
                  <a:pt x="844" y="3477"/>
                  <a:pt x="960" y="3585"/>
                  <a:pt x="1105" y="3585"/>
                </a:cubicBezTo>
                <a:cubicBezTo>
                  <a:pt x="1136" y="3585"/>
                  <a:pt x="1170" y="3580"/>
                  <a:pt x="1204" y="3569"/>
                </a:cubicBezTo>
                <a:cubicBezTo>
                  <a:pt x="2534" y="3157"/>
                  <a:pt x="4086" y="2777"/>
                  <a:pt x="5289" y="2017"/>
                </a:cubicBezTo>
                <a:cubicBezTo>
                  <a:pt x="5547" y="1874"/>
                  <a:pt x="5416" y="1497"/>
                  <a:pt x="5154" y="1497"/>
                </a:cubicBezTo>
                <a:cubicBezTo>
                  <a:pt x="5127" y="1497"/>
                  <a:pt x="5098" y="1501"/>
                  <a:pt x="5067" y="1510"/>
                </a:cubicBezTo>
                <a:cubicBezTo>
                  <a:pt x="3795" y="1806"/>
                  <a:pt x="2522" y="2434"/>
                  <a:pt x="1275" y="2877"/>
                </a:cubicBezTo>
                <a:lnTo>
                  <a:pt x="1275" y="2877"/>
                </a:lnTo>
                <a:cubicBezTo>
                  <a:pt x="875" y="2000"/>
                  <a:pt x="646" y="1074"/>
                  <a:pt x="444" y="149"/>
                </a:cubicBezTo>
                <a:cubicBezTo>
                  <a:pt x="415" y="49"/>
                  <a:pt x="323" y="0"/>
                  <a:pt x="22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14"/>
          <p:cNvSpPr/>
          <p:nvPr/>
        </p:nvSpPr>
        <p:spPr>
          <a:xfrm>
            <a:off x="5341507" y="4023876"/>
            <a:ext cx="460933" cy="309485"/>
          </a:xfrm>
          <a:custGeom>
            <a:rect b="b" l="l" r="r" t="t"/>
            <a:pathLst>
              <a:path extrusionOk="0" h="10193" w="15181">
                <a:moveTo>
                  <a:pt x="14993" y="0"/>
                </a:moveTo>
                <a:cubicBezTo>
                  <a:pt x="14966" y="0"/>
                  <a:pt x="14937" y="8"/>
                  <a:pt x="14908" y="26"/>
                </a:cubicBezTo>
                <a:cubicBezTo>
                  <a:pt x="13831" y="849"/>
                  <a:pt x="13039" y="1989"/>
                  <a:pt x="12152" y="2971"/>
                </a:cubicBezTo>
                <a:cubicBezTo>
                  <a:pt x="11044" y="4143"/>
                  <a:pt x="9872" y="5283"/>
                  <a:pt x="8574" y="6201"/>
                </a:cubicBezTo>
                <a:cubicBezTo>
                  <a:pt x="6009" y="8007"/>
                  <a:pt x="3285" y="8767"/>
                  <a:pt x="340" y="9590"/>
                </a:cubicBezTo>
                <a:cubicBezTo>
                  <a:pt x="1" y="9652"/>
                  <a:pt x="52" y="10193"/>
                  <a:pt x="375" y="10193"/>
                </a:cubicBezTo>
                <a:cubicBezTo>
                  <a:pt x="384" y="10193"/>
                  <a:pt x="394" y="10193"/>
                  <a:pt x="403" y="10192"/>
                </a:cubicBezTo>
                <a:cubicBezTo>
                  <a:pt x="3317" y="10033"/>
                  <a:pt x="6357" y="8640"/>
                  <a:pt x="8732" y="6993"/>
                </a:cubicBezTo>
                <a:cubicBezTo>
                  <a:pt x="9967" y="6138"/>
                  <a:pt x="11107" y="5125"/>
                  <a:pt x="12152" y="4048"/>
                </a:cubicBezTo>
                <a:cubicBezTo>
                  <a:pt x="13229" y="2908"/>
                  <a:pt x="14464" y="1673"/>
                  <a:pt x="15129" y="248"/>
                </a:cubicBezTo>
                <a:cubicBezTo>
                  <a:pt x="15181" y="145"/>
                  <a:pt x="15107" y="0"/>
                  <a:pt x="1499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14"/>
          <p:cNvSpPr/>
          <p:nvPr/>
        </p:nvSpPr>
        <p:spPr>
          <a:xfrm>
            <a:off x="5292198" y="4255967"/>
            <a:ext cx="91148" cy="145710"/>
          </a:xfrm>
          <a:custGeom>
            <a:rect b="b" l="l" r="r" t="t"/>
            <a:pathLst>
              <a:path extrusionOk="0" h="4799" w="3002">
                <a:moveTo>
                  <a:pt x="2337" y="0"/>
                </a:moveTo>
                <a:cubicBezTo>
                  <a:pt x="2298" y="0"/>
                  <a:pt x="2257" y="14"/>
                  <a:pt x="2217" y="46"/>
                </a:cubicBezTo>
                <a:cubicBezTo>
                  <a:pt x="1647" y="584"/>
                  <a:pt x="1204" y="1249"/>
                  <a:pt x="760" y="1851"/>
                </a:cubicBezTo>
                <a:cubicBezTo>
                  <a:pt x="539" y="2168"/>
                  <a:pt x="0" y="2611"/>
                  <a:pt x="32" y="3023"/>
                </a:cubicBezTo>
                <a:cubicBezTo>
                  <a:pt x="64" y="3371"/>
                  <a:pt x="412" y="3498"/>
                  <a:pt x="634" y="3656"/>
                </a:cubicBezTo>
                <a:cubicBezTo>
                  <a:pt x="1267" y="4068"/>
                  <a:pt x="1932" y="4606"/>
                  <a:pt x="2692" y="4796"/>
                </a:cubicBezTo>
                <a:cubicBezTo>
                  <a:pt x="2703" y="4798"/>
                  <a:pt x="2714" y="4799"/>
                  <a:pt x="2724" y="4799"/>
                </a:cubicBezTo>
                <a:cubicBezTo>
                  <a:pt x="2896" y="4799"/>
                  <a:pt x="3001" y="4565"/>
                  <a:pt x="2882" y="4416"/>
                </a:cubicBezTo>
                <a:cubicBezTo>
                  <a:pt x="2565" y="4068"/>
                  <a:pt x="2185" y="3878"/>
                  <a:pt x="1805" y="3624"/>
                </a:cubicBezTo>
                <a:cubicBezTo>
                  <a:pt x="1584" y="3498"/>
                  <a:pt x="729" y="3086"/>
                  <a:pt x="729" y="2959"/>
                </a:cubicBezTo>
                <a:cubicBezTo>
                  <a:pt x="665" y="2769"/>
                  <a:pt x="1425" y="1978"/>
                  <a:pt x="1552" y="1756"/>
                </a:cubicBezTo>
                <a:cubicBezTo>
                  <a:pt x="1900" y="1281"/>
                  <a:pt x="2249" y="806"/>
                  <a:pt x="2470" y="268"/>
                </a:cubicBezTo>
                <a:cubicBezTo>
                  <a:pt x="2542" y="125"/>
                  <a:pt x="2453" y="0"/>
                  <a:pt x="233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14"/>
          <p:cNvSpPr/>
          <p:nvPr/>
        </p:nvSpPr>
        <p:spPr>
          <a:xfrm>
            <a:off x="3515172" y="4142168"/>
            <a:ext cx="458747" cy="230421"/>
          </a:xfrm>
          <a:custGeom>
            <a:rect b="b" l="l" r="r" t="t"/>
            <a:pathLst>
              <a:path extrusionOk="0" h="7589" w="15109">
                <a:moveTo>
                  <a:pt x="318" y="0"/>
                </a:moveTo>
                <a:cubicBezTo>
                  <a:pt x="166" y="0"/>
                  <a:pt x="0" y="155"/>
                  <a:pt x="129" y="310"/>
                </a:cubicBezTo>
                <a:cubicBezTo>
                  <a:pt x="826" y="1260"/>
                  <a:pt x="1935" y="1957"/>
                  <a:pt x="2885" y="2622"/>
                </a:cubicBezTo>
                <a:cubicBezTo>
                  <a:pt x="4246" y="3572"/>
                  <a:pt x="5640" y="4427"/>
                  <a:pt x="7097" y="5251"/>
                </a:cubicBezTo>
                <a:cubicBezTo>
                  <a:pt x="8961" y="6263"/>
                  <a:pt x="11364" y="7589"/>
                  <a:pt x="13644" y="7589"/>
                </a:cubicBezTo>
                <a:cubicBezTo>
                  <a:pt x="14075" y="7589"/>
                  <a:pt x="14501" y="7541"/>
                  <a:pt x="14919" y="7436"/>
                </a:cubicBezTo>
                <a:cubicBezTo>
                  <a:pt x="15077" y="7404"/>
                  <a:pt x="15109" y="7119"/>
                  <a:pt x="14919" y="7087"/>
                </a:cubicBezTo>
                <a:cubicBezTo>
                  <a:pt x="13557" y="6834"/>
                  <a:pt x="12227" y="6739"/>
                  <a:pt x="10929" y="6296"/>
                </a:cubicBezTo>
                <a:cubicBezTo>
                  <a:pt x="9535" y="5789"/>
                  <a:pt x="8237" y="5092"/>
                  <a:pt x="6970" y="4364"/>
                </a:cubicBezTo>
                <a:cubicBezTo>
                  <a:pt x="5830" y="3731"/>
                  <a:pt x="4722" y="3034"/>
                  <a:pt x="3645" y="2305"/>
                </a:cubicBezTo>
                <a:cubicBezTo>
                  <a:pt x="2568" y="1577"/>
                  <a:pt x="1586" y="564"/>
                  <a:pt x="415" y="25"/>
                </a:cubicBezTo>
                <a:cubicBezTo>
                  <a:pt x="385" y="8"/>
                  <a:pt x="352" y="0"/>
                  <a:pt x="31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14"/>
          <p:cNvSpPr/>
          <p:nvPr/>
        </p:nvSpPr>
        <p:spPr>
          <a:xfrm>
            <a:off x="3472938" y="4105946"/>
            <a:ext cx="128646" cy="91816"/>
          </a:xfrm>
          <a:custGeom>
            <a:rect b="b" l="l" r="r" t="t"/>
            <a:pathLst>
              <a:path extrusionOk="0" h="3024" w="4237">
                <a:moveTo>
                  <a:pt x="1906" y="1"/>
                </a:moveTo>
                <a:cubicBezTo>
                  <a:pt x="1443" y="1"/>
                  <a:pt x="855" y="54"/>
                  <a:pt x="570" y="268"/>
                </a:cubicBezTo>
                <a:cubicBezTo>
                  <a:pt x="222" y="522"/>
                  <a:pt x="190" y="1282"/>
                  <a:pt x="159" y="1662"/>
                </a:cubicBezTo>
                <a:cubicBezTo>
                  <a:pt x="95" y="2105"/>
                  <a:pt x="0" y="2707"/>
                  <a:pt x="380" y="2992"/>
                </a:cubicBezTo>
                <a:cubicBezTo>
                  <a:pt x="380" y="3023"/>
                  <a:pt x="412" y="3023"/>
                  <a:pt x="412" y="3023"/>
                </a:cubicBezTo>
                <a:cubicBezTo>
                  <a:pt x="665" y="2770"/>
                  <a:pt x="665" y="2422"/>
                  <a:pt x="697" y="2105"/>
                </a:cubicBezTo>
                <a:cubicBezTo>
                  <a:pt x="779" y="1670"/>
                  <a:pt x="884" y="1258"/>
                  <a:pt x="1012" y="850"/>
                </a:cubicBezTo>
                <a:lnTo>
                  <a:pt x="1012" y="850"/>
                </a:lnTo>
                <a:cubicBezTo>
                  <a:pt x="1398" y="752"/>
                  <a:pt x="1784" y="704"/>
                  <a:pt x="2170" y="704"/>
                </a:cubicBezTo>
                <a:cubicBezTo>
                  <a:pt x="2259" y="704"/>
                  <a:pt x="2349" y="706"/>
                  <a:pt x="2439" y="712"/>
                </a:cubicBezTo>
                <a:cubicBezTo>
                  <a:pt x="2946" y="743"/>
                  <a:pt x="3421" y="902"/>
                  <a:pt x="3896" y="902"/>
                </a:cubicBezTo>
                <a:cubicBezTo>
                  <a:pt x="3908" y="903"/>
                  <a:pt x="3920" y="903"/>
                  <a:pt x="3932" y="903"/>
                </a:cubicBezTo>
                <a:cubicBezTo>
                  <a:pt x="4215" y="903"/>
                  <a:pt x="4236" y="547"/>
                  <a:pt x="4054" y="395"/>
                </a:cubicBezTo>
                <a:cubicBezTo>
                  <a:pt x="3579" y="78"/>
                  <a:pt x="2882" y="15"/>
                  <a:pt x="2312" y="15"/>
                </a:cubicBezTo>
                <a:cubicBezTo>
                  <a:pt x="2201" y="7"/>
                  <a:pt x="2061" y="1"/>
                  <a:pt x="190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14"/>
          <p:cNvSpPr/>
          <p:nvPr/>
        </p:nvSpPr>
        <p:spPr>
          <a:xfrm>
            <a:off x="3065231" y="2752446"/>
            <a:ext cx="79034" cy="561008"/>
          </a:xfrm>
          <a:custGeom>
            <a:rect b="b" l="l" r="r" t="t"/>
            <a:pathLst>
              <a:path extrusionOk="0" h="18477" w="2603">
                <a:moveTo>
                  <a:pt x="2304" y="0"/>
                </a:moveTo>
                <a:cubicBezTo>
                  <a:pt x="2194" y="0"/>
                  <a:pt x="2080" y="61"/>
                  <a:pt x="2028" y="193"/>
                </a:cubicBezTo>
                <a:cubicBezTo>
                  <a:pt x="919" y="2980"/>
                  <a:pt x="507" y="6147"/>
                  <a:pt x="317" y="9155"/>
                </a:cubicBezTo>
                <a:cubicBezTo>
                  <a:pt x="159" y="12037"/>
                  <a:pt x="1" y="15521"/>
                  <a:pt x="982" y="18244"/>
                </a:cubicBezTo>
                <a:cubicBezTo>
                  <a:pt x="1026" y="18403"/>
                  <a:pt x="1154" y="18476"/>
                  <a:pt x="1281" y="18476"/>
                </a:cubicBezTo>
                <a:cubicBezTo>
                  <a:pt x="1434" y="18476"/>
                  <a:pt x="1584" y="18371"/>
                  <a:pt x="1584" y="18181"/>
                </a:cubicBezTo>
                <a:cubicBezTo>
                  <a:pt x="1584" y="16756"/>
                  <a:pt x="1267" y="15362"/>
                  <a:pt x="1172" y="13937"/>
                </a:cubicBezTo>
                <a:cubicBezTo>
                  <a:pt x="1077" y="12449"/>
                  <a:pt x="1046" y="10929"/>
                  <a:pt x="1109" y="9409"/>
                </a:cubicBezTo>
                <a:cubicBezTo>
                  <a:pt x="1267" y="6305"/>
                  <a:pt x="1964" y="3360"/>
                  <a:pt x="2566" y="320"/>
                </a:cubicBezTo>
                <a:cubicBezTo>
                  <a:pt x="2603" y="117"/>
                  <a:pt x="2457" y="0"/>
                  <a:pt x="230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14"/>
          <p:cNvSpPr/>
          <p:nvPr/>
        </p:nvSpPr>
        <p:spPr>
          <a:xfrm>
            <a:off x="3044068" y="2695942"/>
            <a:ext cx="191405" cy="91088"/>
          </a:xfrm>
          <a:custGeom>
            <a:rect b="b" l="l" r="r" t="t"/>
            <a:pathLst>
              <a:path extrusionOk="0" h="3000" w="6304">
                <a:moveTo>
                  <a:pt x="3416" y="1"/>
                </a:moveTo>
                <a:cubicBezTo>
                  <a:pt x="3220" y="1"/>
                  <a:pt x="3039" y="70"/>
                  <a:pt x="2788" y="186"/>
                </a:cubicBezTo>
                <a:cubicBezTo>
                  <a:pt x="1869" y="566"/>
                  <a:pt x="793" y="1167"/>
                  <a:pt x="96" y="1896"/>
                </a:cubicBezTo>
                <a:cubicBezTo>
                  <a:pt x="1" y="1991"/>
                  <a:pt x="96" y="2086"/>
                  <a:pt x="191" y="2086"/>
                </a:cubicBezTo>
                <a:cubicBezTo>
                  <a:pt x="1069" y="1916"/>
                  <a:pt x="2427" y="734"/>
                  <a:pt x="3361" y="734"/>
                </a:cubicBezTo>
                <a:cubicBezTo>
                  <a:pt x="3472" y="734"/>
                  <a:pt x="3577" y="750"/>
                  <a:pt x="3675" y="787"/>
                </a:cubicBezTo>
                <a:cubicBezTo>
                  <a:pt x="4688" y="1167"/>
                  <a:pt x="5163" y="2276"/>
                  <a:pt x="5891" y="2941"/>
                </a:cubicBezTo>
                <a:cubicBezTo>
                  <a:pt x="5932" y="2982"/>
                  <a:pt x="5977" y="2999"/>
                  <a:pt x="6019" y="2999"/>
                </a:cubicBezTo>
                <a:cubicBezTo>
                  <a:pt x="6107" y="2999"/>
                  <a:pt x="6187" y="2921"/>
                  <a:pt x="6208" y="2814"/>
                </a:cubicBezTo>
                <a:cubicBezTo>
                  <a:pt x="6303" y="1737"/>
                  <a:pt x="4751" y="439"/>
                  <a:pt x="3833" y="91"/>
                </a:cubicBezTo>
                <a:cubicBezTo>
                  <a:pt x="3672" y="29"/>
                  <a:pt x="3541" y="1"/>
                  <a:pt x="341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14"/>
          <p:cNvSpPr/>
          <p:nvPr/>
        </p:nvSpPr>
        <p:spPr>
          <a:xfrm>
            <a:off x="2962362" y="3447474"/>
            <a:ext cx="468281" cy="477207"/>
          </a:xfrm>
          <a:custGeom>
            <a:rect b="b" l="l" r="r" t="t"/>
            <a:pathLst>
              <a:path extrusionOk="0" h="15717" w="15423">
                <a:moveTo>
                  <a:pt x="8361" y="547"/>
                </a:moveTo>
                <a:lnTo>
                  <a:pt x="8361" y="547"/>
                </a:lnTo>
                <a:cubicBezTo>
                  <a:pt x="8614" y="705"/>
                  <a:pt x="8804" y="990"/>
                  <a:pt x="8836" y="1275"/>
                </a:cubicBezTo>
                <a:cubicBezTo>
                  <a:pt x="8931" y="1782"/>
                  <a:pt x="8582" y="2320"/>
                  <a:pt x="8044" y="2415"/>
                </a:cubicBezTo>
                <a:cubicBezTo>
                  <a:pt x="7979" y="2432"/>
                  <a:pt x="7911" y="2440"/>
                  <a:pt x="7843" y="2440"/>
                </a:cubicBezTo>
                <a:cubicBezTo>
                  <a:pt x="7648" y="2440"/>
                  <a:pt x="7448" y="2375"/>
                  <a:pt x="7284" y="2257"/>
                </a:cubicBezTo>
                <a:lnTo>
                  <a:pt x="7822" y="2257"/>
                </a:lnTo>
                <a:cubicBezTo>
                  <a:pt x="7886" y="2257"/>
                  <a:pt x="7949" y="2225"/>
                  <a:pt x="7949" y="2130"/>
                </a:cubicBezTo>
                <a:cubicBezTo>
                  <a:pt x="7949" y="2067"/>
                  <a:pt x="7917" y="2004"/>
                  <a:pt x="7854" y="2004"/>
                </a:cubicBezTo>
                <a:cubicBezTo>
                  <a:pt x="7632" y="1972"/>
                  <a:pt x="7411" y="1940"/>
                  <a:pt x="7189" y="1940"/>
                </a:cubicBezTo>
                <a:lnTo>
                  <a:pt x="6999" y="1940"/>
                </a:lnTo>
                <a:cubicBezTo>
                  <a:pt x="6967" y="1877"/>
                  <a:pt x="6936" y="1814"/>
                  <a:pt x="6904" y="1719"/>
                </a:cubicBezTo>
                <a:cubicBezTo>
                  <a:pt x="7126" y="1719"/>
                  <a:pt x="7316" y="1750"/>
                  <a:pt x="7537" y="1750"/>
                </a:cubicBezTo>
                <a:lnTo>
                  <a:pt x="7696" y="1782"/>
                </a:lnTo>
                <a:cubicBezTo>
                  <a:pt x="7791" y="1782"/>
                  <a:pt x="7854" y="1719"/>
                  <a:pt x="7854" y="1655"/>
                </a:cubicBezTo>
                <a:cubicBezTo>
                  <a:pt x="7854" y="1560"/>
                  <a:pt x="7822" y="1497"/>
                  <a:pt x="7759" y="1497"/>
                </a:cubicBezTo>
                <a:cubicBezTo>
                  <a:pt x="7442" y="1434"/>
                  <a:pt x="7126" y="1434"/>
                  <a:pt x="6872" y="1434"/>
                </a:cubicBezTo>
                <a:cubicBezTo>
                  <a:pt x="6872" y="1339"/>
                  <a:pt x="6904" y="1244"/>
                  <a:pt x="6936" y="1149"/>
                </a:cubicBezTo>
                <a:lnTo>
                  <a:pt x="7031" y="1149"/>
                </a:lnTo>
                <a:cubicBezTo>
                  <a:pt x="7252" y="1180"/>
                  <a:pt x="7537" y="1180"/>
                  <a:pt x="7791" y="1180"/>
                </a:cubicBezTo>
                <a:cubicBezTo>
                  <a:pt x="7854" y="1180"/>
                  <a:pt x="7917" y="1117"/>
                  <a:pt x="7917" y="1022"/>
                </a:cubicBezTo>
                <a:cubicBezTo>
                  <a:pt x="7917" y="959"/>
                  <a:pt x="7886" y="895"/>
                  <a:pt x="7791" y="864"/>
                </a:cubicBezTo>
                <a:cubicBezTo>
                  <a:pt x="7601" y="832"/>
                  <a:pt x="7379" y="832"/>
                  <a:pt x="7157" y="832"/>
                </a:cubicBezTo>
                <a:lnTo>
                  <a:pt x="7221" y="737"/>
                </a:lnTo>
                <a:cubicBezTo>
                  <a:pt x="7323" y="728"/>
                  <a:pt x="7425" y="724"/>
                  <a:pt x="7525" y="724"/>
                </a:cubicBezTo>
                <a:cubicBezTo>
                  <a:pt x="7768" y="724"/>
                  <a:pt x="8001" y="746"/>
                  <a:pt x="8202" y="769"/>
                </a:cubicBezTo>
                <a:cubicBezTo>
                  <a:pt x="8266" y="769"/>
                  <a:pt x="8361" y="737"/>
                  <a:pt x="8392" y="642"/>
                </a:cubicBezTo>
                <a:cubicBezTo>
                  <a:pt x="8392" y="610"/>
                  <a:pt x="8392" y="579"/>
                  <a:pt x="8361" y="547"/>
                </a:cubicBezTo>
                <a:close/>
                <a:moveTo>
                  <a:pt x="6492" y="1814"/>
                </a:moveTo>
                <a:cubicBezTo>
                  <a:pt x="6619" y="2194"/>
                  <a:pt x="6841" y="2511"/>
                  <a:pt x="7189" y="2669"/>
                </a:cubicBezTo>
                <a:cubicBezTo>
                  <a:pt x="7398" y="2783"/>
                  <a:pt x="7630" y="2840"/>
                  <a:pt x="7864" y="2840"/>
                </a:cubicBezTo>
                <a:cubicBezTo>
                  <a:pt x="8020" y="2840"/>
                  <a:pt x="8177" y="2815"/>
                  <a:pt x="8329" y="2764"/>
                </a:cubicBezTo>
                <a:cubicBezTo>
                  <a:pt x="8614" y="2669"/>
                  <a:pt x="8836" y="2479"/>
                  <a:pt x="9026" y="2225"/>
                </a:cubicBezTo>
                <a:cubicBezTo>
                  <a:pt x="9501" y="2827"/>
                  <a:pt x="9786" y="3524"/>
                  <a:pt x="9913" y="4442"/>
                </a:cubicBezTo>
                <a:cubicBezTo>
                  <a:pt x="9342" y="4474"/>
                  <a:pt x="8772" y="4537"/>
                  <a:pt x="8171" y="4664"/>
                </a:cubicBezTo>
                <a:cubicBezTo>
                  <a:pt x="7157" y="3967"/>
                  <a:pt x="6239" y="3461"/>
                  <a:pt x="5384" y="3144"/>
                </a:cubicBezTo>
                <a:cubicBezTo>
                  <a:pt x="5701" y="2574"/>
                  <a:pt x="6081" y="2130"/>
                  <a:pt x="6492" y="1814"/>
                </a:cubicBezTo>
                <a:close/>
                <a:moveTo>
                  <a:pt x="5225" y="3524"/>
                </a:moveTo>
                <a:cubicBezTo>
                  <a:pt x="5922" y="3777"/>
                  <a:pt x="6714" y="4189"/>
                  <a:pt x="7569" y="4791"/>
                </a:cubicBezTo>
                <a:cubicBezTo>
                  <a:pt x="6841" y="4949"/>
                  <a:pt x="6017" y="5171"/>
                  <a:pt x="5035" y="5487"/>
                </a:cubicBezTo>
                <a:cubicBezTo>
                  <a:pt x="4909" y="5519"/>
                  <a:pt x="4782" y="5582"/>
                  <a:pt x="4624" y="5614"/>
                </a:cubicBezTo>
                <a:cubicBezTo>
                  <a:pt x="4750" y="4822"/>
                  <a:pt x="4972" y="4126"/>
                  <a:pt x="5225" y="3524"/>
                </a:cubicBezTo>
                <a:close/>
                <a:moveTo>
                  <a:pt x="1520" y="3967"/>
                </a:moveTo>
                <a:cubicBezTo>
                  <a:pt x="1932" y="4062"/>
                  <a:pt x="2154" y="4442"/>
                  <a:pt x="2185" y="4822"/>
                </a:cubicBezTo>
                <a:cubicBezTo>
                  <a:pt x="2217" y="5234"/>
                  <a:pt x="2027" y="5709"/>
                  <a:pt x="1489" y="5804"/>
                </a:cubicBezTo>
                <a:cubicBezTo>
                  <a:pt x="1299" y="5804"/>
                  <a:pt x="1109" y="5772"/>
                  <a:pt x="919" y="5646"/>
                </a:cubicBezTo>
                <a:cubicBezTo>
                  <a:pt x="1014" y="5646"/>
                  <a:pt x="1077" y="5677"/>
                  <a:pt x="1140" y="5677"/>
                </a:cubicBezTo>
                <a:cubicBezTo>
                  <a:pt x="1157" y="5686"/>
                  <a:pt x="1174" y="5690"/>
                  <a:pt x="1190" y="5690"/>
                </a:cubicBezTo>
                <a:cubicBezTo>
                  <a:pt x="1235" y="5690"/>
                  <a:pt x="1275" y="5660"/>
                  <a:pt x="1299" y="5614"/>
                </a:cubicBezTo>
                <a:cubicBezTo>
                  <a:pt x="1299" y="5519"/>
                  <a:pt x="1267" y="5456"/>
                  <a:pt x="1204" y="5424"/>
                </a:cubicBezTo>
                <a:cubicBezTo>
                  <a:pt x="1014" y="5361"/>
                  <a:pt x="855" y="5361"/>
                  <a:pt x="633" y="5361"/>
                </a:cubicBezTo>
                <a:cubicBezTo>
                  <a:pt x="602" y="5297"/>
                  <a:pt x="570" y="5202"/>
                  <a:pt x="538" y="5139"/>
                </a:cubicBezTo>
                <a:cubicBezTo>
                  <a:pt x="760" y="5139"/>
                  <a:pt x="982" y="5171"/>
                  <a:pt x="1235" y="5171"/>
                </a:cubicBezTo>
                <a:cubicBezTo>
                  <a:pt x="1330" y="5171"/>
                  <a:pt x="1425" y="5107"/>
                  <a:pt x="1425" y="5012"/>
                </a:cubicBezTo>
                <a:cubicBezTo>
                  <a:pt x="1425" y="4949"/>
                  <a:pt x="1362" y="4854"/>
                  <a:pt x="1267" y="4854"/>
                </a:cubicBezTo>
                <a:cubicBezTo>
                  <a:pt x="1045" y="4822"/>
                  <a:pt x="792" y="4822"/>
                  <a:pt x="538" y="4791"/>
                </a:cubicBezTo>
                <a:lnTo>
                  <a:pt x="475" y="4791"/>
                </a:lnTo>
                <a:cubicBezTo>
                  <a:pt x="475" y="4759"/>
                  <a:pt x="475" y="4727"/>
                  <a:pt x="507" y="4696"/>
                </a:cubicBezTo>
                <a:cubicBezTo>
                  <a:pt x="507" y="4632"/>
                  <a:pt x="538" y="4569"/>
                  <a:pt x="570" y="4506"/>
                </a:cubicBezTo>
                <a:cubicBezTo>
                  <a:pt x="823" y="4537"/>
                  <a:pt x="1014" y="4537"/>
                  <a:pt x="1204" y="4537"/>
                </a:cubicBezTo>
                <a:cubicBezTo>
                  <a:pt x="1299" y="4537"/>
                  <a:pt x="1362" y="4474"/>
                  <a:pt x="1362" y="4379"/>
                </a:cubicBezTo>
                <a:cubicBezTo>
                  <a:pt x="1362" y="4284"/>
                  <a:pt x="1299" y="4221"/>
                  <a:pt x="1204" y="4221"/>
                </a:cubicBezTo>
                <a:lnTo>
                  <a:pt x="855" y="4221"/>
                </a:lnTo>
                <a:cubicBezTo>
                  <a:pt x="919" y="4157"/>
                  <a:pt x="1014" y="4126"/>
                  <a:pt x="1077" y="4062"/>
                </a:cubicBezTo>
                <a:lnTo>
                  <a:pt x="1109" y="4062"/>
                </a:lnTo>
                <a:cubicBezTo>
                  <a:pt x="1172" y="4062"/>
                  <a:pt x="1235" y="4076"/>
                  <a:pt x="1289" y="4076"/>
                </a:cubicBezTo>
                <a:cubicBezTo>
                  <a:pt x="1316" y="4076"/>
                  <a:pt x="1341" y="4073"/>
                  <a:pt x="1362" y="4062"/>
                </a:cubicBezTo>
                <a:cubicBezTo>
                  <a:pt x="1379" y="4068"/>
                  <a:pt x="1395" y="4071"/>
                  <a:pt x="1408" y="4071"/>
                </a:cubicBezTo>
                <a:cubicBezTo>
                  <a:pt x="1468" y="4071"/>
                  <a:pt x="1494" y="4019"/>
                  <a:pt x="1520" y="3967"/>
                </a:cubicBezTo>
                <a:close/>
                <a:moveTo>
                  <a:pt x="9944" y="4949"/>
                </a:moveTo>
                <a:cubicBezTo>
                  <a:pt x="9976" y="5234"/>
                  <a:pt x="9976" y="5582"/>
                  <a:pt x="9976" y="5962"/>
                </a:cubicBezTo>
                <a:cubicBezTo>
                  <a:pt x="9564" y="5646"/>
                  <a:pt x="9152" y="5361"/>
                  <a:pt x="8804" y="5107"/>
                </a:cubicBezTo>
                <a:lnTo>
                  <a:pt x="8772" y="5107"/>
                </a:lnTo>
                <a:cubicBezTo>
                  <a:pt x="9216" y="5012"/>
                  <a:pt x="9596" y="4981"/>
                  <a:pt x="9944" y="4949"/>
                </a:cubicBezTo>
                <a:close/>
                <a:moveTo>
                  <a:pt x="3676" y="3194"/>
                </a:moveTo>
                <a:cubicBezTo>
                  <a:pt x="4032" y="3194"/>
                  <a:pt x="4413" y="3251"/>
                  <a:pt x="4814" y="3366"/>
                </a:cubicBezTo>
                <a:cubicBezTo>
                  <a:pt x="4529" y="4062"/>
                  <a:pt x="4307" y="4854"/>
                  <a:pt x="4180" y="5772"/>
                </a:cubicBezTo>
                <a:cubicBezTo>
                  <a:pt x="3389" y="6089"/>
                  <a:pt x="2724" y="6437"/>
                  <a:pt x="2154" y="6817"/>
                </a:cubicBezTo>
                <a:cubicBezTo>
                  <a:pt x="1995" y="6627"/>
                  <a:pt x="1869" y="6406"/>
                  <a:pt x="1710" y="6216"/>
                </a:cubicBezTo>
                <a:cubicBezTo>
                  <a:pt x="2344" y="6026"/>
                  <a:pt x="2660" y="5266"/>
                  <a:pt x="2597" y="4696"/>
                </a:cubicBezTo>
                <a:cubicBezTo>
                  <a:pt x="2565" y="4347"/>
                  <a:pt x="2344" y="3936"/>
                  <a:pt x="2027" y="3714"/>
                </a:cubicBezTo>
                <a:cubicBezTo>
                  <a:pt x="2492" y="3370"/>
                  <a:pt x="3047" y="3194"/>
                  <a:pt x="3676" y="3194"/>
                </a:cubicBezTo>
                <a:close/>
                <a:moveTo>
                  <a:pt x="14093" y="5139"/>
                </a:moveTo>
                <a:cubicBezTo>
                  <a:pt x="14663" y="5234"/>
                  <a:pt x="14980" y="5646"/>
                  <a:pt x="14916" y="6247"/>
                </a:cubicBezTo>
                <a:cubicBezTo>
                  <a:pt x="14885" y="6564"/>
                  <a:pt x="14758" y="6817"/>
                  <a:pt x="14505" y="6976"/>
                </a:cubicBezTo>
                <a:cubicBezTo>
                  <a:pt x="14386" y="7075"/>
                  <a:pt x="14242" y="7124"/>
                  <a:pt x="14097" y="7124"/>
                </a:cubicBezTo>
                <a:cubicBezTo>
                  <a:pt x="14010" y="7124"/>
                  <a:pt x="13923" y="7106"/>
                  <a:pt x="13839" y="7071"/>
                </a:cubicBezTo>
                <a:cubicBezTo>
                  <a:pt x="13934" y="7071"/>
                  <a:pt x="14029" y="7007"/>
                  <a:pt x="14029" y="6912"/>
                </a:cubicBezTo>
                <a:cubicBezTo>
                  <a:pt x="14029" y="6817"/>
                  <a:pt x="13966" y="6754"/>
                  <a:pt x="13871" y="6754"/>
                </a:cubicBezTo>
                <a:lnTo>
                  <a:pt x="13364" y="6754"/>
                </a:lnTo>
                <a:cubicBezTo>
                  <a:pt x="13364" y="6722"/>
                  <a:pt x="13333" y="6691"/>
                  <a:pt x="13301" y="6627"/>
                </a:cubicBezTo>
                <a:lnTo>
                  <a:pt x="13301" y="6627"/>
                </a:lnTo>
                <a:cubicBezTo>
                  <a:pt x="13491" y="6659"/>
                  <a:pt x="13713" y="6691"/>
                  <a:pt x="13903" y="6691"/>
                </a:cubicBezTo>
                <a:cubicBezTo>
                  <a:pt x="13914" y="6697"/>
                  <a:pt x="13927" y="6699"/>
                  <a:pt x="13940" y="6699"/>
                </a:cubicBezTo>
                <a:cubicBezTo>
                  <a:pt x="13998" y="6699"/>
                  <a:pt x="14061" y="6648"/>
                  <a:pt x="14061" y="6596"/>
                </a:cubicBezTo>
                <a:cubicBezTo>
                  <a:pt x="14061" y="6501"/>
                  <a:pt x="13998" y="6437"/>
                  <a:pt x="13934" y="6437"/>
                </a:cubicBezTo>
                <a:cubicBezTo>
                  <a:pt x="13713" y="6406"/>
                  <a:pt x="13459" y="6374"/>
                  <a:pt x="13206" y="6342"/>
                </a:cubicBezTo>
                <a:cubicBezTo>
                  <a:pt x="13206" y="6279"/>
                  <a:pt x="13206" y="6184"/>
                  <a:pt x="13206" y="6121"/>
                </a:cubicBezTo>
                <a:cubicBezTo>
                  <a:pt x="13459" y="6121"/>
                  <a:pt x="13713" y="6152"/>
                  <a:pt x="13966" y="6152"/>
                </a:cubicBezTo>
                <a:cubicBezTo>
                  <a:pt x="14061" y="6152"/>
                  <a:pt x="14093" y="6089"/>
                  <a:pt x="14093" y="5994"/>
                </a:cubicBezTo>
                <a:cubicBezTo>
                  <a:pt x="14093" y="5931"/>
                  <a:pt x="14061" y="5867"/>
                  <a:pt x="13966" y="5867"/>
                </a:cubicBezTo>
                <a:lnTo>
                  <a:pt x="13269" y="5867"/>
                </a:lnTo>
                <a:cubicBezTo>
                  <a:pt x="13301" y="5772"/>
                  <a:pt x="13364" y="5677"/>
                  <a:pt x="13396" y="5614"/>
                </a:cubicBezTo>
                <a:cubicBezTo>
                  <a:pt x="13649" y="5614"/>
                  <a:pt x="13934" y="5614"/>
                  <a:pt x="14220" y="5646"/>
                </a:cubicBezTo>
                <a:cubicBezTo>
                  <a:pt x="14283" y="5646"/>
                  <a:pt x="14346" y="5614"/>
                  <a:pt x="14346" y="5519"/>
                </a:cubicBezTo>
                <a:cubicBezTo>
                  <a:pt x="14378" y="5456"/>
                  <a:pt x="14315" y="5392"/>
                  <a:pt x="14251" y="5361"/>
                </a:cubicBezTo>
                <a:cubicBezTo>
                  <a:pt x="14061" y="5329"/>
                  <a:pt x="13903" y="5329"/>
                  <a:pt x="13713" y="5329"/>
                </a:cubicBezTo>
                <a:cubicBezTo>
                  <a:pt x="13839" y="5234"/>
                  <a:pt x="13966" y="5171"/>
                  <a:pt x="14093" y="5139"/>
                </a:cubicBezTo>
                <a:close/>
                <a:moveTo>
                  <a:pt x="10923" y="4901"/>
                </a:moveTo>
                <a:cubicBezTo>
                  <a:pt x="11731" y="4901"/>
                  <a:pt x="12459" y="5029"/>
                  <a:pt x="13143" y="5266"/>
                </a:cubicBezTo>
                <a:cubicBezTo>
                  <a:pt x="12921" y="5487"/>
                  <a:pt x="12794" y="5772"/>
                  <a:pt x="12794" y="6089"/>
                </a:cubicBezTo>
                <a:cubicBezTo>
                  <a:pt x="12731" y="6659"/>
                  <a:pt x="13048" y="7166"/>
                  <a:pt x="13491" y="7388"/>
                </a:cubicBezTo>
                <a:cubicBezTo>
                  <a:pt x="13206" y="7736"/>
                  <a:pt x="12889" y="8053"/>
                  <a:pt x="12478" y="8338"/>
                </a:cubicBezTo>
                <a:cubicBezTo>
                  <a:pt x="12003" y="7704"/>
                  <a:pt x="11306" y="7007"/>
                  <a:pt x="10419" y="6311"/>
                </a:cubicBezTo>
                <a:cubicBezTo>
                  <a:pt x="10451" y="5741"/>
                  <a:pt x="10451" y="5329"/>
                  <a:pt x="10419" y="4917"/>
                </a:cubicBezTo>
                <a:cubicBezTo>
                  <a:pt x="10591" y="4907"/>
                  <a:pt x="10758" y="4901"/>
                  <a:pt x="10923" y="4901"/>
                </a:cubicBezTo>
                <a:close/>
                <a:moveTo>
                  <a:pt x="4117" y="6279"/>
                </a:moveTo>
                <a:cubicBezTo>
                  <a:pt x="4085" y="6627"/>
                  <a:pt x="4054" y="6944"/>
                  <a:pt x="4054" y="7261"/>
                </a:cubicBezTo>
                <a:cubicBezTo>
                  <a:pt x="4054" y="7736"/>
                  <a:pt x="4054" y="8243"/>
                  <a:pt x="4085" y="8781"/>
                </a:cubicBezTo>
                <a:cubicBezTo>
                  <a:pt x="3515" y="8274"/>
                  <a:pt x="2945" y="7736"/>
                  <a:pt x="2439" y="7134"/>
                </a:cubicBezTo>
                <a:cubicBezTo>
                  <a:pt x="2914" y="6849"/>
                  <a:pt x="3484" y="6532"/>
                  <a:pt x="4117" y="6279"/>
                </a:cubicBezTo>
                <a:close/>
                <a:moveTo>
                  <a:pt x="10388" y="6912"/>
                </a:moveTo>
                <a:cubicBezTo>
                  <a:pt x="11116" y="7546"/>
                  <a:pt x="11654" y="8084"/>
                  <a:pt x="12098" y="8623"/>
                </a:cubicBezTo>
                <a:cubicBezTo>
                  <a:pt x="11591" y="8939"/>
                  <a:pt x="10989" y="9224"/>
                  <a:pt x="10261" y="9509"/>
                </a:cubicBezTo>
                <a:cubicBezTo>
                  <a:pt x="10293" y="9098"/>
                  <a:pt x="10293" y="8654"/>
                  <a:pt x="10324" y="8211"/>
                </a:cubicBezTo>
                <a:lnTo>
                  <a:pt x="10324" y="7989"/>
                </a:lnTo>
                <a:cubicBezTo>
                  <a:pt x="10324" y="7704"/>
                  <a:pt x="10356" y="7388"/>
                  <a:pt x="10356" y="7102"/>
                </a:cubicBezTo>
                <a:lnTo>
                  <a:pt x="10388" y="6912"/>
                </a:lnTo>
                <a:close/>
                <a:moveTo>
                  <a:pt x="8171" y="5202"/>
                </a:moveTo>
                <a:cubicBezTo>
                  <a:pt x="8424" y="5392"/>
                  <a:pt x="8677" y="5582"/>
                  <a:pt x="8962" y="5804"/>
                </a:cubicBezTo>
                <a:lnTo>
                  <a:pt x="9247" y="6026"/>
                </a:lnTo>
                <a:cubicBezTo>
                  <a:pt x="9469" y="6216"/>
                  <a:pt x="9723" y="6374"/>
                  <a:pt x="9944" y="6564"/>
                </a:cubicBezTo>
                <a:cubicBezTo>
                  <a:pt x="9944" y="6754"/>
                  <a:pt x="9944" y="6912"/>
                  <a:pt x="9913" y="7102"/>
                </a:cubicBezTo>
                <a:cubicBezTo>
                  <a:pt x="9913" y="7388"/>
                  <a:pt x="9881" y="7704"/>
                  <a:pt x="9881" y="7989"/>
                </a:cubicBezTo>
                <a:lnTo>
                  <a:pt x="9881" y="8274"/>
                </a:lnTo>
                <a:cubicBezTo>
                  <a:pt x="9849" y="8718"/>
                  <a:pt x="9849" y="9193"/>
                  <a:pt x="9818" y="9668"/>
                </a:cubicBezTo>
                <a:cubicBezTo>
                  <a:pt x="9342" y="9858"/>
                  <a:pt x="8867" y="10016"/>
                  <a:pt x="8392" y="10174"/>
                </a:cubicBezTo>
                <a:lnTo>
                  <a:pt x="8139" y="10238"/>
                </a:lnTo>
                <a:cubicBezTo>
                  <a:pt x="7886" y="10301"/>
                  <a:pt x="7411" y="10459"/>
                  <a:pt x="6777" y="10618"/>
                </a:cubicBezTo>
                <a:cubicBezTo>
                  <a:pt x="5922" y="10143"/>
                  <a:pt x="5194" y="9636"/>
                  <a:pt x="4497" y="9098"/>
                </a:cubicBezTo>
                <a:cubicBezTo>
                  <a:pt x="4497" y="8591"/>
                  <a:pt x="4465" y="8084"/>
                  <a:pt x="4465" y="7514"/>
                </a:cubicBezTo>
                <a:cubicBezTo>
                  <a:pt x="4497" y="7071"/>
                  <a:pt x="4497" y="6596"/>
                  <a:pt x="4560" y="6121"/>
                </a:cubicBezTo>
                <a:cubicBezTo>
                  <a:pt x="5321" y="5867"/>
                  <a:pt x="6081" y="5677"/>
                  <a:pt x="6587" y="5551"/>
                </a:cubicBezTo>
                <a:cubicBezTo>
                  <a:pt x="7126" y="5424"/>
                  <a:pt x="7664" y="5329"/>
                  <a:pt x="8171" y="5202"/>
                </a:cubicBezTo>
                <a:close/>
                <a:moveTo>
                  <a:pt x="4560" y="9731"/>
                </a:moveTo>
                <a:lnTo>
                  <a:pt x="4560" y="9731"/>
                </a:lnTo>
                <a:cubicBezTo>
                  <a:pt x="5035" y="10079"/>
                  <a:pt x="5574" y="10428"/>
                  <a:pt x="6144" y="10776"/>
                </a:cubicBezTo>
                <a:cubicBezTo>
                  <a:pt x="5669" y="10871"/>
                  <a:pt x="5194" y="10966"/>
                  <a:pt x="4750" y="10998"/>
                </a:cubicBezTo>
                <a:cubicBezTo>
                  <a:pt x="4655" y="10618"/>
                  <a:pt x="4592" y="10174"/>
                  <a:pt x="4560" y="9731"/>
                </a:cubicBezTo>
                <a:close/>
                <a:moveTo>
                  <a:pt x="2090" y="7419"/>
                </a:moveTo>
                <a:cubicBezTo>
                  <a:pt x="2660" y="8116"/>
                  <a:pt x="3357" y="8813"/>
                  <a:pt x="4149" y="9414"/>
                </a:cubicBezTo>
                <a:cubicBezTo>
                  <a:pt x="4212" y="9953"/>
                  <a:pt x="4307" y="10491"/>
                  <a:pt x="4434" y="11029"/>
                </a:cubicBezTo>
                <a:cubicBezTo>
                  <a:pt x="4168" y="11050"/>
                  <a:pt x="3916" y="11061"/>
                  <a:pt x="3679" y="11061"/>
                </a:cubicBezTo>
                <a:cubicBezTo>
                  <a:pt x="2107" y="11061"/>
                  <a:pt x="1162" y="10603"/>
                  <a:pt x="887" y="9668"/>
                </a:cubicBezTo>
                <a:cubicBezTo>
                  <a:pt x="919" y="8813"/>
                  <a:pt x="1330" y="8053"/>
                  <a:pt x="2090" y="7419"/>
                </a:cubicBezTo>
                <a:close/>
                <a:moveTo>
                  <a:pt x="9754" y="10301"/>
                </a:moveTo>
                <a:cubicBezTo>
                  <a:pt x="9691" y="10934"/>
                  <a:pt x="9596" y="11473"/>
                  <a:pt x="9437" y="11980"/>
                </a:cubicBezTo>
                <a:cubicBezTo>
                  <a:pt x="8741" y="11631"/>
                  <a:pt x="8076" y="11314"/>
                  <a:pt x="7442" y="10998"/>
                </a:cubicBezTo>
                <a:cubicBezTo>
                  <a:pt x="8297" y="10776"/>
                  <a:pt x="9057" y="10554"/>
                  <a:pt x="9754" y="10301"/>
                </a:cubicBezTo>
                <a:close/>
                <a:moveTo>
                  <a:pt x="12383" y="9034"/>
                </a:moveTo>
                <a:cubicBezTo>
                  <a:pt x="12889" y="9794"/>
                  <a:pt x="13111" y="10523"/>
                  <a:pt x="13079" y="11283"/>
                </a:cubicBezTo>
                <a:cubicBezTo>
                  <a:pt x="13048" y="11314"/>
                  <a:pt x="13016" y="11378"/>
                  <a:pt x="13016" y="11441"/>
                </a:cubicBezTo>
                <a:cubicBezTo>
                  <a:pt x="13079" y="11853"/>
                  <a:pt x="12098" y="12170"/>
                  <a:pt x="11433" y="12265"/>
                </a:cubicBezTo>
                <a:cubicBezTo>
                  <a:pt x="11264" y="12291"/>
                  <a:pt x="11057" y="12311"/>
                  <a:pt x="10836" y="12311"/>
                </a:cubicBezTo>
                <a:cubicBezTo>
                  <a:pt x="10517" y="12311"/>
                  <a:pt x="10167" y="12269"/>
                  <a:pt x="9849" y="12138"/>
                </a:cubicBezTo>
                <a:cubicBezTo>
                  <a:pt x="10039" y="11536"/>
                  <a:pt x="10166" y="10903"/>
                  <a:pt x="10229" y="10143"/>
                </a:cubicBezTo>
                <a:cubicBezTo>
                  <a:pt x="11053" y="9794"/>
                  <a:pt x="11781" y="9446"/>
                  <a:pt x="12383" y="9034"/>
                </a:cubicBezTo>
                <a:close/>
                <a:moveTo>
                  <a:pt x="6809" y="11124"/>
                </a:moveTo>
                <a:cubicBezTo>
                  <a:pt x="7537" y="11536"/>
                  <a:pt x="8361" y="11948"/>
                  <a:pt x="9311" y="12360"/>
                </a:cubicBezTo>
                <a:cubicBezTo>
                  <a:pt x="9121" y="12930"/>
                  <a:pt x="8836" y="13405"/>
                  <a:pt x="8456" y="13848"/>
                </a:cubicBezTo>
                <a:cubicBezTo>
                  <a:pt x="8392" y="13500"/>
                  <a:pt x="8202" y="13183"/>
                  <a:pt x="7886" y="12993"/>
                </a:cubicBezTo>
                <a:cubicBezTo>
                  <a:pt x="7696" y="12866"/>
                  <a:pt x="7442" y="12771"/>
                  <a:pt x="7189" y="12771"/>
                </a:cubicBezTo>
                <a:cubicBezTo>
                  <a:pt x="7094" y="12771"/>
                  <a:pt x="6967" y="12803"/>
                  <a:pt x="6872" y="12835"/>
                </a:cubicBezTo>
                <a:cubicBezTo>
                  <a:pt x="6809" y="12835"/>
                  <a:pt x="6777" y="12866"/>
                  <a:pt x="6746" y="12898"/>
                </a:cubicBezTo>
                <a:cubicBezTo>
                  <a:pt x="6397" y="12993"/>
                  <a:pt x="6081" y="13246"/>
                  <a:pt x="5891" y="13563"/>
                </a:cubicBezTo>
                <a:cubicBezTo>
                  <a:pt x="5447" y="13120"/>
                  <a:pt x="5067" y="12423"/>
                  <a:pt x="4845" y="11409"/>
                </a:cubicBezTo>
                <a:cubicBezTo>
                  <a:pt x="5574" y="11378"/>
                  <a:pt x="6144" y="11251"/>
                  <a:pt x="6366" y="11219"/>
                </a:cubicBezTo>
                <a:cubicBezTo>
                  <a:pt x="6492" y="11188"/>
                  <a:pt x="6651" y="11156"/>
                  <a:pt x="6809" y="11124"/>
                </a:cubicBezTo>
                <a:close/>
                <a:moveTo>
                  <a:pt x="7284" y="13183"/>
                </a:moveTo>
                <a:cubicBezTo>
                  <a:pt x="7791" y="13215"/>
                  <a:pt x="8012" y="13658"/>
                  <a:pt x="8012" y="14101"/>
                </a:cubicBezTo>
                <a:cubicBezTo>
                  <a:pt x="8012" y="14608"/>
                  <a:pt x="7759" y="15146"/>
                  <a:pt x="7252" y="15273"/>
                </a:cubicBezTo>
                <a:cubicBezTo>
                  <a:pt x="7284" y="15241"/>
                  <a:pt x="7316" y="15210"/>
                  <a:pt x="7316" y="15178"/>
                </a:cubicBezTo>
                <a:cubicBezTo>
                  <a:pt x="7347" y="15115"/>
                  <a:pt x="7316" y="15051"/>
                  <a:pt x="7252" y="15020"/>
                </a:cubicBezTo>
                <a:cubicBezTo>
                  <a:pt x="7062" y="14988"/>
                  <a:pt x="6872" y="14988"/>
                  <a:pt x="6651" y="14988"/>
                </a:cubicBezTo>
                <a:lnTo>
                  <a:pt x="6429" y="14988"/>
                </a:lnTo>
                <a:cubicBezTo>
                  <a:pt x="6397" y="14925"/>
                  <a:pt x="6334" y="14861"/>
                  <a:pt x="6302" y="14798"/>
                </a:cubicBezTo>
                <a:cubicBezTo>
                  <a:pt x="6556" y="14798"/>
                  <a:pt x="6809" y="14798"/>
                  <a:pt x="7062" y="14766"/>
                </a:cubicBezTo>
                <a:cubicBezTo>
                  <a:pt x="7157" y="14766"/>
                  <a:pt x="7221" y="14703"/>
                  <a:pt x="7221" y="14640"/>
                </a:cubicBezTo>
                <a:cubicBezTo>
                  <a:pt x="7221" y="14545"/>
                  <a:pt x="7157" y="14481"/>
                  <a:pt x="7062" y="14481"/>
                </a:cubicBezTo>
                <a:lnTo>
                  <a:pt x="6176" y="14481"/>
                </a:lnTo>
                <a:cubicBezTo>
                  <a:pt x="6144" y="14418"/>
                  <a:pt x="6144" y="14355"/>
                  <a:pt x="6144" y="14291"/>
                </a:cubicBezTo>
                <a:lnTo>
                  <a:pt x="6176" y="14291"/>
                </a:lnTo>
                <a:cubicBezTo>
                  <a:pt x="6461" y="14291"/>
                  <a:pt x="6746" y="14291"/>
                  <a:pt x="6999" y="14260"/>
                </a:cubicBezTo>
                <a:cubicBezTo>
                  <a:pt x="7094" y="14260"/>
                  <a:pt x="7157" y="14196"/>
                  <a:pt x="7157" y="14133"/>
                </a:cubicBezTo>
                <a:cubicBezTo>
                  <a:pt x="7157" y="14038"/>
                  <a:pt x="7094" y="13975"/>
                  <a:pt x="6999" y="13975"/>
                </a:cubicBezTo>
                <a:lnTo>
                  <a:pt x="6176" y="13975"/>
                </a:lnTo>
                <a:cubicBezTo>
                  <a:pt x="6207" y="13880"/>
                  <a:pt x="6239" y="13816"/>
                  <a:pt x="6271" y="13753"/>
                </a:cubicBezTo>
                <a:cubicBezTo>
                  <a:pt x="6556" y="13721"/>
                  <a:pt x="6872" y="13721"/>
                  <a:pt x="7221" y="13721"/>
                </a:cubicBezTo>
                <a:cubicBezTo>
                  <a:pt x="7284" y="13721"/>
                  <a:pt x="7347" y="13658"/>
                  <a:pt x="7347" y="13595"/>
                </a:cubicBezTo>
                <a:cubicBezTo>
                  <a:pt x="7379" y="13500"/>
                  <a:pt x="7316" y="13436"/>
                  <a:pt x="7221" y="13405"/>
                </a:cubicBezTo>
                <a:lnTo>
                  <a:pt x="6619" y="13405"/>
                </a:lnTo>
                <a:cubicBezTo>
                  <a:pt x="6777" y="13310"/>
                  <a:pt x="6999" y="13246"/>
                  <a:pt x="7221" y="13215"/>
                </a:cubicBezTo>
                <a:cubicBezTo>
                  <a:pt x="7252" y="13215"/>
                  <a:pt x="7252" y="13215"/>
                  <a:pt x="7284" y="13183"/>
                </a:cubicBezTo>
                <a:close/>
                <a:moveTo>
                  <a:pt x="6809" y="15241"/>
                </a:moveTo>
                <a:cubicBezTo>
                  <a:pt x="6936" y="15241"/>
                  <a:pt x="7062" y="15273"/>
                  <a:pt x="7189" y="15273"/>
                </a:cubicBezTo>
                <a:cubicBezTo>
                  <a:pt x="7157" y="15273"/>
                  <a:pt x="7126" y="15305"/>
                  <a:pt x="7094" y="15305"/>
                </a:cubicBezTo>
                <a:cubicBezTo>
                  <a:pt x="6967" y="15305"/>
                  <a:pt x="6872" y="15273"/>
                  <a:pt x="6809" y="15241"/>
                </a:cubicBezTo>
                <a:close/>
                <a:moveTo>
                  <a:pt x="7925" y="1"/>
                </a:moveTo>
                <a:cubicBezTo>
                  <a:pt x="7729" y="1"/>
                  <a:pt x="7570" y="71"/>
                  <a:pt x="7411" y="230"/>
                </a:cubicBezTo>
                <a:cubicBezTo>
                  <a:pt x="6936" y="325"/>
                  <a:pt x="6524" y="800"/>
                  <a:pt x="6461" y="1339"/>
                </a:cubicBezTo>
                <a:cubicBezTo>
                  <a:pt x="5859" y="1687"/>
                  <a:pt x="5384" y="2257"/>
                  <a:pt x="5004" y="3017"/>
                </a:cubicBezTo>
                <a:cubicBezTo>
                  <a:pt x="4468" y="2846"/>
                  <a:pt x="3981" y="2761"/>
                  <a:pt x="3542" y="2761"/>
                </a:cubicBezTo>
                <a:cubicBezTo>
                  <a:pt x="2762" y="2761"/>
                  <a:pt x="2133" y="3029"/>
                  <a:pt x="1647" y="3556"/>
                </a:cubicBezTo>
                <a:cubicBezTo>
                  <a:pt x="1520" y="3556"/>
                  <a:pt x="1394" y="3556"/>
                  <a:pt x="1267" y="3619"/>
                </a:cubicBezTo>
                <a:lnTo>
                  <a:pt x="1204" y="3619"/>
                </a:lnTo>
                <a:cubicBezTo>
                  <a:pt x="823" y="3714"/>
                  <a:pt x="507" y="3936"/>
                  <a:pt x="285" y="4189"/>
                </a:cubicBezTo>
                <a:cubicBezTo>
                  <a:pt x="222" y="4189"/>
                  <a:pt x="190" y="4221"/>
                  <a:pt x="158" y="4284"/>
                </a:cubicBezTo>
                <a:cubicBezTo>
                  <a:pt x="158" y="4316"/>
                  <a:pt x="158" y="4347"/>
                  <a:pt x="158" y="4379"/>
                </a:cubicBezTo>
                <a:cubicBezTo>
                  <a:pt x="32" y="4569"/>
                  <a:pt x="0" y="4791"/>
                  <a:pt x="32" y="5012"/>
                </a:cubicBezTo>
                <a:cubicBezTo>
                  <a:pt x="127" y="5582"/>
                  <a:pt x="728" y="6152"/>
                  <a:pt x="1299" y="6247"/>
                </a:cubicBezTo>
                <a:cubicBezTo>
                  <a:pt x="1457" y="6532"/>
                  <a:pt x="1647" y="6786"/>
                  <a:pt x="1837" y="7071"/>
                </a:cubicBezTo>
                <a:cubicBezTo>
                  <a:pt x="950" y="7768"/>
                  <a:pt x="507" y="8591"/>
                  <a:pt x="507" y="9478"/>
                </a:cubicBezTo>
                <a:cubicBezTo>
                  <a:pt x="507" y="9478"/>
                  <a:pt x="507" y="9509"/>
                  <a:pt x="507" y="9541"/>
                </a:cubicBezTo>
                <a:cubicBezTo>
                  <a:pt x="507" y="9636"/>
                  <a:pt x="507" y="9699"/>
                  <a:pt x="538" y="9826"/>
                </a:cubicBezTo>
                <a:lnTo>
                  <a:pt x="538" y="9858"/>
                </a:lnTo>
                <a:cubicBezTo>
                  <a:pt x="845" y="11194"/>
                  <a:pt x="2621" y="11454"/>
                  <a:pt x="3992" y="11454"/>
                </a:cubicBezTo>
                <a:cubicBezTo>
                  <a:pt x="4180" y="11454"/>
                  <a:pt x="4361" y="11449"/>
                  <a:pt x="4529" y="11441"/>
                </a:cubicBezTo>
                <a:lnTo>
                  <a:pt x="4529" y="11473"/>
                </a:lnTo>
                <a:cubicBezTo>
                  <a:pt x="4719" y="12391"/>
                  <a:pt x="4940" y="13373"/>
                  <a:pt x="5764" y="13943"/>
                </a:cubicBezTo>
                <a:cubicBezTo>
                  <a:pt x="5732" y="14006"/>
                  <a:pt x="5732" y="14101"/>
                  <a:pt x="5701" y="14165"/>
                </a:cubicBezTo>
                <a:cubicBezTo>
                  <a:pt x="5701" y="14608"/>
                  <a:pt x="5891" y="15051"/>
                  <a:pt x="6207" y="15368"/>
                </a:cubicBezTo>
                <a:cubicBezTo>
                  <a:pt x="6461" y="15590"/>
                  <a:pt x="6746" y="15716"/>
                  <a:pt x="7031" y="15716"/>
                </a:cubicBezTo>
                <a:lnTo>
                  <a:pt x="7157" y="15716"/>
                </a:lnTo>
                <a:cubicBezTo>
                  <a:pt x="7791" y="15653"/>
                  <a:pt x="8266" y="15051"/>
                  <a:pt x="8424" y="14481"/>
                </a:cubicBezTo>
                <a:cubicBezTo>
                  <a:pt x="8456" y="14450"/>
                  <a:pt x="8519" y="14418"/>
                  <a:pt x="8551" y="14386"/>
                </a:cubicBezTo>
                <a:cubicBezTo>
                  <a:pt x="8582" y="14386"/>
                  <a:pt x="8614" y="14355"/>
                  <a:pt x="8646" y="14323"/>
                </a:cubicBezTo>
                <a:cubicBezTo>
                  <a:pt x="9121" y="13816"/>
                  <a:pt x="9469" y="13215"/>
                  <a:pt x="9723" y="12486"/>
                </a:cubicBezTo>
                <a:cubicBezTo>
                  <a:pt x="10060" y="12655"/>
                  <a:pt x="10487" y="12746"/>
                  <a:pt x="10957" y="12746"/>
                </a:cubicBezTo>
                <a:cubicBezTo>
                  <a:pt x="11280" y="12746"/>
                  <a:pt x="11623" y="12703"/>
                  <a:pt x="11971" y="12613"/>
                </a:cubicBezTo>
                <a:cubicBezTo>
                  <a:pt x="12953" y="12328"/>
                  <a:pt x="13459" y="11948"/>
                  <a:pt x="13428" y="11504"/>
                </a:cubicBezTo>
                <a:cubicBezTo>
                  <a:pt x="13459" y="11473"/>
                  <a:pt x="13459" y="11441"/>
                  <a:pt x="13491" y="11409"/>
                </a:cubicBezTo>
                <a:cubicBezTo>
                  <a:pt x="13586" y="10554"/>
                  <a:pt x="13333" y="9636"/>
                  <a:pt x="12763" y="8749"/>
                </a:cubicBezTo>
                <a:cubicBezTo>
                  <a:pt x="13269" y="8369"/>
                  <a:pt x="13681" y="7958"/>
                  <a:pt x="13998" y="7546"/>
                </a:cubicBezTo>
                <a:cubicBezTo>
                  <a:pt x="14028" y="7548"/>
                  <a:pt x="14057" y="7549"/>
                  <a:pt x="14086" y="7549"/>
                </a:cubicBezTo>
                <a:cubicBezTo>
                  <a:pt x="14520" y="7549"/>
                  <a:pt x="14869" y="7330"/>
                  <a:pt x="15106" y="6944"/>
                </a:cubicBezTo>
                <a:cubicBezTo>
                  <a:pt x="15423" y="6406"/>
                  <a:pt x="15360" y="5614"/>
                  <a:pt x="15011" y="5139"/>
                </a:cubicBezTo>
                <a:cubicBezTo>
                  <a:pt x="14838" y="4891"/>
                  <a:pt x="14587" y="4760"/>
                  <a:pt x="14304" y="4760"/>
                </a:cubicBezTo>
                <a:cubicBezTo>
                  <a:pt x="14225" y="4760"/>
                  <a:pt x="14144" y="4770"/>
                  <a:pt x="14061" y="4791"/>
                </a:cubicBezTo>
                <a:cubicBezTo>
                  <a:pt x="14061" y="4791"/>
                  <a:pt x="14029" y="4822"/>
                  <a:pt x="13998" y="4822"/>
                </a:cubicBezTo>
                <a:cubicBezTo>
                  <a:pt x="13839" y="4854"/>
                  <a:pt x="13713" y="4917"/>
                  <a:pt x="13586" y="4981"/>
                </a:cubicBezTo>
                <a:cubicBezTo>
                  <a:pt x="13554" y="4949"/>
                  <a:pt x="13554" y="4949"/>
                  <a:pt x="13554" y="4949"/>
                </a:cubicBezTo>
                <a:cubicBezTo>
                  <a:pt x="12752" y="4589"/>
                  <a:pt x="11852" y="4399"/>
                  <a:pt x="10814" y="4399"/>
                </a:cubicBezTo>
                <a:cubicBezTo>
                  <a:pt x="10664" y="4399"/>
                  <a:pt x="10511" y="4403"/>
                  <a:pt x="10356" y="4411"/>
                </a:cubicBezTo>
                <a:cubicBezTo>
                  <a:pt x="10229" y="3334"/>
                  <a:pt x="9849" y="2479"/>
                  <a:pt x="9184" y="1877"/>
                </a:cubicBezTo>
                <a:cubicBezTo>
                  <a:pt x="9311" y="1560"/>
                  <a:pt x="9279" y="1212"/>
                  <a:pt x="9152" y="895"/>
                </a:cubicBezTo>
                <a:cubicBezTo>
                  <a:pt x="9026" y="547"/>
                  <a:pt x="8519" y="72"/>
                  <a:pt x="8044" y="9"/>
                </a:cubicBezTo>
                <a:cubicBezTo>
                  <a:pt x="8003" y="4"/>
                  <a:pt x="7963" y="1"/>
                  <a:pt x="792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1" name="Google Shape;621;p14"/>
          <p:cNvGrpSpPr/>
          <p:nvPr/>
        </p:nvGrpSpPr>
        <p:grpSpPr>
          <a:xfrm>
            <a:off x="4311399" y="1262984"/>
            <a:ext cx="473108" cy="477056"/>
            <a:chOff x="4311399" y="1262984"/>
            <a:chExt cx="473108" cy="477056"/>
          </a:xfrm>
        </p:grpSpPr>
        <p:sp>
          <p:nvSpPr>
            <p:cNvPr id="622" name="Google Shape;622;p14"/>
            <p:cNvSpPr/>
            <p:nvPr/>
          </p:nvSpPr>
          <p:spPr>
            <a:xfrm>
              <a:off x="4311399" y="1262984"/>
              <a:ext cx="473108" cy="477056"/>
            </a:xfrm>
            <a:custGeom>
              <a:rect b="b" l="l" r="r" t="t"/>
              <a:pathLst>
                <a:path extrusionOk="0" h="15712" w="15582">
                  <a:moveTo>
                    <a:pt x="6208" y="479"/>
                  </a:moveTo>
                  <a:cubicBezTo>
                    <a:pt x="6651" y="637"/>
                    <a:pt x="7221" y="637"/>
                    <a:pt x="7760" y="669"/>
                  </a:cubicBezTo>
                  <a:cubicBezTo>
                    <a:pt x="8013" y="669"/>
                    <a:pt x="8235" y="669"/>
                    <a:pt x="8425" y="701"/>
                  </a:cubicBezTo>
                  <a:cubicBezTo>
                    <a:pt x="8710" y="732"/>
                    <a:pt x="8963" y="764"/>
                    <a:pt x="9248" y="796"/>
                  </a:cubicBezTo>
                  <a:cubicBezTo>
                    <a:pt x="9692" y="859"/>
                    <a:pt x="10167" y="922"/>
                    <a:pt x="10610" y="954"/>
                  </a:cubicBezTo>
                  <a:cubicBezTo>
                    <a:pt x="10230" y="1239"/>
                    <a:pt x="9818" y="1587"/>
                    <a:pt x="9375" y="1967"/>
                  </a:cubicBezTo>
                  <a:cubicBezTo>
                    <a:pt x="9343" y="1999"/>
                    <a:pt x="9312" y="1999"/>
                    <a:pt x="9312" y="2031"/>
                  </a:cubicBezTo>
                  <a:lnTo>
                    <a:pt x="8393" y="2031"/>
                  </a:lnTo>
                  <a:cubicBezTo>
                    <a:pt x="7316" y="1999"/>
                    <a:pt x="6176" y="1967"/>
                    <a:pt x="5068" y="1904"/>
                  </a:cubicBezTo>
                  <a:cubicBezTo>
                    <a:pt x="5131" y="1841"/>
                    <a:pt x="5226" y="1746"/>
                    <a:pt x="5290" y="1651"/>
                  </a:cubicBezTo>
                  <a:cubicBezTo>
                    <a:pt x="5480" y="1667"/>
                    <a:pt x="5670" y="1674"/>
                    <a:pt x="5856" y="1674"/>
                  </a:cubicBezTo>
                  <a:cubicBezTo>
                    <a:pt x="6042" y="1674"/>
                    <a:pt x="6224" y="1667"/>
                    <a:pt x="6398" y="1651"/>
                  </a:cubicBezTo>
                  <a:cubicBezTo>
                    <a:pt x="6493" y="1651"/>
                    <a:pt x="6556" y="1587"/>
                    <a:pt x="6556" y="1524"/>
                  </a:cubicBezTo>
                  <a:cubicBezTo>
                    <a:pt x="6556" y="1429"/>
                    <a:pt x="6493" y="1366"/>
                    <a:pt x="6398" y="1366"/>
                  </a:cubicBezTo>
                  <a:lnTo>
                    <a:pt x="5511" y="1366"/>
                  </a:lnTo>
                  <a:cubicBezTo>
                    <a:pt x="5511" y="1334"/>
                    <a:pt x="5543" y="1334"/>
                    <a:pt x="5543" y="1302"/>
                  </a:cubicBezTo>
                  <a:cubicBezTo>
                    <a:pt x="5606" y="1239"/>
                    <a:pt x="5670" y="1176"/>
                    <a:pt x="5733" y="1112"/>
                  </a:cubicBezTo>
                  <a:lnTo>
                    <a:pt x="5765" y="1081"/>
                  </a:lnTo>
                  <a:cubicBezTo>
                    <a:pt x="6145" y="1081"/>
                    <a:pt x="6556" y="1112"/>
                    <a:pt x="6968" y="1176"/>
                  </a:cubicBezTo>
                  <a:cubicBezTo>
                    <a:pt x="7063" y="1176"/>
                    <a:pt x="7126" y="1112"/>
                    <a:pt x="7126" y="1049"/>
                  </a:cubicBezTo>
                  <a:cubicBezTo>
                    <a:pt x="7158" y="954"/>
                    <a:pt x="7095" y="891"/>
                    <a:pt x="7031" y="859"/>
                  </a:cubicBezTo>
                  <a:cubicBezTo>
                    <a:pt x="6683" y="796"/>
                    <a:pt x="6366" y="764"/>
                    <a:pt x="6018" y="764"/>
                  </a:cubicBezTo>
                  <a:cubicBezTo>
                    <a:pt x="6081" y="701"/>
                    <a:pt x="6145" y="574"/>
                    <a:pt x="6208" y="479"/>
                  </a:cubicBezTo>
                  <a:close/>
                  <a:moveTo>
                    <a:pt x="10863" y="1334"/>
                  </a:moveTo>
                  <a:lnTo>
                    <a:pt x="10863" y="1334"/>
                  </a:lnTo>
                  <a:cubicBezTo>
                    <a:pt x="10895" y="1714"/>
                    <a:pt x="10863" y="2094"/>
                    <a:pt x="10832" y="2442"/>
                  </a:cubicBezTo>
                  <a:cubicBezTo>
                    <a:pt x="10800" y="2854"/>
                    <a:pt x="10800" y="3266"/>
                    <a:pt x="10832" y="3646"/>
                  </a:cubicBezTo>
                  <a:cubicBezTo>
                    <a:pt x="10832" y="3741"/>
                    <a:pt x="10832" y="3804"/>
                    <a:pt x="10832" y="3868"/>
                  </a:cubicBezTo>
                  <a:cubicBezTo>
                    <a:pt x="10863" y="4248"/>
                    <a:pt x="10863" y="4723"/>
                    <a:pt x="11053" y="5008"/>
                  </a:cubicBezTo>
                  <a:cubicBezTo>
                    <a:pt x="10927" y="5166"/>
                    <a:pt x="10768" y="5356"/>
                    <a:pt x="10642" y="5546"/>
                  </a:cubicBezTo>
                  <a:cubicBezTo>
                    <a:pt x="10483" y="5768"/>
                    <a:pt x="10293" y="5989"/>
                    <a:pt x="10103" y="6211"/>
                  </a:cubicBezTo>
                  <a:cubicBezTo>
                    <a:pt x="10072" y="6274"/>
                    <a:pt x="10008" y="6338"/>
                    <a:pt x="9913" y="6401"/>
                  </a:cubicBezTo>
                  <a:cubicBezTo>
                    <a:pt x="9882" y="6433"/>
                    <a:pt x="9850" y="6464"/>
                    <a:pt x="9818" y="6496"/>
                  </a:cubicBezTo>
                  <a:cubicBezTo>
                    <a:pt x="9882" y="5388"/>
                    <a:pt x="9850" y="4248"/>
                    <a:pt x="9818" y="3139"/>
                  </a:cubicBezTo>
                  <a:cubicBezTo>
                    <a:pt x="9818" y="2854"/>
                    <a:pt x="9818" y="2601"/>
                    <a:pt x="9818" y="2347"/>
                  </a:cubicBezTo>
                  <a:cubicBezTo>
                    <a:pt x="9818" y="2284"/>
                    <a:pt x="9787" y="2221"/>
                    <a:pt x="9755" y="2189"/>
                  </a:cubicBezTo>
                  <a:lnTo>
                    <a:pt x="9723" y="2157"/>
                  </a:lnTo>
                  <a:cubicBezTo>
                    <a:pt x="10135" y="1904"/>
                    <a:pt x="10515" y="1619"/>
                    <a:pt x="10863" y="1334"/>
                  </a:cubicBezTo>
                  <a:close/>
                  <a:moveTo>
                    <a:pt x="5697" y="2375"/>
                  </a:moveTo>
                  <a:cubicBezTo>
                    <a:pt x="6022" y="2375"/>
                    <a:pt x="6378" y="2412"/>
                    <a:pt x="6620" y="2442"/>
                  </a:cubicBezTo>
                  <a:cubicBezTo>
                    <a:pt x="6810" y="2474"/>
                    <a:pt x="6968" y="2474"/>
                    <a:pt x="7063" y="2474"/>
                  </a:cubicBezTo>
                  <a:cubicBezTo>
                    <a:pt x="7668" y="2497"/>
                    <a:pt x="8193" y="2519"/>
                    <a:pt x="8673" y="2519"/>
                  </a:cubicBezTo>
                  <a:cubicBezTo>
                    <a:pt x="8872" y="2519"/>
                    <a:pt x="9063" y="2515"/>
                    <a:pt x="9248" y="2506"/>
                  </a:cubicBezTo>
                  <a:cubicBezTo>
                    <a:pt x="9280" y="2537"/>
                    <a:pt x="9312" y="2537"/>
                    <a:pt x="9343" y="2569"/>
                  </a:cubicBezTo>
                  <a:cubicBezTo>
                    <a:pt x="9248" y="4279"/>
                    <a:pt x="9280" y="5641"/>
                    <a:pt x="9407" y="6844"/>
                  </a:cubicBezTo>
                  <a:lnTo>
                    <a:pt x="9185" y="6844"/>
                  </a:lnTo>
                  <a:cubicBezTo>
                    <a:pt x="9153" y="6844"/>
                    <a:pt x="9090" y="6844"/>
                    <a:pt x="9058" y="6876"/>
                  </a:cubicBezTo>
                  <a:lnTo>
                    <a:pt x="9058" y="6908"/>
                  </a:lnTo>
                  <a:cubicBezTo>
                    <a:pt x="8622" y="6889"/>
                    <a:pt x="8184" y="6882"/>
                    <a:pt x="7752" y="6882"/>
                  </a:cubicBezTo>
                  <a:cubicBezTo>
                    <a:pt x="6709" y="6882"/>
                    <a:pt x="5706" y="6926"/>
                    <a:pt x="4878" y="6971"/>
                  </a:cubicBezTo>
                  <a:cubicBezTo>
                    <a:pt x="4878" y="6876"/>
                    <a:pt x="4878" y="6781"/>
                    <a:pt x="4878" y="6686"/>
                  </a:cubicBezTo>
                  <a:lnTo>
                    <a:pt x="4878" y="6591"/>
                  </a:lnTo>
                  <a:lnTo>
                    <a:pt x="5385" y="6591"/>
                  </a:lnTo>
                  <a:cubicBezTo>
                    <a:pt x="5480" y="6591"/>
                    <a:pt x="5543" y="6528"/>
                    <a:pt x="5543" y="6433"/>
                  </a:cubicBezTo>
                  <a:cubicBezTo>
                    <a:pt x="5543" y="6369"/>
                    <a:pt x="5480" y="6306"/>
                    <a:pt x="5385" y="6306"/>
                  </a:cubicBezTo>
                  <a:cubicBezTo>
                    <a:pt x="5305" y="6290"/>
                    <a:pt x="5226" y="6282"/>
                    <a:pt x="5147" y="6282"/>
                  </a:cubicBezTo>
                  <a:cubicBezTo>
                    <a:pt x="5068" y="6282"/>
                    <a:pt x="4989" y="6290"/>
                    <a:pt x="4910" y="6306"/>
                  </a:cubicBezTo>
                  <a:cubicBezTo>
                    <a:pt x="4910" y="6243"/>
                    <a:pt x="4910" y="6179"/>
                    <a:pt x="4910" y="6148"/>
                  </a:cubicBezTo>
                  <a:lnTo>
                    <a:pt x="4910" y="6021"/>
                  </a:lnTo>
                  <a:cubicBezTo>
                    <a:pt x="5078" y="6021"/>
                    <a:pt x="5247" y="6035"/>
                    <a:pt x="5416" y="6035"/>
                  </a:cubicBezTo>
                  <a:cubicBezTo>
                    <a:pt x="5501" y="6035"/>
                    <a:pt x="5585" y="6032"/>
                    <a:pt x="5670" y="6021"/>
                  </a:cubicBezTo>
                  <a:cubicBezTo>
                    <a:pt x="5733" y="6021"/>
                    <a:pt x="5796" y="5958"/>
                    <a:pt x="5796" y="5894"/>
                  </a:cubicBezTo>
                  <a:cubicBezTo>
                    <a:pt x="5796" y="5799"/>
                    <a:pt x="5765" y="5736"/>
                    <a:pt x="5670" y="5736"/>
                  </a:cubicBezTo>
                  <a:lnTo>
                    <a:pt x="4910" y="5736"/>
                  </a:lnTo>
                  <a:lnTo>
                    <a:pt x="4910" y="5356"/>
                  </a:lnTo>
                  <a:lnTo>
                    <a:pt x="5891" y="5356"/>
                  </a:lnTo>
                  <a:cubicBezTo>
                    <a:pt x="5986" y="5356"/>
                    <a:pt x="6050" y="5293"/>
                    <a:pt x="6050" y="5198"/>
                  </a:cubicBezTo>
                  <a:cubicBezTo>
                    <a:pt x="6050" y="5134"/>
                    <a:pt x="5986" y="5071"/>
                    <a:pt x="5891" y="5071"/>
                  </a:cubicBezTo>
                  <a:cubicBezTo>
                    <a:pt x="5543" y="5039"/>
                    <a:pt x="5226" y="5039"/>
                    <a:pt x="4910" y="5039"/>
                  </a:cubicBezTo>
                  <a:cubicBezTo>
                    <a:pt x="4910" y="4976"/>
                    <a:pt x="4941" y="4913"/>
                    <a:pt x="4941" y="4818"/>
                  </a:cubicBezTo>
                  <a:lnTo>
                    <a:pt x="4941" y="4406"/>
                  </a:lnTo>
                  <a:cubicBezTo>
                    <a:pt x="5290" y="4374"/>
                    <a:pt x="5638" y="4374"/>
                    <a:pt x="5986" y="4374"/>
                  </a:cubicBezTo>
                  <a:cubicBezTo>
                    <a:pt x="5997" y="4380"/>
                    <a:pt x="6009" y="4382"/>
                    <a:pt x="6020" y="4382"/>
                  </a:cubicBezTo>
                  <a:cubicBezTo>
                    <a:pt x="6070" y="4382"/>
                    <a:pt x="6113" y="4326"/>
                    <a:pt x="6113" y="4248"/>
                  </a:cubicBezTo>
                  <a:cubicBezTo>
                    <a:pt x="6113" y="4184"/>
                    <a:pt x="6081" y="4089"/>
                    <a:pt x="5986" y="4089"/>
                  </a:cubicBezTo>
                  <a:cubicBezTo>
                    <a:pt x="5638" y="4089"/>
                    <a:pt x="5290" y="4089"/>
                    <a:pt x="4941" y="4121"/>
                  </a:cubicBezTo>
                  <a:lnTo>
                    <a:pt x="4941" y="3678"/>
                  </a:lnTo>
                  <a:lnTo>
                    <a:pt x="4941" y="3614"/>
                  </a:lnTo>
                  <a:cubicBezTo>
                    <a:pt x="5258" y="3646"/>
                    <a:pt x="5606" y="3646"/>
                    <a:pt x="5923" y="3646"/>
                  </a:cubicBezTo>
                  <a:cubicBezTo>
                    <a:pt x="6018" y="3646"/>
                    <a:pt x="6081" y="3614"/>
                    <a:pt x="6081" y="3519"/>
                  </a:cubicBezTo>
                  <a:cubicBezTo>
                    <a:pt x="6081" y="3456"/>
                    <a:pt x="6018" y="3361"/>
                    <a:pt x="5955" y="3361"/>
                  </a:cubicBezTo>
                  <a:cubicBezTo>
                    <a:pt x="5606" y="3361"/>
                    <a:pt x="5258" y="3329"/>
                    <a:pt x="4910" y="3329"/>
                  </a:cubicBezTo>
                  <a:cubicBezTo>
                    <a:pt x="4910" y="3203"/>
                    <a:pt x="4910" y="3044"/>
                    <a:pt x="4910" y="2917"/>
                  </a:cubicBezTo>
                  <a:lnTo>
                    <a:pt x="5891" y="2917"/>
                  </a:lnTo>
                  <a:cubicBezTo>
                    <a:pt x="5986" y="2917"/>
                    <a:pt x="6018" y="2854"/>
                    <a:pt x="6018" y="2791"/>
                  </a:cubicBezTo>
                  <a:cubicBezTo>
                    <a:pt x="6018" y="2696"/>
                    <a:pt x="5986" y="2632"/>
                    <a:pt x="5891" y="2632"/>
                  </a:cubicBezTo>
                  <a:lnTo>
                    <a:pt x="4910" y="2632"/>
                  </a:lnTo>
                  <a:cubicBezTo>
                    <a:pt x="4941" y="2569"/>
                    <a:pt x="4941" y="2569"/>
                    <a:pt x="4941" y="2569"/>
                  </a:cubicBezTo>
                  <a:cubicBezTo>
                    <a:pt x="5024" y="2420"/>
                    <a:pt x="5341" y="2375"/>
                    <a:pt x="5697" y="2375"/>
                  </a:cubicBezTo>
                  <a:close/>
                  <a:moveTo>
                    <a:pt x="10768" y="6179"/>
                  </a:moveTo>
                  <a:cubicBezTo>
                    <a:pt x="11877" y="6274"/>
                    <a:pt x="12985" y="6338"/>
                    <a:pt x="14062" y="6338"/>
                  </a:cubicBezTo>
                  <a:cubicBezTo>
                    <a:pt x="14220" y="6369"/>
                    <a:pt x="14410" y="6401"/>
                    <a:pt x="14600" y="6401"/>
                  </a:cubicBezTo>
                  <a:cubicBezTo>
                    <a:pt x="14157" y="6876"/>
                    <a:pt x="13745" y="7414"/>
                    <a:pt x="13365" y="7921"/>
                  </a:cubicBezTo>
                  <a:lnTo>
                    <a:pt x="13143" y="8206"/>
                  </a:lnTo>
                  <a:cubicBezTo>
                    <a:pt x="12953" y="8206"/>
                    <a:pt x="12795" y="8206"/>
                    <a:pt x="12637" y="8270"/>
                  </a:cubicBezTo>
                  <a:lnTo>
                    <a:pt x="12573" y="8270"/>
                  </a:lnTo>
                  <a:cubicBezTo>
                    <a:pt x="11703" y="8285"/>
                    <a:pt x="10840" y="8285"/>
                    <a:pt x="9977" y="8285"/>
                  </a:cubicBezTo>
                  <a:cubicBezTo>
                    <a:pt x="9114" y="8285"/>
                    <a:pt x="8251" y="8285"/>
                    <a:pt x="7380" y="8301"/>
                  </a:cubicBezTo>
                  <a:cubicBezTo>
                    <a:pt x="7475" y="8175"/>
                    <a:pt x="7570" y="8080"/>
                    <a:pt x="7665" y="7953"/>
                  </a:cubicBezTo>
                  <a:cubicBezTo>
                    <a:pt x="8108" y="8016"/>
                    <a:pt x="8551" y="8016"/>
                    <a:pt x="8995" y="8016"/>
                  </a:cubicBezTo>
                  <a:lnTo>
                    <a:pt x="9248" y="8016"/>
                  </a:lnTo>
                  <a:cubicBezTo>
                    <a:pt x="9343" y="8016"/>
                    <a:pt x="9407" y="7953"/>
                    <a:pt x="9407" y="7858"/>
                  </a:cubicBezTo>
                  <a:cubicBezTo>
                    <a:pt x="9407" y="7763"/>
                    <a:pt x="9343" y="7699"/>
                    <a:pt x="9248" y="7699"/>
                  </a:cubicBezTo>
                  <a:lnTo>
                    <a:pt x="9026" y="7699"/>
                  </a:lnTo>
                  <a:cubicBezTo>
                    <a:pt x="8780" y="7677"/>
                    <a:pt x="8518" y="7655"/>
                    <a:pt x="8262" y="7655"/>
                  </a:cubicBezTo>
                  <a:cubicBezTo>
                    <a:pt x="8157" y="7655"/>
                    <a:pt x="8052" y="7659"/>
                    <a:pt x="7950" y="7668"/>
                  </a:cubicBezTo>
                  <a:lnTo>
                    <a:pt x="7950" y="7636"/>
                  </a:lnTo>
                  <a:cubicBezTo>
                    <a:pt x="8045" y="7573"/>
                    <a:pt x="8140" y="7478"/>
                    <a:pt x="8203" y="7383"/>
                  </a:cubicBezTo>
                  <a:cubicBezTo>
                    <a:pt x="8710" y="7383"/>
                    <a:pt x="9121" y="7351"/>
                    <a:pt x="9502" y="7319"/>
                  </a:cubicBezTo>
                  <a:cubicBezTo>
                    <a:pt x="9533" y="7351"/>
                    <a:pt x="9597" y="7351"/>
                    <a:pt x="9628" y="7351"/>
                  </a:cubicBezTo>
                  <a:cubicBezTo>
                    <a:pt x="9692" y="7351"/>
                    <a:pt x="9755" y="7288"/>
                    <a:pt x="9787" y="7224"/>
                  </a:cubicBezTo>
                  <a:cubicBezTo>
                    <a:pt x="9945" y="7224"/>
                    <a:pt x="10135" y="7256"/>
                    <a:pt x="10325" y="7288"/>
                  </a:cubicBezTo>
                  <a:cubicBezTo>
                    <a:pt x="10420" y="7288"/>
                    <a:pt x="10483" y="7224"/>
                    <a:pt x="10483" y="7161"/>
                  </a:cubicBezTo>
                  <a:cubicBezTo>
                    <a:pt x="10483" y="7066"/>
                    <a:pt x="10452" y="7003"/>
                    <a:pt x="10357" y="7003"/>
                  </a:cubicBezTo>
                  <a:lnTo>
                    <a:pt x="10040" y="6939"/>
                  </a:lnTo>
                  <a:lnTo>
                    <a:pt x="10135" y="6844"/>
                  </a:lnTo>
                  <a:cubicBezTo>
                    <a:pt x="10167" y="6813"/>
                    <a:pt x="10198" y="6749"/>
                    <a:pt x="10262" y="6718"/>
                  </a:cubicBezTo>
                  <a:cubicBezTo>
                    <a:pt x="10262" y="6718"/>
                    <a:pt x="10262" y="6686"/>
                    <a:pt x="10293" y="6686"/>
                  </a:cubicBezTo>
                  <a:lnTo>
                    <a:pt x="11402" y="6686"/>
                  </a:lnTo>
                  <a:cubicBezTo>
                    <a:pt x="11465" y="6654"/>
                    <a:pt x="11528" y="6591"/>
                    <a:pt x="11528" y="6528"/>
                  </a:cubicBezTo>
                  <a:cubicBezTo>
                    <a:pt x="11528" y="6433"/>
                    <a:pt x="11465" y="6369"/>
                    <a:pt x="11402" y="6369"/>
                  </a:cubicBezTo>
                  <a:lnTo>
                    <a:pt x="10578" y="6369"/>
                  </a:lnTo>
                  <a:cubicBezTo>
                    <a:pt x="10610" y="6338"/>
                    <a:pt x="10642" y="6306"/>
                    <a:pt x="10673" y="6274"/>
                  </a:cubicBezTo>
                  <a:lnTo>
                    <a:pt x="10768" y="6179"/>
                  </a:lnTo>
                  <a:close/>
                  <a:moveTo>
                    <a:pt x="4466" y="6623"/>
                  </a:moveTo>
                  <a:lnTo>
                    <a:pt x="4466" y="6686"/>
                  </a:lnTo>
                  <a:cubicBezTo>
                    <a:pt x="4466" y="6844"/>
                    <a:pt x="4466" y="6971"/>
                    <a:pt x="4466" y="7129"/>
                  </a:cubicBezTo>
                  <a:cubicBezTo>
                    <a:pt x="4498" y="7224"/>
                    <a:pt x="4561" y="7319"/>
                    <a:pt x="4656" y="7319"/>
                  </a:cubicBezTo>
                  <a:cubicBezTo>
                    <a:pt x="4688" y="7288"/>
                    <a:pt x="4719" y="7288"/>
                    <a:pt x="4751" y="7288"/>
                  </a:cubicBezTo>
                  <a:cubicBezTo>
                    <a:pt x="4783" y="7319"/>
                    <a:pt x="4815" y="7319"/>
                    <a:pt x="4846" y="7319"/>
                  </a:cubicBezTo>
                  <a:cubicBezTo>
                    <a:pt x="5860" y="7351"/>
                    <a:pt x="6746" y="7383"/>
                    <a:pt x="7570" y="7383"/>
                  </a:cubicBezTo>
                  <a:cubicBezTo>
                    <a:pt x="7348" y="7604"/>
                    <a:pt x="7126" y="7921"/>
                    <a:pt x="6873" y="8270"/>
                  </a:cubicBezTo>
                  <a:cubicBezTo>
                    <a:pt x="5321" y="8270"/>
                    <a:pt x="3294" y="8301"/>
                    <a:pt x="1236" y="8333"/>
                  </a:cubicBezTo>
                  <a:cubicBezTo>
                    <a:pt x="1394" y="8270"/>
                    <a:pt x="1553" y="8175"/>
                    <a:pt x="1711" y="8048"/>
                  </a:cubicBezTo>
                  <a:cubicBezTo>
                    <a:pt x="1711" y="8080"/>
                    <a:pt x="1743" y="8111"/>
                    <a:pt x="1774" y="8111"/>
                  </a:cubicBezTo>
                  <a:lnTo>
                    <a:pt x="2059" y="8111"/>
                  </a:lnTo>
                  <a:cubicBezTo>
                    <a:pt x="2313" y="8111"/>
                    <a:pt x="2534" y="8111"/>
                    <a:pt x="2788" y="8048"/>
                  </a:cubicBezTo>
                  <a:cubicBezTo>
                    <a:pt x="2851" y="8048"/>
                    <a:pt x="2883" y="7985"/>
                    <a:pt x="2883" y="7921"/>
                  </a:cubicBezTo>
                  <a:cubicBezTo>
                    <a:pt x="2851" y="7858"/>
                    <a:pt x="2788" y="7794"/>
                    <a:pt x="2724" y="7794"/>
                  </a:cubicBezTo>
                  <a:cubicBezTo>
                    <a:pt x="2503" y="7826"/>
                    <a:pt x="2249" y="7858"/>
                    <a:pt x="1996" y="7858"/>
                  </a:cubicBezTo>
                  <a:cubicBezTo>
                    <a:pt x="2154" y="7731"/>
                    <a:pt x="2344" y="7636"/>
                    <a:pt x="2503" y="7478"/>
                  </a:cubicBezTo>
                  <a:cubicBezTo>
                    <a:pt x="2819" y="7509"/>
                    <a:pt x="3136" y="7541"/>
                    <a:pt x="3484" y="7541"/>
                  </a:cubicBezTo>
                  <a:cubicBezTo>
                    <a:pt x="3496" y="7547"/>
                    <a:pt x="3508" y="7550"/>
                    <a:pt x="3519" y="7550"/>
                  </a:cubicBezTo>
                  <a:cubicBezTo>
                    <a:pt x="3569" y="7550"/>
                    <a:pt x="3611" y="7498"/>
                    <a:pt x="3611" y="7446"/>
                  </a:cubicBezTo>
                  <a:cubicBezTo>
                    <a:pt x="3611" y="7351"/>
                    <a:pt x="3579" y="7288"/>
                    <a:pt x="3484" y="7288"/>
                  </a:cubicBezTo>
                  <a:cubicBezTo>
                    <a:pt x="3263" y="7256"/>
                    <a:pt x="3041" y="7256"/>
                    <a:pt x="2819" y="7224"/>
                  </a:cubicBezTo>
                  <a:cubicBezTo>
                    <a:pt x="2883" y="7193"/>
                    <a:pt x="2978" y="7129"/>
                    <a:pt x="3041" y="7066"/>
                  </a:cubicBezTo>
                  <a:lnTo>
                    <a:pt x="3073" y="7034"/>
                  </a:lnTo>
                  <a:cubicBezTo>
                    <a:pt x="3421" y="7003"/>
                    <a:pt x="3738" y="6971"/>
                    <a:pt x="4054" y="6908"/>
                  </a:cubicBezTo>
                  <a:cubicBezTo>
                    <a:pt x="4118" y="6908"/>
                    <a:pt x="4181" y="6844"/>
                    <a:pt x="4149" y="6749"/>
                  </a:cubicBezTo>
                  <a:cubicBezTo>
                    <a:pt x="4149" y="6718"/>
                    <a:pt x="4118" y="6686"/>
                    <a:pt x="4086" y="6686"/>
                  </a:cubicBezTo>
                  <a:lnTo>
                    <a:pt x="4149" y="6654"/>
                  </a:lnTo>
                  <a:cubicBezTo>
                    <a:pt x="4276" y="6654"/>
                    <a:pt x="4371" y="6654"/>
                    <a:pt x="4466" y="6623"/>
                  </a:cubicBezTo>
                  <a:close/>
                  <a:moveTo>
                    <a:pt x="15012" y="6718"/>
                  </a:moveTo>
                  <a:lnTo>
                    <a:pt x="15012" y="6718"/>
                  </a:lnTo>
                  <a:cubicBezTo>
                    <a:pt x="14980" y="7731"/>
                    <a:pt x="14949" y="8713"/>
                    <a:pt x="14949" y="9758"/>
                  </a:cubicBezTo>
                  <a:lnTo>
                    <a:pt x="14949" y="11373"/>
                  </a:lnTo>
                  <a:lnTo>
                    <a:pt x="14949" y="12165"/>
                  </a:lnTo>
                  <a:cubicBezTo>
                    <a:pt x="14885" y="12450"/>
                    <a:pt x="14917" y="12703"/>
                    <a:pt x="15044" y="12925"/>
                  </a:cubicBezTo>
                  <a:cubicBezTo>
                    <a:pt x="15044" y="12957"/>
                    <a:pt x="15012" y="12988"/>
                    <a:pt x="15012" y="13020"/>
                  </a:cubicBezTo>
                  <a:lnTo>
                    <a:pt x="14980" y="13210"/>
                  </a:lnTo>
                  <a:cubicBezTo>
                    <a:pt x="14854" y="13337"/>
                    <a:pt x="14727" y="13463"/>
                    <a:pt x="14632" y="13590"/>
                  </a:cubicBezTo>
                  <a:cubicBezTo>
                    <a:pt x="14442" y="13812"/>
                    <a:pt x="14284" y="14002"/>
                    <a:pt x="14094" y="14192"/>
                  </a:cubicBezTo>
                  <a:cubicBezTo>
                    <a:pt x="13904" y="14382"/>
                    <a:pt x="13745" y="14540"/>
                    <a:pt x="13555" y="14667"/>
                  </a:cubicBezTo>
                  <a:cubicBezTo>
                    <a:pt x="13523" y="14698"/>
                    <a:pt x="13460" y="14762"/>
                    <a:pt x="13428" y="14825"/>
                  </a:cubicBezTo>
                  <a:lnTo>
                    <a:pt x="13333" y="14920"/>
                  </a:lnTo>
                  <a:cubicBezTo>
                    <a:pt x="13523" y="13052"/>
                    <a:pt x="13587" y="11056"/>
                    <a:pt x="13555" y="8491"/>
                  </a:cubicBezTo>
                  <a:cubicBezTo>
                    <a:pt x="13555" y="8428"/>
                    <a:pt x="13523" y="8396"/>
                    <a:pt x="13492" y="8365"/>
                  </a:cubicBezTo>
                  <a:lnTo>
                    <a:pt x="13619" y="8238"/>
                  </a:lnTo>
                  <a:cubicBezTo>
                    <a:pt x="14094" y="7763"/>
                    <a:pt x="14600" y="7256"/>
                    <a:pt x="15012" y="6718"/>
                  </a:cubicBezTo>
                  <a:close/>
                  <a:moveTo>
                    <a:pt x="12858" y="8713"/>
                  </a:moveTo>
                  <a:cubicBezTo>
                    <a:pt x="12922" y="8713"/>
                    <a:pt x="13017" y="8713"/>
                    <a:pt x="13112" y="8745"/>
                  </a:cubicBezTo>
                  <a:cubicBezTo>
                    <a:pt x="13112" y="10835"/>
                    <a:pt x="13017" y="12988"/>
                    <a:pt x="12922" y="15047"/>
                  </a:cubicBezTo>
                  <a:lnTo>
                    <a:pt x="12922" y="15110"/>
                  </a:lnTo>
                  <a:cubicBezTo>
                    <a:pt x="11212" y="15047"/>
                    <a:pt x="9502" y="15015"/>
                    <a:pt x="7823" y="15015"/>
                  </a:cubicBezTo>
                  <a:lnTo>
                    <a:pt x="7443" y="15015"/>
                  </a:lnTo>
                  <a:cubicBezTo>
                    <a:pt x="7443" y="14888"/>
                    <a:pt x="7475" y="14730"/>
                    <a:pt x="7475" y="14603"/>
                  </a:cubicBezTo>
                  <a:cubicBezTo>
                    <a:pt x="7736" y="14664"/>
                    <a:pt x="8022" y="14686"/>
                    <a:pt x="8350" y="14686"/>
                  </a:cubicBezTo>
                  <a:cubicBezTo>
                    <a:pt x="8540" y="14686"/>
                    <a:pt x="8743" y="14678"/>
                    <a:pt x="8963" y="14667"/>
                  </a:cubicBezTo>
                  <a:cubicBezTo>
                    <a:pt x="9026" y="14667"/>
                    <a:pt x="9090" y="14572"/>
                    <a:pt x="9090" y="14508"/>
                  </a:cubicBezTo>
                  <a:cubicBezTo>
                    <a:pt x="9090" y="14413"/>
                    <a:pt x="9026" y="14350"/>
                    <a:pt x="8931" y="14350"/>
                  </a:cubicBezTo>
                  <a:cubicBezTo>
                    <a:pt x="8839" y="14359"/>
                    <a:pt x="8743" y="14363"/>
                    <a:pt x="8647" y="14363"/>
                  </a:cubicBezTo>
                  <a:cubicBezTo>
                    <a:pt x="8413" y="14363"/>
                    <a:pt x="8174" y="14341"/>
                    <a:pt x="7950" y="14318"/>
                  </a:cubicBezTo>
                  <a:lnTo>
                    <a:pt x="7475" y="14318"/>
                  </a:lnTo>
                  <a:cubicBezTo>
                    <a:pt x="7475" y="14097"/>
                    <a:pt x="7475" y="13907"/>
                    <a:pt x="7475" y="13685"/>
                  </a:cubicBezTo>
                  <a:cubicBezTo>
                    <a:pt x="7791" y="13717"/>
                    <a:pt x="8045" y="13748"/>
                    <a:pt x="8298" y="13748"/>
                  </a:cubicBezTo>
                  <a:cubicBezTo>
                    <a:pt x="8393" y="13748"/>
                    <a:pt x="8456" y="13748"/>
                    <a:pt x="8551" y="13717"/>
                  </a:cubicBezTo>
                  <a:cubicBezTo>
                    <a:pt x="8615" y="13717"/>
                    <a:pt x="8678" y="13653"/>
                    <a:pt x="8678" y="13590"/>
                  </a:cubicBezTo>
                  <a:cubicBezTo>
                    <a:pt x="8678" y="13495"/>
                    <a:pt x="8615" y="13432"/>
                    <a:pt x="8551" y="13432"/>
                  </a:cubicBezTo>
                  <a:cubicBezTo>
                    <a:pt x="8203" y="13432"/>
                    <a:pt x="7855" y="13432"/>
                    <a:pt x="7475" y="13400"/>
                  </a:cubicBezTo>
                  <a:cubicBezTo>
                    <a:pt x="7475" y="13147"/>
                    <a:pt x="7475" y="12893"/>
                    <a:pt x="7475" y="12608"/>
                  </a:cubicBezTo>
                  <a:cubicBezTo>
                    <a:pt x="7560" y="12617"/>
                    <a:pt x="7640" y="12621"/>
                    <a:pt x="7717" y="12621"/>
                  </a:cubicBezTo>
                  <a:cubicBezTo>
                    <a:pt x="7927" y="12621"/>
                    <a:pt x="8113" y="12591"/>
                    <a:pt x="8298" y="12545"/>
                  </a:cubicBezTo>
                  <a:cubicBezTo>
                    <a:pt x="8393" y="12513"/>
                    <a:pt x="8425" y="12450"/>
                    <a:pt x="8393" y="12386"/>
                  </a:cubicBezTo>
                  <a:cubicBezTo>
                    <a:pt x="8393" y="12291"/>
                    <a:pt x="8330" y="12260"/>
                    <a:pt x="8235" y="12260"/>
                  </a:cubicBezTo>
                  <a:cubicBezTo>
                    <a:pt x="7950" y="12323"/>
                    <a:pt x="7696" y="12323"/>
                    <a:pt x="7475" y="12323"/>
                  </a:cubicBezTo>
                  <a:cubicBezTo>
                    <a:pt x="7443" y="12070"/>
                    <a:pt x="7443" y="11848"/>
                    <a:pt x="7443" y="11626"/>
                  </a:cubicBezTo>
                  <a:lnTo>
                    <a:pt x="8266" y="11626"/>
                  </a:lnTo>
                  <a:cubicBezTo>
                    <a:pt x="8361" y="11626"/>
                    <a:pt x="8393" y="11563"/>
                    <a:pt x="8393" y="11500"/>
                  </a:cubicBezTo>
                  <a:cubicBezTo>
                    <a:pt x="8393" y="11405"/>
                    <a:pt x="8361" y="11341"/>
                    <a:pt x="8266" y="11341"/>
                  </a:cubicBezTo>
                  <a:lnTo>
                    <a:pt x="7443" y="11341"/>
                  </a:lnTo>
                  <a:lnTo>
                    <a:pt x="7380" y="10645"/>
                  </a:lnTo>
                  <a:lnTo>
                    <a:pt x="7380" y="10645"/>
                  </a:lnTo>
                  <a:cubicBezTo>
                    <a:pt x="7677" y="10682"/>
                    <a:pt x="7941" y="10697"/>
                    <a:pt x="8185" y="10697"/>
                  </a:cubicBezTo>
                  <a:cubicBezTo>
                    <a:pt x="8358" y="10697"/>
                    <a:pt x="8521" y="10689"/>
                    <a:pt x="8678" y="10676"/>
                  </a:cubicBezTo>
                  <a:cubicBezTo>
                    <a:pt x="8773" y="10676"/>
                    <a:pt x="8836" y="10613"/>
                    <a:pt x="8836" y="10518"/>
                  </a:cubicBezTo>
                  <a:cubicBezTo>
                    <a:pt x="8836" y="10455"/>
                    <a:pt x="8773" y="10391"/>
                    <a:pt x="8678" y="10391"/>
                  </a:cubicBezTo>
                  <a:cubicBezTo>
                    <a:pt x="8171" y="10391"/>
                    <a:pt x="7760" y="10391"/>
                    <a:pt x="7380" y="10360"/>
                  </a:cubicBezTo>
                  <a:cubicBezTo>
                    <a:pt x="7380" y="10106"/>
                    <a:pt x="7348" y="9885"/>
                    <a:pt x="7348" y="9631"/>
                  </a:cubicBezTo>
                  <a:lnTo>
                    <a:pt x="7348" y="9536"/>
                  </a:lnTo>
                  <a:cubicBezTo>
                    <a:pt x="7728" y="9536"/>
                    <a:pt x="8108" y="9600"/>
                    <a:pt x="8456" y="9631"/>
                  </a:cubicBezTo>
                  <a:cubicBezTo>
                    <a:pt x="8473" y="9637"/>
                    <a:pt x="8490" y="9640"/>
                    <a:pt x="8506" y="9640"/>
                  </a:cubicBezTo>
                  <a:cubicBezTo>
                    <a:pt x="8582" y="9640"/>
                    <a:pt x="8646" y="9583"/>
                    <a:pt x="8646" y="9505"/>
                  </a:cubicBezTo>
                  <a:cubicBezTo>
                    <a:pt x="8646" y="9410"/>
                    <a:pt x="8615" y="9346"/>
                    <a:pt x="8520" y="9346"/>
                  </a:cubicBezTo>
                  <a:cubicBezTo>
                    <a:pt x="8171" y="9283"/>
                    <a:pt x="7760" y="9220"/>
                    <a:pt x="7316" y="9220"/>
                  </a:cubicBezTo>
                  <a:lnTo>
                    <a:pt x="7316" y="9093"/>
                  </a:lnTo>
                  <a:cubicBezTo>
                    <a:pt x="7316" y="8998"/>
                    <a:pt x="7316" y="8903"/>
                    <a:pt x="7316" y="8808"/>
                  </a:cubicBezTo>
                  <a:cubicBezTo>
                    <a:pt x="8045" y="8808"/>
                    <a:pt x="8805" y="8808"/>
                    <a:pt x="9533" y="8776"/>
                  </a:cubicBezTo>
                  <a:lnTo>
                    <a:pt x="12700" y="8776"/>
                  </a:lnTo>
                  <a:cubicBezTo>
                    <a:pt x="12763" y="8776"/>
                    <a:pt x="12795" y="8745"/>
                    <a:pt x="12858" y="8713"/>
                  </a:cubicBezTo>
                  <a:close/>
                  <a:moveTo>
                    <a:pt x="539" y="8776"/>
                  </a:moveTo>
                  <a:cubicBezTo>
                    <a:pt x="1856" y="8813"/>
                    <a:pt x="3163" y="8829"/>
                    <a:pt x="4388" y="8829"/>
                  </a:cubicBezTo>
                  <a:cubicBezTo>
                    <a:pt x="5254" y="8829"/>
                    <a:pt x="6080" y="8821"/>
                    <a:pt x="6841" y="8808"/>
                  </a:cubicBezTo>
                  <a:cubicBezTo>
                    <a:pt x="6841" y="8935"/>
                    <a:pt x="6841" y="9061"/>
                    <a:pt x="6841" y="9188"/>
                  </a:cubicBezTo>
                  <a:lnTo>
                    <a:pt x="6841" y="9283"/>
                  </a:lnTo>
                  <a:cubicBezTo>
                    <a:pt x="6841" y="9315"/>
                    <a:pt x="6841" y="9315"/>
                    <a:pt x="6841" y="9346"/>
                  </a:cubicBezTo>
                  <a:cubicBezTo>
                    <a:pt x="6841" y="9378"/>
                    <a:pt x="6841" y="9410"/>
                    <a:pt x="6841" y="9410"/>
                  </a:cubicBezTo>
                  <a:lnTo>
                    <a:pt x="6873" y="10201"/>
                  </a:lnTo>
                  <a:cubicBezTo>
                    <a:pt x="6873" y="11785"/>
                    <a:pt x="6905" y="13432"/>
                    <a:pt x="7095" y="15015"/>
                  </a:cubicBezTo>
                  <a:cubicBezTo>
                    <a:pt x="4878" y="15047"/>
                    <a:pt x="2756" y="15110"/>
                    <a:pt x="761" y="15205"/>
                  </a:cubicBezTo>
                  <a:cubicBezTo>
                    <a:pt x="761" y="15078"/>
                    <a:pt x="761" y="14983"/>
                    <a:pt x="761" y="14857"/>
                  </a:cubicBezTo>
                  <a:lnTo>
                    <a:pt x="729" y="14698"/>
                  </a:lnTo>
                  <a:lnTo>
                    <a:pt x="1838" y="14698"/>
                  </a:lnTo>
                  <a:cubicBezTo>
                    <a:pt x="1901" y="14698"/>
                    <a:pt x="1964" y="14635"/>
                    <a:pt x="1964" y="14572"/>
                  </a:cubicBezTo>
                  <a:cubicBezTo>
                    <a:pt x="1996" y="14477"/>
                    <a:pt x="1933" y="14413"/>
                    <a:pt x="1838" y="14413"/>
                  </a:cubicBezTo>
                  <a:cubicBezTo>
                    <a:pt x="1663" y="14397"/>
                    <a:pt x="1481" y="14390"/>
                    <a:pt x="1295" y="14390"/>
                  </a:cubicBezTo>
                  <a:cubicBezTo>
                    <a:pt x="1109" y="14390"/>
                    <a:pt x="919" y="14397"/>
                    <a:pt x="729" y="14413"/>
                  </a:cubicBezTo>
                  <a:cubicBezTo>
                    <a:pt x="729" y="14287"/>
                    <a:pt x="698" y="14160"/>
                    <a:pt x="698" y="14065"/>
                  </a:cubicBezTo>
                  <a:lnTo>
                    <a:pt x="698" y="13970"/>
                  </a:lnTo>
                  <a:cubicBezTo>
                    <a:pt x="983" y="13970"/>
                    <a:pt x="1268" y="13938"/>
                    <a:pt x="1489" y="13907"/>
                  </a:cubicBezTo>
                  <a:cubicBezTo>
                    <a:pt x="1584" y="13907"/>
                    <a:pt x="1616" y="13812"/>
                    <a:pt x="1616" y="13748"/>
                  </a:cubicBezTo>
                  <a:cubicBezTo>
                    <a:pt x="1584" y="13685"/>
                    <a:pt x="1521" y="13622"/>
                    <a:pt x="1458" y="13622"/>
                  </a:cubicBezTo>
                  <a:cubicBezTo>
                    <a:pt x="1204" y="13653"/>
                    <a:pt x="951" y="13685"/>
                    <a:pt x="698" y="13685"/>
                  </a:cubicBezTo>
                  <a:cubicBezTo>
                    <a:pt x="698" y="13495"/>
                    <a:pt x="666" y="13305"/>
                    <a:pt x="666" y="13115"/>
                  </a:cubicBezTo>
                  <a:cubicBezTo>
                    <a:pt x="983" y="13115"/>
                    <a:pt x="1299" y="13083"/>
                    <a:pt x="1616" y="13052"/>
                  </a:cubicBezTo>
                  <a:cubicBezTo>
                    <a:pt x="1679" y="13052"/>
                    <a:pt x="1743" y="12988"/>
                    <a:pt x="1743" y="12893"/>
                  </a:cubicBezTo>
                  <a:cubicBezTo>
                    <a:pt x="1743" y="12841"/>
                    <a:pt x="1700" y="12790"/>
                    <a:pt x="1650" y="12790"/>
                  </a:cubicBezTo>
                  <a:cubicBezTo>
                    <a:pt x="1639" y="12790"/>
                    <a:pt x="1628" y="12792"/>
                    <a:pt x="1616" y="12798"/>
                  </a:cubicBezTo>
                  <a:cubicBezTo>
                    <a:pt x="1299" y="12798"/>
                    <a:pt x="983" y="12830"/>
                    <a:pt x="666" y="12862"/>
                  </a:cubicBezTo>
                  <a:cubicBezTo>
                    <a:pt x="666" y="12672"/>
                    <a:pt x="634" y="12481"/>
                    <a:pt x="634" y="12291"/>
                  </a:cubicBezTo>
                  <a:cubicBezTo>
                    <a:pt x="761" y="12276"/>
                    <a:pt x="895" y="12268"/>
                    <a:pt x="1034" y="12268"/>
                  </a:cubicBezTo>
                  <a:cubicBezTo>
                    <a:pt x="1173" y="12268"/>
                    <a:pt x="1315" y="12276"/>
                    <a:pt x="1458" y="12291"/>
                  </a:cubicBezTo>
                  <a:cubicBezTo>
                    <a:pt x="1553" y="12291"/>
                    <a:pt x="1616" y="12228"/>
                    <a:pt x="1616" y="12133"/>
                  </a:cubicBezTo>
                  <a:cubicBezTo>
                    <a:pt x="1616" y="12070"/>
                    <a:pt x="1553" y="12006"/>
                    <a:pt x="1489" y="12006"/>
                  </a:cubicBezTo>
                  <a:cubicBezTo>
                    <a:pt x="1347" y="11991"/>
                    <a:pt x="1212" y="11983"/>
                    <a:pt x="1074" y="11983"/>
                  </a:cubicBezTo>
                  <a:cubicBezTo>
                    <a:pt x="935" y="11983"/>
                    <a:pt x="793" y="11991"/>
                    <a:pt x="634" y="12006"/>
                  </a:cubicBezTo>
                  <a:cubicBezTo>
                    <a:pt x="634" y="11816"/>
                    <a:pt x="603" y="11658"/>
                    <a:pt x="603" y="11468"/>
                  </a:cubicBezTo>
                  <a:lnTo>
                    <a:pt x="603" y="11278"/>
                  </a:lnTo>
                  <a:cubicBezTo>
                    <a:pt x="951" y="11278"/>
                    <a:pt x="1236" y="11278"/>
                    <a:pt x="1553" y="11215"/>
                  </a:cubicBezTo>
                  <a:cubicBezTo>
                    <a:pt x="1616" y="11215"/>
                    <a:pt x="1679" y="11151"/>
                    <a:pt x="1648" y="11056"/>
                  </a:cubicBezTo>
                  <a:cubicBezTo>
                    <a:pt x="1648" y="10993"/>
                    <a:pt x="1584" y="10930"/>
                    <a:pt x="1521" y="10930"/>
                  </a:cubicBezTo>
                  <a:cubicBezTo>
                    <a:pt x="1173" y="10961"/>
                    <a:pt x="888" y="10993"/>
                    <a:pt x="603" y="10993"/>
                  </a:cubicBezTo>
                  <a:cubicBezTo>
                    <a:pt x="603" y="10803"/>
                    <a:pt x="571" y="10613"/>
                    <a:pt x="571" y="10423"/>
                  </a:cubicBezTo>
                  <a:lnTo>
                    <a:pt x="571" y="10391"/>
                  </a:lnTo>
                  <a:cubicBezTo>
                    <a:pt x="983" y="10391"/>
                    <a:pt x="1426" y="10423"/>
                    <a:pt x="1838" y="10423"/>
                  </a:cubicBezTo>
                  <a:cubicBezTo>
                    <a:pt x="1933" y="10423"/>
                    <a:pt x="1996" y="10360"/>
                    <a:pt x="1996" y="10265"/>
                  </a:cubicBezTo>
                  <a:cubicBezTo>
                    <a:pt x="1996" y="10170"/>
                    <a:pt x="1933" y="10106"/>
                    <a:pt x="1838" y="10106"/>
                  </a:cubicBezTo>
                  <a:cubicBezTo>
                    <a:pt x="1426" y="10106"/>
                    <a:pt x="983" y="10106"/>
                    <a:pt x="571" y="10138"/>
                  </a:cubicBezTo>
                  <a:cubicBezTo>
                    <a:pt x="571" y="9948"/>
                    <a:pt x="571" y="9758"/>
                    <a:pt x="571" y="9600"/>
                  </a:cubicBezTo>
                  <a:lnTo>
                    <a:pt x="571" y="9410"/>
                  </a:lnTo>
                  <a:cubicBezTo>
                    <a:pt x="1173" y="9410"/>
                    <a:pt x="1774" y="9410"/>
                    <a:pt x="2376" y="9441"/>
                  </a:cubicBezTo>
                  <a:cubicBezTo>
                    <a:pt x="2393" y="9447"/>
                    <a:pt x="2409" y="9450"/>
                    <a:pt x="2423" y="9450"/>
                  </a:cubicBezTo>
                  <a:cubicBezTo>
                    <a:pt x="2491" y="9450"/>
                    <a:pt x="2534" y="9393"/>
                    <a:pt x="2534" y="9315"/>
                  </a:cubicBezTo>
                  <a:cubicBezTo>
                    <a:pt x="2534" y="9220"/>
                    <a:pt x="2471" y="9156"/>
                    <a:pt x="2408" y="9156"/>
                  </a:cubicBezTo>
                  <a:cubicBezTo>
                    <a:pt x="2055" y="9119"/>
                    <a:pt x="1692" y="9104"/>
                    <a:pt x="1324" y="9104"/>
                  </a:cubicBezTo>
                  <a:cubicBezTo>
                    <a:pt x="1064" y="9104"/>
                    <a:pt x="802" y="9111"/>
                    <a:pt x="539" y="9125"/>
                  </a:cubicBezTo>
                  <a:lnTo>
                    <a:pt x="539" y="8998"/>
                  </a:lnTo>
                  <a:cubicBezTo>
                    <a:pt x="539" y="8935"/>
                    <a:pt x="539" y="8871"/>
                    <a:pt x="539" y="8776"/>
                  </a:cubicBezTo>
                  <a:close/>
                  <a:moveTo>
                    <a:pt x="6535" y="0"/>
                  </a:moveTo>
                  <a:cubicBezTo>
                    <a:pt x="6303" y="0"/>
                    <a:pt x="6083" y="27"/>
                    <a:pt x="5891" y="99"/>
                  </a:cubicBezTo>
                  <a:cubicBezTo>
                    <a:pt x="5796" y="131"/>
                    <a:pt x="5733" y="194"/>
                    <a:pt x="5765" y="289"/>
                  </a:cubicBezTo>
                  <a:cubicBezTo>
                    <a:pt x="5575" y="479"/>
                    <a:pt x="5448" y="669"/>
                    <a:pt x="5321" y="859"/>
                  </a:cubicBezTo>
                  <a:cubicBezTo>
                    <a:pt x="5258" y="954"/>
                    <a:pt x="5195" y="1017"/>
                    <a:pt x="5131" y="1112"/>
                  </a:cubicBezTo>
                  <a:cubicBezTo>
                    <a:pt x="5068" y="1176"/>
                    <a:pt x="5005" y="1239"/>
                    <a:pt x="4941" y="1302"/>
                  </a:cubicBezTo>
                  <a:cubicBezTo>
                    <a:pt x="4751" y="1524"/>
                    <a:pt x="4561" y="1777"/>
                    <a:pt x="4466" y="2062"/>
                  </a:cubicBezTo>
                  <a:cubicBezTo>
                    <a:pt x="4466" y="2062"/>
                    <a:pt x="4434" y="2094"/>
                    <a:pt x="4466" y="2157"/>
                  </a:cubicBezTo>
                  <a:lnTo>
                    <a:pt x="4466" y="3012"/>
                  </a:lnTo>
                  <a:cubicBezTo>
                    <a:pt x="4466" y="4026"/>
                    <a:pt x="4434" y="5103"/>
                    <a:pt x="4466" y="6179"/>
                  </a:cubicBezTo>
                  <a:cubicBezTo>
                    <a:pt x="4339" y="6179"/>
                    <a:pt x="4213" y="6179"/>
                    <a:pt x="4086" y="6211"/>
                  </a:cubicBezTo>
                  <a:lnTo>
                    <a:pt x="3991" y="6243"/>
                  </a:lnTo>
                  <a:cubicBezTo>
                    <a:pt x="3674" y="6274"/>
                    <a:pt x="3421" y="6338"/>
                    <a:pt x="3168" y="6369"/>
                  </a:cubicBezTo>
                  <a:cubicBezTo>
                    <a:pt x="3136" y="6401"/>
                    <a:pt x="3104" y="6401"/>
                    <a:pt x="3073" y="6433"/>
                  </a:cubicBezTo>
                  <a:lnTo>
                    <a:pt x="3041" y="6464"/>
                  </a:lnTo>
                  <a:cubicBezTo>
                    <a:pt x="2281" y="7066"/>
                    <a:pt x="1458" y="7668"/>
                    <a:pt x="381" y="8396"/>
                  </a:cubicBezTo>
                  <a:lnTo>
                    <a:pt x="222" y="8396"/>
                  </a:lnTo>
                  <a:cubicBezTo>
                    <a:pt x="159" y="8428"/>
                    <a:pt x="96" y="8523"/>
                    <a:pt x="96" y="8618"/>
                  </a:cubicBezTo>
                  <a:cubicBezTo>
                    <a:pt x="1" y="10898"/>
                    <a:pt x="127" y="13178"/>
                    <a:pt x="444" y="15332"/>
                  </a:cubicBezTo>
                  <a:lnTo>
                    <a:pt x="444" y="15363"/>
                  </a:lnTo>
                  <a:cubicBezTo>
                    <a:pt x="413" y="15395"/>
                    <a:pt x="413" y="15458"/>
                    <a:pt x="444" y="15490"/>
                  </a:cubicBezTo>
                  <a:cubicBezTo>
                    <a:pt x="476" y="15553"/>
                    <a:pt x="539" y="15585"/>
                    <a:pt x="603" y="15617"/>
                  </a:cubicBezTo>
                  <a:cubicBezTo>
                    <a:pt x="2249" y="15680"/>
                    <a:pt x="3928" y="15712"/>
                    <a:pt x="5701" y="15712"/>
                  </a:cubicBezTo>
                  <a:cubicBezTo>
                    <a:pt x="8013" y="15712"/>
                    <a:pt x="10452" y="15648"/>
                    <a:pt x="12985" y="15522"/>
                  </a:cubicBezTo>
                  <a:cubicBezTo>
                    <a:pt x="13017" y="15522"/>
                    <a:pt x="13048" y="15522"/>
                    <a:pt x="13080" y="15490"/>
                  </a:cubicBezTo>
                  <a:cubicBezTo>
                    <a:pt x="13333" y="15458"/>
                    <a:pt x="13650" y="15173"/>
                    <a:pt x="13935" y="14888"/>
                  </a:cubicBezTo>
                  <a:cubicBezTo>
                    <a:pt x="13967" y="14857"/>
                    <a:pt x="13999" y="14825"/>
                    <a:pt x="14030" y="14793"/>
                  </a:cubicBezTo>
                  <a:cubicBezTo>
                    <a:pt x="14569" y="14350"/>
                    <a:pt x="15075" y="13843"/>
                    <a:pt x="15424" y="13273"/>
                  </a:cubicBezTo>
                  <a:cubicBezTo>
                    <a:pt x="15455" y="13273"/>
                    <a:pt x="15455" y="13242"/>
                    <a:pt x="15455" y="13210"/>
                  </a:cubicBezTo>
                  <a:lnTo>
                    <a:pt x="15582" y="13273"/>
                  </a:lnTo>
                  <a:lnTo>
                    <a:pt x="15424" y="13083"/>
                  </a:lnTo>
                  <a:cubicBezTo>
                    <a:pt x="15424" y="13083"/>
                    <a:pt x="15424" y="13083"/>
                    <a:pt x="15424" y="13052"/>
                  </a:cubicBezTo>
                  <a:cubicBezTo>
                    <a:pt x="15424" y="12513"/>
                    <a:pt x="15424" y="11975"/>
                    <a:pt x="15424" y="11436"/>
                  </a:cubicBezTo>
                  <a:cubicBezTo>
                    <a:pt x="15424" y="9758"/>
                    <a:pt x="15424" y="8016"/>
                    <a:pt x="15360" y="6306"/>
                  </a:cubicBezTo>
                  <a:cubicBezTo>
                    <a:pt x="15392" y="6274"/>
                    <a:pt x="15392" y="6274"/>
                    <a:pt x="15424" y="6243"/>
                  </a:cubicBezTo>
                  <a:cubicBezTo>
                    <a:pt x="15455" y="6179"/>
                    <a:pt x="15455" y="6148"/>
                    <a:pt x="15424" y="6084"/>
                  </a:cubicBezTo>
                  <a:cubicBezTo>
                    <a:pt x="15455" y="6021"/>
                    <a:pt x="15392" y="5958"/>
                    <a:pt x="15329" y="5894"/>
                  </a:cubicBezTo>
                  <a:cubicBezTo>
                    <a:pt x="15302" y="5881"/>
                    <a:pt x="15265" y="5874"/>
                    <a:pt x="15226" y="5874"/>
                  </a:cubicBezTo>
                  <a:cubicBezTo>
                    <a:pt x="15171" y="5874"/>
                    <a:pt x="15112" y="5889"/>
                    <a:pt x="15075" y="5926"/>
                  </a:cubicBezTo>
                  <a:cubicBezTo>
                    <a:pt x="14854" y="5926"/>
                    <a:pt x="14632" y="5958"/>
                    <a:pt x="14410" y="5958"/>
                  </a:cubicBezTo>
                  <a:cubicBezTo>
                    <a:pt x="14379" y="5926"/>
                    <a:pt x="14347" y="5926"/>
                    <a:pt x="14284" y="5926"/>
                  </a:cubicBezTo>
                  <a:cubicBezTo>
                    <a:pt x="13270" y="5863"/>
                    <a:pt x="12225" y="5799"/>
                    <a:pt x="11085" y="5799"/>
                  </a:cubicBezTo>
                  <a:cubicBezTo>
                    <a:pt x="11212" y="5609"/>
                    <a:pt x="11402" y="5388"/>
                    <a:pt x="11528" y="5134"/>
                  </a:cubicBezTo>
                  <a:cubicBezTo>
                    <a:pt x="11560" y="5071"/>
                    <a:pt x="11560" y="5008"/>
                    <a:pt x="11528" y="4913"/>
                  </a:cubicBezTo>
                  <a:cubicBezTo>
                    <a:pt x="11528" y="4849"/>
                    <a:pt x="11497" y="4786"/>
                    <a:pt x="11402" y="4754"/>
                  </a:cubicBezTo>
                  <a:lnTo>
                    <a:pt x="11402" y="4723"/>
                  </a:lnTo>
                  <a:lnTo>
                    <a:pt x="11370" y="4723"/>
                  </a:lnTo>
                  <a:cubicBezTo>
                    <a:pt x="11402" y="4564"/>
                    <a:pt x="11402" y="4406"/>
                    <a:pt x="11338" y="4279"/>
                  </a:cubicBezTo>
                  <a:cubicBezTo>
                    <a:pt x="11307" y="4026"/>
                    <a:pt x="11275" y="3741"/>
                    <a:pt x="11243" y="3488"/>
                  </a:cubicBezTo>
                  <a:cubicBezTo>
                    <a:pt x="11243" y="3203"/>
                    <a:pt x="11212" y="2949"/>
                    <a:pt x="11243" y="2664"/>
                  </a:cubicBezTo>
                  <a:cubicBezTo>
                    <a:pt x="11243" y="2537"/>
                    <a:pt x="11243" y="2411"/>
                    <a:pt x="11243" y="2284"/>
                  </a:cubicBezTo>
                  <a:cubicBezTo>
                    <a:pt x="11275" y="1872"/>
                    <a:pt x="11307" y="1492"/>
                    <a:pt x="11212" y="1049"/>
                  </a:cubicBezTo>
                  <a:cubicBezTo>
                    <a:pt x="11275" y="986"/>
                    <a:pt x="11275" y="859"/>
                    <a:pt x="11212" y="796"/>
                  </a:cubicBezTo>
                  <a:cubicBezTo>
                    <a:pt x="11164" y="724"/>
                    <a:pt x="11117" y="689"/>
                    <a:pt x="11056" y="689"/>
                  </a:cubicBezTo>
                  <a:cubicBezTo>
                    <a:pt x="11035" y="689"/>
                    <a:pt x="11014" y="693"/>
                    <a:pt x="10990" y="701"/>
                  </a:cubicBezTo>
                  <a:cubicBezTo>
                    <a:pt x="10990" y="606"/>
                    <a:pt x="10927" y="542"/>
                    <a:pt x="10832" y="542"/>
                  </a:cubicBezTo>
                  <a:cubicBezTo>
                    <a:pt x="10103" y="384"/>
                    <a:pt x="9312" y="289"/>
                    <a:pt x="8551" y="226"/>
                  </a:cubicBezTo>
                  <a:lnTo>
                    <a:pt x="8266" y="194"/>
                  </a:lnTo>
                  <a:cubicBezTo>
                    <a:pt x="8108" y="194"/>
                    <a:pt x="7918" y="162"/>
                    <a:pt x="7728" y="131"/>
                  </a:cubicBezTo>
                  <a:cubicBezTo>
                    <a:pt x="7335" y="72"/>
                    <a:pt x="6917" y="0"/>
                    <a:pt x="653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14"/>
            <p:cNvSpPr/>
            <p:nvPr/>
          </p:nvSpPr>
          <p:spPr>
            <a:xfrm>
              <a:off x="4490264" y="1349638"/>
              <a:ext cx="75026" cy="117321"/>
            </a:xfrm>
            <a:custGeom>
              <a:rect b="b" l="l" r="r" t="t"/>
              <a:pathLst>
                <a:path extrusionOk="0" h="3864" w="2471">
                  <a:moveTo>
                    <a:pt x="1584" y="1045"/>
                  </a:moveTo>
                  <a:cubicBezTo>
                    <a:pt x="1615" y="1362"/>
                    <a:pt x="1647" y="1679"/>
                    <a:pt x="1710" y="2027"/>
                  </a:cubicBezTo>
                  <a:cubicBezTo>
                    <a:pt x="1520" y="1995"/>
                    <a:pt x="1330" y="1995"/>
                    <a:pt x="1172" y="1995"/>
                  </a:cubicBezTo>
                  <a:lnTo>
                    <a:pt x="1109" y="1995"/>
                  </a:lnTo>
                  <a:cubicBezTo>
                    <a:pt x="1267" y="1647"/>
                    <a:pt x="1425" y="1362"/>
                    <a:pt x="1584" y="1045"/>
                  </a:cubicBezTo>
                  <a:close/>
                  <a:moveTo>
                    <a:pt x="1805" y="0"/>
                  </a:moveTo>
                  <a:cubicBezTo>
                    <a:pt x="1679" y="0"/>
                    <a:pt x="1584" y="32"/>
                    <a:pt x="1552" y="127"/>
                  </a:cubicBezTo>
                  <a:cubicBezTo>
                    <a:pt x="1172" y="824"/>
                    <a:pt x="855" y="1425"/>
                    <a:pt x="570" y="2059"/>
                  </a:cubicBezTo>
                  <a:cubicBezTo>
                    <a:pt x="539" y="2059"/>
                    <a:pt x="507" y="2090"/>
                    <a:pt x="507" y="2122"/>
                  </a:cubicBezTo>
                  <a:cubicBezTo>
                    <a:pt x="475" y="2154"/>
                    <a:pt x="475" y="2217"/>
                    <a:pt x="475" y="2249"/>
                  </a:cubicBezTo>
                  <a:cubicBezTo>
                    <a:pt x="285" y="2660"/>
                    <a:pt x="159" y="3009"/>
                    <a:pt x="32" y="3325"/>
                  </a:cubicBezTo>
                  <a:cubicBezTo>
                    <a:pt x="0" y="3420"/>
                    <a:pt x="32" y="3515"/>
                    <a:pt x="127" y="3547"/>
                  </a:cubicBezTo>
                  <a:cubicBezTo>
                    <a:pt x="152" y="3556"/>
                    <a:pt x="178" y="3559"/>
                    <a:pt x="203" y="3559"/>
                  </a:cubicBezTo>
                  <a:cubicBezTo>
                    <a:pt x="271" y="3559"/>
                    <a:pt x="334" y="3530"/>
                    <a:pt x="380" y="3484"/>
                  </a:cubicBezTo>
                  <a:cubicBezTo>
                    <a:pt x="539" y="3135"/>
                    <a:pt x="697" y="2787"/>
                    <a:pt x="887" y="2439"/>
                  </a:cubicBezTo>
                  <a:cubicBezTo>
                    <a:pt x="1204" y="2439"/>
                    <a:pt x="1457" y="2470"/>
                    <a:pt x="1710" y="2502"/>
                  </a:cubicBezTo>
                  <a:cubicBezTo>
                    <a:pt x="1742" y="2534"/>
                    <a:pt x="1742" y="2534"/>
                    <a:pt x="1774" y="2534"/>
                  </a:cubicBezTo>
                  <a:cubicBezTo>
                    <a:pt x="1805" y="2787"/>
                    <a:pt x="1869" y="3072"/>
                    <a:pt x="1900" y="3325"/>
                  </a:cubicBezTo>
                  <a:cubicBezTo>
                    <a:pt x="1900" y="3357"/>
                    <a:pt x="1900" y="3420"/>
                    <a:pt x="1900" y="3452"/>
                  </a:cubicBezTo>
                  <a:lnTo>
                    <a:pt x="1964" y="3705"/>
                  </a:lnTo>
                  <a:cubicBezTo>
                    <a:pt x="1995" y="3800"/>
                    <a:pt x="2090" y="3864"/>
                    <a:pt x="2185" y="3864"/>
                  </a:cubicBezTo>
                  <a:lnTo>
                    <a:pt x="2249" y="3864"/>
                  </a:lnTo>
                  <a:cubicBezTo>
                    <a:pt x="2375" y="3832"/>
                    <a:pt x="2470" y="3737"/>
                    <a:pt x="2470" y="3579"/>
                  </a:cubicBezTo>
                  <a:cubicBezTo>
                    <a:pt x="2249" y="2534"/>
                    <a:pt x="2122" y="1425"/>
                    <a:pt x="1995" y="253"/>
                  </a:cubicBezTo>
                  <a:cubicBezTo>
                    <a:pt x="1995" y="127"/>
                    <a:pt x="1900" y="32"/>
                    <a:pt x="180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14"/>
            <p:cNvSpPr/>
            <p:nvPr/>
          </p:nvSpPr>
          <p:spPr>
            <a:xfrm>
              <a:off x="4369087" y="1564392"/>
              <a:ext cx="86594" cy="131409"/>
            </a:xfrm>
            <a:custGeom>
              <a:rect b="b" l="l" r="r" t="t"/>
              <a:pathLst>
                <a:path extrusionOk="0" h="4328" w="2852">
                  <a:moveTo>
                    <a:pt x="1331" y="528"/>
                  </a:moveTo>
                  <a:cubicBezTo>
                    <a:pt x="1648" y="686"/>
                    <a:pt x="1838" y="844"/>
                    <a:pt x="1838" y="1003"/>
                  </a:cubicBezTo>
                  <a:cubicBezTo>
                    <a:pt x="1869" y="1161"/>
                    <a:pt x="1774" y="1351"/>
                    <a:pt x="1584" y="1541"/>
                  </a:cubicBezTo>
                  <a:cubicBezTo>
                    <a:pt x="1480" y="1593"/>
                    <a:pt x="1366" y="1617"/>
                    <a:pt x="1247" y="1617"/>
                  </a:cubicBezTo>
                  <a:cubicBezTo>
                    <a:pt x="1150" y="1617"/>
                    <a:pt x="1051" y="1601"/>
                    <a:pt x="951" y="1573"/>
                  </a:cubicBezTo>
                  <a:lnTo>
                    <a:pt x="856" y="1573"/>
                  </a:lnTo>
                  <a:lnTo>
                    <a:pt x="856" y="1541"/>
                  </a:lnTo>
                  <a:cubicBezTo>
                    <a:pt x="824" y="1256"/>
                    <a:pt x="824" y="876"/>
                    <a:pt x="1014" y="654"/>
                  </a:cubicBezTo>
                  <a:cubicBezTo>
                    <a:pt x="1078" y="591"/>
                    <a:pt x="1204" y="559"/>
                    <a:pt x="1331" y="528"/>
                  </a:cubicBezTo>
                  <a:close/>
                  <a:moveTo>
                    <a:pt x="856" y="2143"/>
                  </a:moveTo>
                  <a:cubicBezTo>
                    <a:pt x="1331" y="2174"/>
                    <a:pt x="2186" y="2333"/>
                    <a:pt x="2249" y="3061"/>
                  </a:cubicBezTo>
                  <a:cubicBezTo>
                    <a:pt x="2281" y="3410"/>
                    <a:pt x="2059" y="3726"/>
                    <a:pt x="1743" y="3790"/>
                  </a:cubicBezTo>
                  <a:cubicBezTo>
                    <a:pt x="1691" y="3801"/>
                    <a:pt x="1644" y="3806"/>
                    <a:pt x="1600" y="3806"/>
                  </a:cubicBezTo>
                  <a:cubicBezTo>
                    <a:pt x="1398" y="3806"/>
                    <a:pt x="1254" y="3698"/>
                    <a:pt x="1046" y="3568"/>
                  </a:cubicBezTo>
                  <a:lnTo>
                    <a:pt x="1014" y="3536"/>
                  </a:lnTo>
                  <a:cubicBezTo>
                    <a:pt x="951" y="3093"/>
                    <a:pt x="888" y="2649"/>
                    <a:pt x="856" y="2143"/>
                  </a:cubicBezTo>
                  <a:close/>
                  <a:moveTo>
                    <a:pt x="1246" y="1"/>
                  </a:moveTo>
                  <a:cubicBezTo>
                    <a:pt x="1075" y="1"/>
                    <a:pt x="925" y="48"/>
                    <a:pt x="793" y="148"/>
                  </a:cubicBezTo>
                  <a:cubicBezTo>
                    <a:pt x="1" y="844"/>
                    <a:pt x="571" y="3505"/>
                    <a:pt x="634" y="3821"/>
                  </a:cubicBezTo>
                  <a:cubicBezTo>
                    <a:pt x="666" y="3885"/>
                    <a:pt x="698" y="3948"/>
                    <a:pt x="761" y="3948"/>
                  </a:cubicBezTo>
                  <a:cubicBezTo>
                    <a:pt x="951" y="4201"/>
                    <a:pt x="1204" y="4328"/>
                    <a:pt x="1489" y="4328"/>
                  </a:cubicBezTo>
                  <a:cubicBezTo>
                    <a:pt x="1584" y="4328"/>
                    <a:pt x="1648" y="4296"/>
                    <a:pt x="1711" y="4296"/>
                  </a:cubicBezTo>
                  <a:cubicBezTo>
                    <a:pt x="2218" y="4201"/>
                    <a:pt x="2629" y="3821"/>
                    <a:pt x="2724" y="3378"/>
                  </a:cubicBezTo>
                  <a:cubicBezTo>
                    <a:pt x="2851" y="2745"/>
                    <a:pt x="2503" y="2206"/>
                    <a:pt x="1806" y="1921"/>
                  </a:cubicBezTo>
                  <a:cubicBezTo>
                    <a:pt x="2123" y="1731"/>
                    <a:pt x="2344" y="1383"/>
                    <a:pt x="2344" y="1003"/>
                  </a:cubicBezTo>
                  <a:cubicBezTo>
                    <a:pt x="2376" y="623"/>
                    <a:pt x="2154" y="306"/>
                    <a:pt x="1774" y="116"/>
                  </a:cubicBezTo>
                  <a:cubicBezTo>
                    <a:pt x="1578" y="40"/>
                    <a:pt x="1403" y="1"/>
                    <a:pt x="124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14"/>
            <p:cNvSpPr/>
            <p:nvPr/>
          </p:nvSpPr>
          <p:spPr>
            <a:xfrm>
              <a:off x="4576797" y="1583217"/>
              <a:ext cx="99073" cy="100105"/>
            </a:xfrm>
            <a:custGeom>
              <a:rect b="b" l="l" r="r" t="t"/>
              <a:pathLst>
                <a:path extrusionOk="0" h="3297" w="3263">
                  <a:moveTo>
                    <a:pt x="1975" y="1"/>
                  </a:moveTo>
                  <a:cubicBezTo>
                    <a:pt x="1338" y="1"/>
                    <a:pt x="714" y="342"/>
                    <a:pt x="380" y="858"/>
                  </a:cubicBezTo>
                  <a:cubicBezTo>
                    <a:pt x="64" y="1333"/>
                    <a:pt x="0" y="1903"/>
                    <a:pt x="254" y="2441"/>
                  </a:cubicBezTo>
                  <a:cubicBezTo>
                    <a:pt x="507" y="2948"/>
                    <a:pt x="1046" y="3296"/>
                    <a:pt x="1711" y="3296"/>
                  </a:cubicBezTo>
                  <a:lnTo>
                    <a:pt x="1806" y="3296"/>
                  </a:lnTo>
                  <a:cubicBezTo>
                    <a:pt x="2407" y="3296"/>
                    <a:pt x="2946" y="3043"/>
                    <a:pt x="3199" y="2568"/>
                  </a:cubicBezTo>
                  <a:cubicBezTo>
                    <a:pt x="3262" y="2473"/>
                    <a:pt x="3231" y="2378"/>
                    <a:pt x="3167" y="2283"/>
                  </a:cubicBezTo>
                  <a:cubicBezTo>
                    <a:pt x="3130" y="2246"/>
                    <a:pt x="3071" y="2230"/>
                    <a:pt x="3016" y="2230"/>
                  </a:cubicBezTo>
                  <a:cubicBezTo>
                    <a:pt x="2977" y="2230"/>
                    <a:pt x="2940" y="2238"/>
                    <a:pt x="2914" y="2251"/>
                  </a:cubicBezTo>
                  <a:cubicBezTo>
                    <a:pt x="2819" y="2315"/>
                    <a:pt x="2724" y="2378"/>
                    <a:pt x="2629" y="2441"/>
                  </a:cubicBezTo>
                  <a:cubicBezTo>
                    <a:pt x="2376" y="2600"/>
                    <a:pt x="2122" y="2758"/>
                    <a:pt x="1806" y="2790"/>
                  </a:cubicBezTo>
                  <a:cubicBezTo>
                    <a:pt x="1772" y="2792"/>
                    <a:pt x="1738" y="2793"/>
                    <a:pt x="1705" y="2793"/>
                  </a:cubicBezTo>
                  <a:cubicBezTo>
                    <a:pt x="1273" y="2793"/>
                    <a:pt x="905" y="2602"/>
                    <a:pt x="729" y="2220"/>
                  </a:cubicBezTo>
                  <a:cubicBezTo>
                    <a:pt x="507" y="1776"/>
                    <a:pt x="634" y="1396"/>
                    <a:pt x="761" y="1143"/>
                  </a:cubicBezTo>
                  <a:cubicBezTo>
                    <a:pt x="1014" y="731"/>
                    <a:pt x="1552" y="446"/>
                    <a:pt x="2059" y="446"/>
                  </a:cubicBezTo>
                  <a:cubicBezTo>
                    <a:pt x="2186" y="414"/>
                    <a:pt x="2281" y="351"/>
                    <a:pt x="2281" y="224"/>
                  </a:cubicBezTo>
                  <a:cubicBezTo>
                    <a:pt x="2281" y="98"/>
                    <a:pt x="2186" y="3"/>
                    <a:pt x="2059" y="3"/>
                  </a:cubicBezTo>
                  <a:cubicBezTo>
                    <a:pt x="2031" y="1"/>
                    <a:pt x="2003" y="1"/>
                    <a:pt x="197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6" name="Google Shape;626;p14"/>
          <p:cNvGrpSpPr/>
          <p:nvPr/>
        </p:nvGrpSpPr>
        <p:grpSpPr>
          <a:xfrm>
            <a:off x="5868175" y="3398044"/>
            <a:ext cx="330799" cy="476631"/>
            <a:chOff x="5868175" y="3398044"/>
            <a:chExt cx="330799" cy="476631"/>
          </a:xfrm>
        </p:grpSpPr>
        <p:sp>
          <p:nvSpPr>
            <p:cNvPr id="627" name="Google Shape;627;p14"/>
            <p:cNvSpPr/>
            <p:nvPr/>
          </p:nvSpPr>
          <p:spPr>
            <a:xfrm>
              <a:off x="5868175" y="3410220"/>
              <a:ext cx="170212" cy="453889"/>
            </a:xfrm>
            <a:custGeom>
              <a:rect b="b" l="l" r="r" t="t"/>
              <a:pathLst>
                <a:path extrusionOk="0" h="14949" w="5606">
                  <a:moveTo>
                    <a:pt x="2724" y="507"/>
                  </a:moveTo>
                  <a:cubicBezTo>
                    <a:pt x="2724" y="507"/>
                    <a:pt x="2787" y="507"/>
                    <a:pt x="2850" y="792"/>
                  </a:cubicBezTo>
                  <a:lnTo>
                    <a:pt x="2470" y="792"/>
                  </a:lnTo>
                  <a:cubicBezTo>
                    <a:pt x="2629" y="507"/>
                    <a:pt x="2724" y="507"/>
                    <a:pt x="2724" y="507"/>
                  </a:cubicBezTo>
                  <a:close/>
                  <a:moveTo>
                    <a:pt x="2407" y="1077"/>
                  </a:moveTo>
                  <a:cubicBezTo>
                    <a:pt x="2629" y="1109"/>
                    <a:pt x="2850" y="1109"/>
                    <a:pt x="3040" y="1109"/>
                  </a:cubicBezTo>
                  <a:cubicBezTo>
                    <a:pt x="3294" y="1521"/>
                    <a:pt x="3484" y="2091"/>
                    <a:pt x="3610" y="2597"/>
                  </a:cubicBezTo>
                  <a:cubicBezTo>
                    <a:pt x="3484" y="2692"/>
                    <a:pt x="3357" y="2756"/>
                    <a:pt x="3230" y="2787"/>
                  </a:cubicBezTo>
                  <a:cubicBezTo>
                    <a:pt x="3199" y="2756"/>
                    <a:pt x="3167" y="2724"/>
                    <a:pt x="3104" y="2724"/>
                  </a:cubicBezTo>
                  <a:cubicBezTo>
                    <a:pt x="2755" y="2692"/>
                    <a:pt x="2375" y="2692"/>
                    <a:pt x="2027" y="2629"/>
                  </a:cubicBezTo>
                  <a:lnTo>
                    <a:pt x="1995" y="2629"/>
                  </a:lnTo>
                  <a:cubicBezTo>
                    <a:pt x="1964" y="2597"/>
                    <a:pt x="1932" y="2566"/>
                    <a:pt x="1869" y="2534"/>
                  </a:cubicBezTo>
                  <a:cubicBezTo>
                    <a:pt x="2122" y="2534"/>
                    <a:pt x="2375" y="2548"/>
                    <a:pt x="2629" y="2548"/>
                  </a:cubicBezTo>
                  <a:cubicBezTo>
                    <a:pt x="2755" y="2548"/>
                    <a:pt x="2882" y="2545"/>
                    <a:pt x="3009" y="2534"/>
                  </a:cubicBezTo>
                  <a:cubicBezTo>
                    <a:pt x="3104" y="2534"/>
                    <a:pt x="3167" y="2471"/>
                    <a:pt x="3167" y="2407"/>
                  </a:cubicBezTo>
                  <a:cubicBezTo>
                    <a:pt x="3167" y="2312"/>
                    <a:pt x="3104" y="2249"/>
                    <a:pt x="3009" y="2249"/>
                  </a:cubicBezTo>
                  <a:lnTo>
                    <a:pt x="1932" y="2249"/>
                  </a:lnTo>
                  <a:lnTo>
                    <a:pt x="2027" y="1932"/>
                  </a:lnTo>
                  <a:lnTo>
                    <a:pt x="2249" y="1964"/>
                  </a:lnTo>
                  <a:cubicBezTo>
                    <a:pt x="2502" y="1964"/>
                    <a:pt x="2787" y="1964"/>
                    <a:pt x="3040" y="1996"/>
                  </a:cubicBezTo>
                  <a:cubicBezTo>
                    <a:pt x="3135" y="1996"/>
                    <a:pt x="3199" y="1932"/>
                    <a:pt x="3199" y="1837"/>
                  </a:cubicBezTo>
                  <a:cubicBezTo>
                    <a:pt x="3199" y="1774"/>
                    <a:pt x="3135" y="1711"/>
                    <a:pt x="3072" y="1711"/>
                  </a:cubicBezTo>
                  <a:cubicBezTo>
                    <a:pt x="2787" y="1679"/>
                    <a:pt x="2534" y="1679"/>
                    <a:pt x="2249" y="1679"/>
                  </a:cubicBezTo>
                  <a:lnTo>
                    <a:pt x="2122" y="1679"/>
                  </a:lnTo>
                  <a:lnTo>
                    <a:pt x="2185" y="1489"/>
                  </a:lnTo>
                  <a:cubicBezTo>
                    <a:pt x="2217" y="1489"/>
                    <a:pt x="2249" y="1489"/>
                    <a:pt x="2312" y="1521"/>
                  </a:cubicBezTo>
                  <a:cubicBezTo>
                    <a:pt x="2502" y="1521"/>
                    <a:pt x="2692" y="1552"/>
                    <a:pt x="2914" y="1584"/>
                  </a:cubicBezTo>
                  <a:cubicBezTo>
                    <a:pt x="2977" y="1584"/>
                    <a:pt x="3040" y="1521"/>
                    <a:pt x="3072" y="1457"/>
                  </a:cubicBezTo>
                  <a:cubicBezTo>
                    <a:pt x="3072" y="1362"/>
                    <a:pt x="3009" y="1299"/>
                    <a:pt x="2945" y="1299"/>
                  </a:cubicBezTo>
                  <a:cubicBezTo>
                    <a:pt x="2755" y="1236"/>
                    <a:pt x="2534" y="1236"/>
                    <a:pt x="2344" y="1204"/>
                  </a:cubicBezTo>
                  <a:lnTo>
                    <a:pt x="2280" y="1204"/>
                  </a:lnTo>
                  <a:lnTo>
                    <a:pt x="2280" y="1109"/>
                  </a:lnTo>
                  <a:lnTo>
                    <a:pt x="2312" y="1077"/>
                  </a:lnTo>
                  <a:close/>
                  <a:moveTo>
                    <a:pt x="1710" y="2882"/>
                  </a:moveTo>
                  <a:cubicBezTo>
                    <a:pt x="2020" y="3140"/>
                    <a:pt x="2413" y="3277"/>
                    <a:pt x="2804" y="3277"/>
                  </a:cubicBezTo>
                  <a:cubicBezTo>
                    <a:pt x="3134" y="3277"/>
                    <a:pt x="3462" y="3180"/>
                    <a:pt x="3737" y="2977"/>
                  </a:cubicBezTo>
                  <a:cubicBezTo>
                    <a:pt x="3832" y="3294"/>
                    <a:pt x="3895" y="3547"/>
                    <a:pt x="3990" y="3801"/>
                  </a:cubicBezTo>
                  <a:lnTo>
                    <a:pt x="4212" y="4339"/>
                  </a:lnTo>
                  <a:cubicBezTo>
                    <a:pt x="4465" y="5068"/>
                    <a:pt x="4750" y="5796"/>
                    <a:pt x="5067" y="6524"/>
                  </a:cubicBezTo>
                  <a:cubicBezTo>
                    <a:pt x="5099" y="6556"/>
                    <a:pt x="5099" y="6588"/>
                    <a:pt x="5130" y="6619"/>
                  </a:cubicBezTo>
                  <a:cubicBezTo>
                    <a:pt x="4992" y="6675"/>
                    <a:pt x="4847" y="6700"/>
                    <a:pt x="4704" y="6700"/>
                  </a:cubicBezTo>
                  <a:cubicBezTo>
                    <a:pt x="4520" y="6700"/>
                    <a:pt x="4340" y="6659"/>
                    <a:pt x="4180" y="6588"/>
                  </a:cubicBezTo>
                  <a:cubicBezTo>
                    <a:pt x="4149" y="6556"/>
                    <a:pt x="4117" y="6524"/>
                    <a:pt x="4085" y="6524"/>
                  </a:cubicBezTo>
                  <a:cubicBezTo>
                    <a:pt x="4054" y="6509"/>
                    <a:pt x="4030" y="6501"/>
                    <a:pt x="4006" y="6501"/>
                  </a:cubicBezTo>
                  <a:cubicBezTo>
                    <a:pt x="3982" y="6501"/>
                    <a:pt x="3959" y="6509"/>
                    <a:pt x="3927" y="6524"/>
                  </a:cubicBezTo>
                  <a:lnTo>
                    <a:pt x="3895" y="6524"/>
                  </a:lnTo>
                  <a:lnTo>
                    <a:pt x="3895" y="6556"/>
                  </a:lnTo>
                  <a:cubicBezTo>
                    <a:pt x="3864" y="6556"/>
                    <a:pt x="3864" y="6588"/>
                    <a:pt x="3832" y="6588"/>
                  </a:cubicBezTo>
                  <a:lnTo>
                    <a:pt x="3800" y="6651"/>
                  </a:lnTo>
                  <a:cubicBezTo>
                    <a:pt x="3610" y="6873"/>
                    <a:pt x="3484" y="7031"/>
                    <a:pt x="3199" y="7094"/>
                  </a:cubicBezTo>
                  <a:cubicBezTo>
                    <a:pt x="3116" y="7119"/>
                    <a:pt x="3033" y="7131"/>
                    <a:pt x="2951" y="7131"/>
                  </a:cubicBezTo>
                  <a:cubicBezTo>
                    <a:pt x="2719" y="7131"/>
                    <a:pt x="2491" y="7036"/>
                    <a:pt x="2280" y="6873"/>
                  </a:cubicBezTo>
                  <a:cubicBezTo>
                    <a:pt x="2280" y="6841"/>
                    <a:pt x="2249" y="6809"/>
                    <a:pt x="2217" y="6778"/>
                  </a:cubicBezTo>
                  <a:cubicBezTo>
                    <a:pt x="2217" y="6778"/>
                    <a:pt x="2217" y="6778"/>
                    <a:pt x="2185" y="6746"/>
                  </a:cubicBezTo>
                  <a:lnTo>
                    <a:pt x="2217" y="6651"/>
                  </a:lnTo>
                  <a:lnTo>
                    <a:pt x="2154" y="6714"/>
                  </a:lnTo>
                  <a:cubicBezTo>
                    <a:pt x="2135" y="6705"/>
                    <a:pt x="2116" y="6701"/>
                    <a:pt x="2099" y="6701"/>
                  </a:cubicBezTo>
                  <a:cubicBezTo>
                    <a:pt x="2056" y="6701"/>
                    <a:pt x="2018" y="6724"/>
                    <a:pt x="1995" y="6746"/>
                  </a:cubicBezTo>
                  <a:lnTo>
                    <a:pt x="1869" y="6809"/>
                  </a:lnTo>
                  <a:cubicBezTo>
                    <a:pt x="1678" y="6968"/>
                    <a:pt x="1488" y="7094"/>
                    <a:pt x="1235" y="7094"/>
                  </a:cubicBezTo>
                  <a:cubicBezTo>
                    <a:pt x="982" y="7094"/>
                    <a:pt x="728" y="6999"/>
                    <a:pt x="507" y="6778"/>
                  </a:cubicBezTo>
                  <a:lnTo>
                    <a:pt x="633" y="6778"/>
                  </a:lnTo>
                  <a:lnTo>
                    <a:pt x="475" y="6683"/>
                  </a:lnTo>
                  <a:lnTo>
                    <a:pt x="475" y="6619"/>
                  </a:lnTo>
                  <a:cubicBezTo>
                    <a:pt x="792" y="5764"/>
                    <a:pt x="1045" y="4909"/>
                    <a:pt x="1330" y="4086"/>
                  </a:cubicBezTo>
                  <a:lnTo>
                    <a:pt x="1710" y="2882"/>
                  </a:lnTo>
                  <a:close/>
                  <a:moveTo>
                    <a:pt x="3927" y="7221"/>
                  </a:moveTo>
                  <a:lnTo>
                    <a:pt x="3927" y="7221"/>
                  </a:lnTo>
                  <a:cubicBezTo>
                    <a:pt x="3895" y="7696"/>
                    <a:pt x="3832" y="8171"/>
                    <a:pt x="3800" y="8615"/>
                  </a:cubicBezTo>
                  <a:cubicBezTo>
                    <a:pt x="3674" y="8646"/>
                    <a:pt x="3515" y="8646"/>
                    <a:pt x="3389" y="8646"/>
                  </a:cubicBezTo>
                  <a:cubicBezTo>
                    <a:pt x="3040" y="8646"/>
                    <a:pt x="2629" y="8678"/>
                    <a:pt x="2249" y="8678"/>
                  </a:cubicBezTo>
                  <a:lnTo>
                    <a:pt x="2249" y="8456"/>
                  </a:lnTo>
                  <a:lnTo>
                    <a:pt x="2280" y="8108"/>
                  </a:lnTo>
                  <a:cubicBezTo>
                    <a:pt x="2470" y="8139"/>
                    <a:pt x="2692" y="8171"/>
                    <a:pt x="2945" y="8171"/>
                  </a:cubicBezTo>
                  <a:cubicBezTo>
                    <a:pt x="3072" y="8171"/>
                    <a:pt x="3199" y="8139"/>
                    <a:pt x="3357" y="8139"/>
                  </a:cubicBezTo>
                  <a:cubicBezTo>
                    <a:pt x="3420" y="8139"/>
                    <a:pt x="3484" y="8044"/>
                    <a:pt x="3484" y="7981"/>
                  </a:cubicBezTo>
                  <a:cubicBezTo>
                    <a:pt x="3484" y="7886"/>
                    <a:pt x="3420" y="7823"/>
                    <a:pt x="3325" y="7823"/>
                  </a:cubicBezTo>
                  <a:lnTo>
                    <a:pt x="3230" y="7823"/>
                  </a:lnTo>
                  <a:cubicBezTo>
                    <a:pt x="2914" y="7823"/>
                    <a:pt x="2597" y="7823"/>
                    <a:pt x="2280" y="7791"/>
                  </a:cubicBezTo>
                  <a:cubicBezTo>
                    <a:pt x="2280" y="7633"/>
                    <a:pt x="2280" y="7474"/>
                    <a:pt x="2312" y="7316"/>
                  </a:cubicBezTo>
                  <a:cubicBezTo>
                    <a:pt x="2544" y="7455"/>
                    <a:pt x="2843" y="7543"/>
                    <a:pt x="3136" y="7543"/>
                  </a:cubicBezTo>
                  <a:cubicBezTo>
                    <a:pt x="3244" y="7543"/>
                    <a:pt x="3350" y="7532"/>
                    <a:pt x="3452" y="7506"/>
                  </a:cubicBezTo>
                  <a:cubicBezTo>
                    <a:pt x="3642" y="7443"/>
                    <a:pt x="3800" y="7348"/>
                    <a:pt x="3927" y="7221"/>
                  </a:cubicBezTo>
                  <a:close/>
                  <a:moveTo>
                    <a:pt x="507" y="7253"/>
                  </a:moveTo>
                  <a:lnTo>
                    <a:pt x="507" y="7253"/>
                  </a:lnTo>
                  <a:cubicBezTo>
                    <a:pt x="756" y="7419"/>
                    <a:pt x="1053" y="7512"/>
                    <a:pt x="1314" y="7512"/>
                  </a:cubicBezTo>
                  <a:cubicBezTo>
                    <a:pt x="1352" y="7512"/>
                    <a:pt x="1389" y="7510"/>
                    <a:pt x="1425" y="7506"/>
                  </a:cubicBezTo>
                  <a:cubicBezTo>
                    <a:pt x="1615" y="7474"/>
                    <a:pt x="1805" y="7411"/>
                    <a:pt x="1932" y="7316"/>
                  </a:cubicBezTo>
                  <a:lnTo>
                    <a:pt x="1932" y="7316"/>
                  </a:lnTo>
                  <a:cubicBezTo>
                    <a:pt x="1678" y="9723"/>
                    <a:pt x="1583" y="12193"/>
                    <a:pt x="1710" y="14473"/>
                  </a:cubicBezTo>
                  <a:cubicBezTo>
                    <a:pt x="1330" y="14473"/>
                    <a:pt x="918" y="14442"/>
                    <a:pt x="507" y="14410"/>
                  </a:cubicBezTo>
                  <a:cubicBezTo>
                    <a:pt x="507" y="13555"/>
                    <a:pt x="507" y="12668"/>
                    <a:pt x="538" y="11845"/>
                  </a:cubicBezTo>
                  <a:cubicBezTo>
                    <a:pt x="570" y="10325"/>
                    <a:pt x="570" y="8773"/>
                    <a:pt x="507" y="7253"/>
                  </a:cubicBezTo>
                  <a:close/>
                  <a:moveTo>
                    <a:pt x="4307" y="7031"/>
                  </a:moveTo>
                  <a:cubicBezTo>
                    <a:pt x="4446" y="7083"/>
                    <a:pt x="4596" y="7107"/>
                    <a:pt x="4744" y="7107"/>
                  </a:cubicBezTo>
                  <a:cubicBezTo>
                    <a:pt x="4865" y="7107"/>
                    <a:pt x="4985" y="7091"/>
                    <a:pt x="5099" y="7063"/>
                  </a:cubicBezTo>
                  <a:lnTo>
                    <a:pt x="5099" y="7063"/>
                  </a:lnTo>
                  <a:cubicBezTo>
                    <a:pt x="5035" y="8646"/>
                    <a:pt x="5004" y="10261"/>
                    <a:pt x="5004" y="11813"/>
                  </a:cubicBezTo>
                  <a:cubicBezTo>
                    <a:pt x="5004" y="12668"/>
                    <a:pt x="4972" y="13555"/>
                    <a:pt x="4972" y="14410"/>
                  </a:cubicBezTo>
                  <a:cubicBezTo>
                    <a:pt x="4687" y="14442"/>
                    <a:pt x="4370" y="14442"/>
                    <a:pt x="4022" y="14473"/>
                  </a:cubicBezTo>
                  <a:cubicBezTo>
                    <a:pt x="4054" y="11781"/>
                    <a:pt x="4149" y="9343"/>
                    <a:pt x="4307" y="7031"/>
                  </a:cubicBezTo>
                  <a:close/>
                  <a:moveTo>
                    <a:pt x="3769" y="8931"/>
                  </a:moveTo>
                  <a:lnTo>
                    <a:pt x="3769" y="8931"/>
                  </a:lnTo>
                  <a:cubicBezTo>
                    <a:pt x="3610" y="10831"/>
                    <a:pt x="3579" y="12700"/>
                    <a:pt x="3642" y="14505"/>
                  </a:cubicBezTo>
                  <a:lnTo>
                    <a:pt x="2059" y="14505"/>
                  </a:lnTo>
                  <a:lnTo>
                    <a:pt x="2059" y="14378"/>
                  </a:lnTo>
                  <a:cubicBezTo>
                    <a:pt x="2216" y="14388"/>
                    <a:pt x="2363" y="14391"/>
                    <a:pt x="2501" y="14391"/>
                  </a:cubicBezTo>
                  <a:cubicBezTo>
                    <a:pt x="2835" y="14391"/>
                    <a:pt x="3120" y="14369"/>
                    <a:pt x="3389" y="14347"/>
                  </a:cubicBezTo>
                  <a:cubicBezTo>
                    <a:pt x="3484" y="14347"/>
                    <a:pt x="3515" y="14283"/>
                    <a:pt x="3515" y="14188"/>
                  </a:cubicBezTo>
                  <a:cubicBezTo>
                    <a:pt x="3515" y="14093"/>
                    <a:pt x="3452" y="14062"/>
                    <a:pt x="3389" y="14062"/>
                  </a:cubicBezTo>
                  <a:lnTo>
                    <a:pt x="3230" y="14062"/>
                  </a:lnTo>
                  <a:cubicBezTo>
                    <a:pt x="2977" y="14062"/>
                    <a:pt x="2724" y="14076"/>
                    <a:pt x="2461" y="14076"/>
                  </a:cubicBezTo>
                  <a:cubicBezTo>
                    <a:pt x="2329" y="14076"/>
                    <a:pt x="2196" y="14072"/>
                    <a:pt x="2059" y="14062"/>
                  </a:cubicBezTo>
                  <a:lnTo>
                    <a:pt x="2090" y="13808"/>
                  </a:lnTo>
                  <a:cubicBezTo>
                    <a:pt x="2439" y="13808"/>
                    <a:pt x="2787" y="13840"/>
                    <a:pt x="3167" y="13903"/>
                  </a:cubicBezTo>
                  <a:lnTo>
                    <a:pt x="3230" y="13903"/>
                  </a:lnTo>
                  <a:cubicBezTo>
                    <a:pt x="3294" y="13903"/>
                    <a:pt x="3357" y="13872"/>
                    <a:pt x="3357" y="13777"/>
                  </a:cubicBezTo>
                  <a:cubicBezTo>
                    <a:pt x="3389" y="13713"/>
                    <a:pt x="3325" y="13650"/>
                    <a:pt x="3262" y="13650"/>
                  </a:cubicBezTo>
                  <a:cubicBezTo>
                    <a:pt x="2987" y="13565"/>
                    <a:pt x="2685" y="13537"/>
                    <a:pt x="2429" y="13537"/>
                  </a:cubicBezTo>
                  <a:cubicBezTo>
                    <a:pt x="2301" y="13537"/>
                    <a:pt x="2185" y="13544"/>
                    <a:pt x="2090" y="13555"/>
                  </a:cubicBezTo>
                  <a:lnTo>
                    <a:pt x="2090" y="13270"/>
                  </a:lnTo>
                  <a:lnTo>
                    <a:pt x="3040" y="13270"/>
                  </a:lnTo>
                  <a:cubicBezTo>
                    <a:pt x="3135" y="13270"/>
                    <a:pt x="3199" y="13207"/>
                    <a:pt x="3199" y="13111"/>
                  </a:cubicBezTo>
                  <a:cubicBezTo>
                    <a:pt x="3199" y="13048"/>
                    <a:pt x="3135" y="12985"/>
                    <a:pt x="3040" y="12985"/>
                  </a:cubicBezTo>
                  <a:cubicBezTo>
                    <a:pt x="2945" y="12974"/>
                    <a:pt x="2850" y="12971"/>
                    <a:pt x="2755" y="12971"/>
                  </a:cubicBezTo>
                  <a:cubicBezTo>
                    <a:pt x="2565" y="12971"/>
                    <a:pt x="2375" y="12985"/>
                    <a:pt x="2185" y="12985"/>
                  </a:cubicBezTo>
                  <a:lnTo>
                    <a:pt x="2090" y="12985"/>
                  </a:lnTo>
                  <a:lnTo>
                    <a:pt x="2122" y="12573"/>
                  </a:lnTo>
                  <a:cubicBezTo>
                    <a:pt x="2407" y="12573"/>
                    <a:pt x="2629" y="12541"/>
                    <a:pt x="2850" y="12510"/>
                  </a:cubicBezTo>
                  <a:cubicBezTo>
                    <a:pt x="2914" y="12478"/>
                    <a:pt x="2945" y="12415"/>
                    <a:pt x="2945" y="12351"/>
                  </a:cubicBezTo>
                  <a:cubicBezTo>
                    <a:pt x="2945" y="12300"/>
                    <a:pt x="2903" y="12248"/>
                    <a:pt x="2853" y="12248"/>
                  </a:cubicBezTo>
                  <a:cubicBezTo>
                    <a:pt x="2842" y="12248"/>
                    <a:pt x="2830" y="12251"/>
                    <a:pt x="2819" y="12256"/>
                  </a:cubicBezTo>
                  <a:lnTo>
                    <a:pt x="2755" y="12256"/>
                  </a:lnTo>
                  <a:cubicBezTo>
                    <a:pt x="2534" y="12256"/>
                    <a:pt x="2344" y="12288"/>
                    <a:pt x="2122" y="12288"/>
                  </a:cubicBezTo>
                  <a:lnTo>
                    <a:pt x="2154" y="11940"/>
                  </a:lnTo>
                  <a:cubicBezTo>
                    <a:pt x="2470" y="11876"/>
                    <a:pt x="2819" y="11845"/>
                    <a:pt x="3135" y="11781"/>
                  </a:cubicBezTo>
                  <a:cubicBezTo>
                    <a:pt x="3199" y="11750"/>
                    <a:pt x="3262" y="11686"/>
                    <a:pt x="3230" y="11623"/>
                  </a:cubicBezTo>
                  <a:cubicBezTo>
                    <a:pt x="3230" y="11560"/>
                    <a:pt x="3167" y="11496"/>
                    <a:pt x="3104" y="11496"/>
                  </a:cubicBezTo>
                  <a:cubicBezTo>
                    <a:pt x="2787" y="11560"/>
                    <a:pt x="2470" y="11591"/>
                    <a:pt x="2154" y="11655"/>
                  </a:cubicBezTo>
                  <a:cubicBezTo>
                    <a:pt x="2154" y="11528"/>
                    <a:pt x="2154" y="11370"/>
                    <a:pt x="2154" y="11243"/>
                  </a:cubicBezTo>
                  <a:lnTo>
                    <a:pt x="2439" y="11211"/>
                  </a:lnTo>
                  <a:cubicBezTo>
                    <a:pt x="2787" y="11211"/>
                    <a:pt x="3104" y="11211"/>
                    <a:pt x="3420" y="11180"/>
                  </a:cubicBezTo>
                  <a:cubicBezTo>
                    <a:pt x="3515" y="11180"/>
                    <a:pt x="3579" y="11116"/>
                    <a:pt x="3579" y="11021"/>
                  </a:cubicBezTo>
                  <a:cubicBezTo>
                    <a:pt x="3579" y="10958"/>
                    <a:pt x="3515" y="10895"/>
                    <a:pt x="3420" y="10895"/>
                  </a:cubicBezTo>
                  <a:cubicBezTo>
                    <a:pt x="3104" y="10895"/>
                    <a:pt x="2755" y="10895"/>
                    <a:pt x="2439" y="10926"/>
                  </a:cubicBezTo>
                  <a:lnTo>
                    <a:pt x="2185" y="10926"/>
                  </a:lnTo>
                  <a:cubicBezTo>
                    <a:pt x="2185" y="10768"/>
                    <a:pt x="2185" y="10578"/>
                    <a:pt x="2185" y="10388"/>
                  </a:cubicBezTo>
                  <a:cubicBezTo>
                    <a:pt x="2470" y="10388"/>
                    <a:pt x="2724" y="10388"/>
                    <a:pt x="2945" y="10356"/>
                  </a:cubicBezTo>
                  <a:cubicBezTo>
                    <a:pt x="3009" y="10356"/>
                    <a:pt x="3072" y="10293"/>
                    <a:pt x="3072" y="10198"/>
                  </a:cubicBezTo>
                  <a:cubicBezTo>
                    <a:pt x="3040" y="10135"/>
                    <a:pt x="2977" y="10071"/>
                    <a:pt x="2914" y="10071"/>
                  </a:cubicBezTo>
                  <a:cubicBezTo>
                    <a:pt x="2660" y="10103"/>
                    <a:pt x="2439" y="10103"/>
                    <a:pt x="2217" y="10103"/>
                  </a:cubicBezTo>
                  <a:lnTo>
                    <a:pt x="2217" y="9786"/>
                  </a:lnTo>
                  <a:cubicBezTo>
                    <a:pt x="2319" y="9796"/>
                    <a:pt x="2415" y="9799"/>
                    <a:pt x="2508" y="9799"/>
                  </a:cubicBezTo>
                  <a:cubicBezTo>
                    <a:pt x="2732" y="9799"/>
                    <a:pt x="2934" y="9777"/>
                    <a:pt x="3135" y="9755"/>
                  </a:cubicBezTo>
                  <a:cubicBezTo>
                    <a:pt x="3199" y="9723"/>
                    <a:pt x="3262" y="9660"/>
                    <a:pt x="3230" y="9596"/>
                  </a:cubicBezTo>
                  <a:cubicBezTo>
                    <a:pt x="3230" y="9533"/>
                    <a:pt x="3167" y="9470"/>
                    <a:pt x="3104" y="9470"/>
                  </a:cubicBezTo>
                  <a:cubicBezTo>
                    <a:pt x="2755" y="9501"/>
                    <a:pt x="2502" y="9501"/>
                    <a:pt x="2217" y="9501"/>
                  </a:cubicBezTo>
                  <a:lnTo>
                    <a:pt x="2249" y="8963"/>
                  </a:lnTo>
                  <a:cubicBezTo>
                    <a:pt x="2445" y="8976"/>
                    <a:pt x="2653" y="8984"/>
                    <a:pt x="2865" y="8984"/>
                  </a:cubicBezTo>
                  <a:cubicBezTo>
                    <a:pt x="3164" y="8984"/>
                    <a:pt x="3472" y="8968"/>
                    <a:pt x="3769" y="8931"/>
                  </a:cubicBezTo>
                  <a:close/>
                  <a:moveTo>
                    <a:pt x="2629" y="1"/>
                  </a:moveTo>
                  <a:cubicBezTo>
                    <a:pt x="2090" y="32"/>
                    <a:pt x="1900" y="887"/>
                    <a:pt x="1773" y="1426"/>
                  </a:cubicBezTo>
                  <a:cubicBezTo>
                    <a:pt x="1742" y="1552"/>
                    <a:pt x="1710" y="1616"/>
                    <a:pt x="1710" y="1679"/>
                  </a:cubicBezTo>
                  <a:cubicBezTo>
                    <a:pt x="1615" y="1996"/>
                    <a:pt x="1520" y="2312"/>
                    <a:pt x="1393" y="2597"/>
                  </a:cubicBezTo>
                  <a:lnTo>
                    <a:pt x="1362" y="2597"/>
                  </a:lnTo>
                  <a:lnTo>
                    <a:pt x="1393" y="2629"/>
                  </a:lnTo>
                  <a:cubicBezTo>
                    <a:pt x="1362" y="2724"/>
                    <a:pt x="1330" y="2851"/>
                    <a:pt x="1298" y="2946"/>
                  </a:cubicBezTo>
                  <a:cubicBezTo>
                    <a:pt x="887" y="4149"/>
                    <a:pt x="507" y="5353"/>
                    <a:pt x="127" y="6588"/>
                  </a:cubicBezTo>
                  <a:cubicBezTo>
                    <a:pt x="127" y="6588"/>
                    <a:pt x="127" y="6619"/>
                    <a:pt x="127" y="6619"/>
                  </a:cubicBezTo>
                  <a:cubicBezTo>
                    <a:pt x="127" y="6651"/>
                    <a:pt x="127" y="6651"/>
                    <a:pt x="95" y="6651"/>
                  </a:cubicBezTo>
                  <a:cubicBezTo>
                    <a:pt x="63" y="6714"/>
                    <a:pt x="63" y="6778"/>
                    <a:pt x="95" y="6841"/>
                  </a:cubicBezTo>
                  <a:cubicBezTo>
                    <a:pt x="127" y="6873"/>
                    <a:pt x="127" y="6904"/>
                    <a:pt x="158" y="6904"/>
                  </a:cubicBezTo>
                  <a:cubicBezTo>
                    <a:pt x="0" y="8868"/>
                    <a:pt x="32" y="10863"/>
                    <a:pt x="95" y="12795"/>
                  </a:cubicBezTo>
                  <a:cubicBezTo>
                    <a:pt x="95" y="13365"/>
                    <a:pt x="127" y="13935"/>
                    <a:pt x="127" y="14505"/>
                  </a:cubicBezTo>
                  <a:cubicBezTo>
                    <a:pt x="127" y="14568"/>
                    <a:pt x="158" y="14632"/>
                    <a:pt x="222" y="14663"/>
                  </a:cubicBezTo>
                  <a:cubicBezTo>
                    <a:pt x="253" y="14727"/>
                    <a:pt x="285" y="14727"/>
                    <a:pt x="317" y="14758"/>
                  </a:cubicBezTo>
                  <a:cubicBezTo>
                    <a:pt x="1108" y="14885"/>
                    <a:pt x="1900" y="14948"/>
                    <a:pt x="2755" y="14948"/>
                  </a:cubicBezTo>
                  <a:cubicBezTo>
                    <a:pt x="3515" y="14948"/>
                    <a:pt x="4307" y="14917"/>
                    <a:pt x="5162" y="14790"/>
                  </a:cubicBezTo>
                  <a:cubicBezTo>
                    <a:pt x="5225" y="14790"/>
                    <a:pt x="5289" y="14758"/>
                    <a:pt x="5320" y="14695"/>
                  </a:cubicBezTo>
                  <a:cubicBezTo>
                    <a:pt x="5352" y="14663"/>
                    <a:pt x="5352" y="14600"/>
                    <a:pt x="5352" y="14568"/>
                  </a:cubicBezTo>
                  <a:cubicBezTo>
                    <a:pt x="5352" y="14537"/>
                    <a:pt x="5384" y="14505"/>
                    <a:pt x="5384" y="14473"/>
                  </a:cubicBezTo>
                  <a:lnTo>
                    <a:pt x="5415" y="13492"/>
                  </a:lnTo>
                  <a:cubicBezTo>
                    <a:pt x="5510" y="11306"/>
                    <a:pt x="5605" y="9058"/>
                    <a:pt x="5479" y="6873"/>
                  </a:cubicBezTo>
                  <a:cubicBezTo>
                    <a:pt x="5510" y="6841"/>
                    <a:pt x="5542" y="6809"/>
                    <a:pt x="5542" y="6746"/>
                  </a:cubicBezTo>
                  <a:cubicBezTo>
                    <a:pt x="5510" y="6683"/>
                    <a:pt x="5479" y="6651"/>
                    <a:pt x="5447" y="6588"/>
                  </a:cubicBezTo>
                  <a:lnTo>
                    <a:pt x="5447" y="6556"/>
                  </a:lnTo>
                  <a:cubicBezTo>
                    <a:pt x="5447" y="6524"/>
                    <a:pt x="5447" y="6493"/>
                    <a:pt x="5447" y="6461"/>
                  </a:cubicBezTo>
                  <a:cubicBezTo>
                    <a:pt x="5447" y="6429"/>
                    <a:pt x="5415" y="6366"/>
                    <a:pt x="5384" y="6366"/>
                  </a:cubicBezTo>
                  <a:cubicBezTo>
                    <a:pt x="5004" y="5226"/>
                    <a:pt x="4560" y="4086"/>
                    <a:pt x="4117" y="2977"/>
                  </a:cubicBezTo>
                  <a:lnTo>
                    <a:pt x="3674" y="1837"/>
                  </a:lnTo>
                  <a:cubicBezTo>
                    <a:pt x="3642" y="1774"/>
                    <a:pt x="3610" y="1679"/>
                    <a:pt x="3579" y="1584"/>
                  </a:cubicBezTo>
                  <a:cubicBezTo>
                    <a:pt x="3325" y="792"/>
                    <a:pt x="3072" y="1"/>
                    <a:pt x="262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14"/>
            <p:cNvSpPr/>
            <p:nvPr/>
          </p:nvSpPr>
          <p:spPr>
            <a:xfrm>
              <a:off x="6049895" y="3398044"/>
              <a:ext cx="149080" cy="476631"/>
            </a:xfrm>
            <a:custGeom>
              <a:rect b="b" l="l" r="r" t="t"/>
              <a:pathLst>
                <a:path extrusionOk="0" h="15698" w="4910">
                  <a:moveTo>
                    <a:pt x="2502" y="592"/>
                  </a:moveTo>
                  <a:cubicBezTo>
                    <a:pt x="2534" y="718"/>
                    <a:pt x="2566" y="877"/>
                    <a:pt x="2629" y="1035"/>
                  </a:cubicBezTo>
                  <a:cubicBezTo>
                    <a:pt x="2471" y="1003"/>
                    <a:pt x="2312" y="972"/>
                    <a:pt x="2154" y="972"/>
                  </a:cubicBezTo>
                  <a:cubicBezTo>
                    <a:pt x="2281" y="845"/>
                    <a:pt x="2376" y="718"/>
                    <a:pt x="2502" y="592"/>
                  </a:cubicBezTo>
                  <a:close/>
                  <a:moveTo>
                    <a:pt x="1932" y="1257"/>
                  </a:moveTo>
                  <a:lnTo>
                    <a:pt x="2091" y="1288"/>
                  </a:lnTo>
                  <a:cubicBezTo>
                    <a:pt x="2281" y="1288"/>
                    <a:pt x="2439" y="1320"/>
                    <a:pt x="2597" y="1320"/>
                  </a:cubicBezTo>
                  <a:cubicBezTo>
                    <a:pt x="2616" y="1329"/>
                    <a:pt x="2632" y="1333"/>
                    <a:pt x="2646" y="1333"/>
                  </a:cubicBezTo>
                  <a:cubicBezTo>
                    <a:pt x="2679" y="1333"/>
                    <a:pt x="2702" y="1311"/>
                    <a:pt x="2724" y="1288"/>
                  </a:cubicBezTo>
                  <a:cubicBezTo>
                    <a:pt x="2914" y="1732"/>
                    <a:pt x="3167" y="2175"/>
                    <a:pt x="3421" y="2587"/>
                  </a:cubicBezTo>
                  <a:cubicBezTo>
                    <a:pt x="4181" y="3885"/>
                    <a:pt x="4909" y="5089"/>
                    <a:pt x="3769" y="6260"/>
                  </a:cubicBezTo>
                  <a:cubicBezTo>
                    <a:pt x="3417" y="6632"/>
                    <a:pt x="2944" y="6810"/>
                    <a:pt x="2470" y="6810"/>
                  </a:cubicBezTo>
                  <a:cubicBezTo>
                    <a:pt x="2176" y="6810"/>
                    <a:pt x="1882" y="6742"/>
                    <a:pt x="1616" y="6609"/>
                  </a:cubicBezTo>
                  <a:cubicBezTo>
                    <a:pt x="1869" y="6609"/>
                    <a:pt x="2154" y="6640"/>
                    <a:pt x="2439" y="6640"/>
                  </a:cubicBezTo>
                  <a:cubicBezTo>
                    <a:pt x="2502" y="6640"/>
                    <a:pt x="2566" y="6577"/>
                    <a:pt x="2566" y="6514"/>
                  </a:cubicBezTo>
                  <a:cubicBezTo>
                    <a:pt x="2597" y="6419"/>
                    <a:pt x="2534" y="6355"/>
                    <a:pt x="2439" y="6324"/>
                  </a:cubicBezTo>
                  <a:cubicBezTo>
                    <a:pt x="2027" y="6292"/>
                    <a:pt x="1616" y="6260"/>
                    <a:pt x="1172" y="6260"/>
                  </a:cubicBezTo>
                  <a:cubicBezTo>
                    <a:pt x="1109" y="6197"/>
                    <a:pt x="1046" y="6102"/>
                    <a:pt x="982" y="6039"/>
                  </a:cubicBezTo>
                  <a:cubicBezTo>
                    <a:pt x="919" y="5912"/>
                    <a:pt x="856" y="5785"/>
                    <a:pt x="792" y="5627"/>
                  </a:cubicBezTo>
                  <a:lnTo>
                    <a:pt x="792" y="5627"/>
                  </a:lnTo>
                  <a:cubicBezTo>
                    <a:pt x="1070" y="5664"/>
                    <a:pt x="1338" y="5679"/>
                    <a:pt x="1594" y="5679"/>
                  </a:cubicBezTo>
                  <a:cubicBezTo>
                    <a:pt x="1776" y="5679"/>
                    <a:pt x="1952" y="5672"/>
                    <a:pt x="2122" y="5659"/>
                  </a:cubicBezTo>
                  <a:cubicBezTo>
                    <a:pt x="2186" y="5659"/>
                    <a:pt x="2249" y="5595"/>
                    <a:pt x="2249" y="5500"/>
                  </a:cubicBezTo>
                  <a:cubicBezTo>
                    <a:pt x="2249" y="5437"/>
                    <a:pt x="2186" y="5374"/>
                    <a:pt x="2122" y="5374"/>
                  </a:cubicBezTo>
                  <a:lnTo>
                    <a:pt x="2091" y="5374"/>
                  </a:lnTo>
                  <a:cubicBezTo>
                    <a:pt x="1584" y="5374"/>
                    <a:pt x="1141" y="5374"/>
                    <a:pt x="729" y="5310"/>
                  </a:cubicBezTo>
                  <a:cubicBezTo>
                    <a:pt x="666" y="5089"/>
                    <a:pt x="666" y="4835"/>
                    <a:pt x="666" y="4582"/>
                  </a:cubicBezTo>
                  <a:lnTo>
                    <a:pt x="887" y="4582"/>
                  </a:lnTo>
                  <a:cubicBezTo>
                    <a:pt x="1331" y="4614"/>
                    <a:pt x="1806" y="4677"/>
                    <a:pt x="2249" y="4677"/>
                  </a:cubicBezTo>
                  <a:cubicBezTo>
                    <a:pt x="2344" y="4677"/>
                    <a:pt x="2407" y="4614"/>
                    <a:pt x="2407" y="4519"/>
                  </a:cubicBezTo>
                  <a:cubicBezTo>
                    <a:pt x="2407" y="4455"/>
                    <a:pt x="2344" y="4360"/>
                    <a:pt x="2249" y="4360"/>
                  </a:cubicBezTo>
                  <a:cubicBezTo>
                    <a:pt x="1806" y="4329"/>
                    <a:pt x="1331" y="4297"/>
                    <a:pt x="887" y="4297"/>
                  </a:cubicBezTo>
                  <a:lnTo>
                    <a:pt x="697" y="4297"/>
                  </a:lnTo>
                  <a:cubicBezTo>
                    <a:pt x="729" y="4012"/>
                    <a:pt x="761" y="3758"/>
                    <a:pt x="824" y="3473"/>
                  </a:cubicBezTo>
                  <a:cubicBezTo>
                    <a:pt x="856" y="3442"/>
                    <a:pt x="856" y="3410"/>
                    <a:pt x="856" y="3378"/>
                  </a:cubicBezTo>
                  <a:cubicBezTo>
                    <a:pt x="1124" y="3401"/>
                    <a:pt x="1377" y="3423"/>
                    <a:pt x="1603" y="3423"/>
                  </a:cubicBezTo>
                  <a:cubicBezTo>
                    <a:pt x="1697" y="3423"/>
                    <a:pt x="1785" y="3419"/>
                    <a:pt x="1869" y="3410"/>
                  </a:cubicBezTo>
                  <a:cubicBezTo>
                    <a:pt x="1964" y="3410"/>
                    <a:pt x="2027" y="3347"/>
                    <a:pt x="2027" y="3252"/>
                  </a:cubicBezTo>
                  <a:cubicBezTo>
                    <a:pt x="2027" y="3188"/>
                    <a:pt x="1964" y="3125"/>
                    <a:pt x="1869" y="3125"/>
                  </a:cubicBezTo>
                  <a:cubicBezTo>
                    <a:pt x="1584" y="3093"/>
                    <a:pt x="1267" y="3093"/>
                    <a:pt x="951" y="3093"/>
                  </a:cubicBezTo>
                  <a:cubicBezTo>
                    <a:pt x="982" y="2967"/>
                    <a:pt x="1046" y="2840"/>
                    <a:pt x="1077" y="2682"/>
                  </a:cubicBezTo>
                  <a:lnTo>
                    <a:pt x="1236" y="2713"/>
                  </a:lnTo>
                  <a:cubicBezTo>
                    <a:pt x="1521" y="2745"/>
                    <a:pt x="1774" y="2777"/>
                    <a:pt x="2059" y="2777"/>
                  </a:cubicBezTo>
                  <a:cubicBezTo>
                    <a:pt x="2122" y="2777"/>
                    <a:pt x="2217" y="2713"/>
                    <a:pt x="2217" y="2618"/>
                  </a:cubicBezTo>
                  <a:cubicBezTo>
                    <a:pt x="2217" y="2555"/>
                    <a:pt x="2154" y="2492"/>
                    <a:pt x="2091" y="2460"/>
                  </a:cubicBezTo>
                  <a:cubicBezTo>
                    <a:pt x="1806" y="2428"/>
                    <a:pt x="1552" y="2397"/>
                    <a:pt x="1267" y="2397"/>
                  </a:cubicBezTo>
                  <a:lnTo>
                    <a:pt x="1236" y="2397"/>
                  </a:lnTo>
                  <a:cubicBezTo>
                    <a:pt x="1299" y="2238"/>
                    <a:pt x="1394" y="2080"/>
                    <a:pt x="1489" y="1922"/>
                  </a:cubicBezTo>
                  <a:lnTo>
                    <a:pt x="1679" y="1953"/>
                  </a:lnTo>
                  <a:cubicBezTo>
                    <a:pt x="1932" y="1953"/>
                    <a:pt x="2217" y="1985"/>
                    <a:pt x="2471" y="1985"/>
                  </a:cubicBezTo>
                  <a:cubicBezTo>
                    <a:pt x="2566" y="1985"/>
                    <a:pt x="2629" y="1922"/>
                    <a:pt x="2629" y="1827"/>
                  </a:cubicBezTo>
                  <a:cubicBezTo>
                    <a:pt x="2629" y="1763"/>
                    <a:pt x="2566" y="1668"/>
                    <a:pt x="2502" y="1668"/>
                  </a:cubicBezTo>
                  <a:cubicBezTo>
                    <a:pt x="2217" y="1637"/>
                    <a:pt x="1932" y="1637"/>
                    <a:pt x="1679" y="1637"/>
                  </a:cubicBezTo>
                  <a:cubicBezTo>
                    <a:pt x="1742" y="1510"/>
                    <a:pt x="1837" y="1383"/>
                    <a:pt x="1932" y="1257"/>
                  </a:cubicBezTo>
                  <a:close/>
                  <a:moveTo>
                    <a:pt x="3262" y="7052"/>
                  </a:moveTo>
                  <a:cubicBezTo>
                    <a:pt x="4117" y="9997"/>
                    <a:pt x="4402" y="12562"/>
                    <a:pt x="4212" y="15064"/>
                  </a:cubicBezTo>
                  <a:cubicBezTo>
                    <a:pt x="3642" y="15211"/>
                    <a:pt x="3097" y="15282"/>
                    <a:pt x="2559" y="15282"/>
                  </a:cubicBezTo>
                  <a:cubicBezTo>
                    <a:pt x="2052" y="15282"/>
                    <a:pt x="1553" y="15219"/>
                    <a:pt x="1046" y="15096"/>
                  </a:cubicBezTo>
                  <a:lnTo>
                    <a:pt x="1046" y="14843"/>
                  </a:lnTo>
                  <a:lnTo>
                    <a:pt x="1046" y="14811"/>
                  </a:lnTo>
                  <a:cubicBezTo>
                    <a:pt x="1489" y="14843"/>
                    <a:pt x="1996" y="14874"/>
                    <a:pt x="2597" y="14906"/>
                  </a:cubicBezTo>
                  <a:cubicBezTo>
                    <a:pt x="2692" y="14906"/>
                    <a:pt x="2756" y="14843"/>
                    <a:pt x="2756" y="14779"/>
                  </a:cubicBezTo>
                  <a:cubicBezTo>
                    <a:pt x="2756" y="14684"/>
                    <a:pt x="2692" y="14621"/>
                    <a:pt x="2597" y="14621"/>
                  </a:cubicBezTo>
                  <a:cubicBezTo>
                    <a:pt x="1996" y="14589"/>
                    <a:pt x="1489" y="14558"/>
                    <a:pt x="1046" y="14526"/>
                  </a:cubicBezTo>
                  <a:lnTo>
                    <a:pt x="1046" y="14336"/>
                  </a:lnTo>
                  <a:lnTo>
                    <a:pt x="1046" y="14273"/>
                  </a:lnTo>
                  <a:cubicBezTo>
                    <a:pt x="1394" y="14273"/>
                    <a:pt x="1774" y="14304"/>
                    <a:pt x="2217" y="14399"/>
                  </a:cubicBezTo>
                  <a:cubicBezTo>
                    <a:pt x="2281" y="14399"/>
                    <a:pt x="2344" y="14336"/>
                    <a:pt x="2376" y="14273"/>
                  </a:cubicBezTo>
                  <a:cubicBezTo>
                    <a:pt x="2376" y="14209"/>
                    <a:pt x="2344" y="14146"/>
                    <a:pt x="2281" y="14114"/>
                  </a:cubicBezTo>
                  <a:cubicBezTo>
                    <a:pt x="1901" y="14051"/>
                    <a:pt x="1489" y="14019"/>
                    <a:pt x="1046" y="14019"/>
                  </a:cubicBezTo>
                  <a:cubicBezTo>
                    <a:pt x="1046" y="13861"/>
                    <a:pt x="1046" y="13703"/>
                    <a:pt x="1046" y="13576"/>
                  </a:cubicBezTo>
                  <a:lnTo>
                    <a:pt x="2154" y="13576"/>
                  </a:lnTo>
                  <a:cubicBezTo>
                    <a:pt x="2217" y="13576"/>
                    <a:pt x="2281" y="13512"/>
                    <a:pt x="2281" y="13417"/>
                  </a:cubicBezTo>
                  <a:cubicBezTo>
                    <a:pt x="2281" y="13322"/>
                    <a:pt x="2217" y="13259"/>
                    <a:pt x="2154" y="13259"/>
                  </a:cubicBezTo>
                  <a:cubicBezTo>
                    <a:pt x="1774" y="13259"/>
                    <a:pt x="1394" y="13259"/>
                    <a:pt x="1046" y="13291"/>
                  </a:cubicBezTo>
                  <a:cubicBezTo>
                    <a:pt x="1046" y="13132"/>
                    <a:pt x="1046" y="12974"/>
                    <a:pt x="1046" y="12816"/>
                  </a:cubicBezTo>
                  <a:lnTo>
                    <a:pt x="1742" y="12816"/>
                  </a:lnTo>
                  <a:cubicBezTo>
                    <a:pt x="2122" y="12816"/>
                    <a:pt x="2471" y="12847"/>
                    <a:pt x="2851" y="12847"/>
                  </a:cubicBezTo>
                  <a:cubicBezTo>
                    <a:pt x="2914" y="12847"/>
                    <a:pt x="2977" y="12784"/>
                    <a:pt x="3009" y="12689"/>
                  </a:cubicBezTo>
                  <a:cubicBezTo>
                    <a:pt x="3009" y="12594"/>
                    <a:pt x="2914" y="12531"/>
                    <a:pt x="2851" y="12531"/>
                  </a:cubicBezTo>
                  <a:cubicBezTo>
                    <a:pt x="2249" y="12499"/>
                    <a:pt x="1647" y="12499"/>
                    <a:pt x="1077" y="12499"/>
                  </a:cubicBezTo>
                  <a:cubicBezTo>
                    <a:pt x="1077" y="12341"/>
                    <a:pt x="1077" y="12151"/>
                    <a:pt x="1077" y="11961"/>
                  </a:cubicBezTo>
                  <a:cubicBezTo>
                    <a:pt x="1253" y="12000"/>
                    <a:pt x="1430" y="12027"/>
                    <a:pt x="1598" y="12027"/>
                  </a:cubicBezTo>
                  <a:cubicBezTo>
                    <a:pt x="1702" y="12027"/>
                    <a:pt x="1804" y="12017"/>
                    <a:pt x="1901" y="11992"/>
                  </a:cubicBezTo>
                  <a:cubicBezTo>
                    <a:pt x="1964" y="11992"/>
                    <a:pt x="2027" y="11929"/>
                    <a:pt x="1996" y="11834"/>
                  </a:cubicBezTo>
                  <a:cubicBezTo>
                    <a:pt x="1996" y="11771"/>
                    <a:pt x="1932" y="11707"/>
                    <a:pt x="1869" y="11707"/>
                  </a:cubicBezTo>
                  <a:cubicBezTo>
                    <a:pt x="1751" y="11720"/>
                    <a:pt x="1638" y="11728"/>
                    <a:pt x="1531" y="11728"/>
                  </a:cubicBezTo>
                  <a:cubicBezTo>
                    <a:pt x="1379" y="11728"/>
                    <a:pt x="1239" y="11713"/>
                    <a:pt x="1109" y="11676"/>
                  </a:cubicBezTo>
                  <a:lnTo>
                    <a:pt x="1141" y="11327"/>
                  </a:lnTo>
                  <a:lnTo>
                    <a:pt x="1141" y="11232"/>
                  </a:lnTo>
                  <a:cubicBezTo>
                    <a:pt x="1426" y="11264"/>
                    <a:pt x="1711" y="11264"/>
                    <a:pt x="1996" y="11264"/>
                  </a:cubicBezTo>
                  <a:cubicBezTo>
                    <a:pt x="2091" y="11264"/>
                    <a:pt x="2154" y="11201"/>
                    <a:pt x="2154" y="11106"/>
                  </a:cubicBezTo>
                  <a:cubicBezTo>
                    <a:pt x="2154" y="11011"/>
                    <a:pt x="2091" y="10947"/>
                    <a:pt x="1996" y="10947"/>
                  </a:cubicBezTo>
                  <a:lnTo>
                    <a:pt x="1172" y="10947"/>
                  </a:lnTo>
                  <a:cubicBezTo>
                    <a:pt x="1172" y="10726"/>
                    <a:pt x="1204" y="10472"/>
                    <a:pt x="1236" y="10219"/>
                  </a:cubicBezTo>
                  <a:cubicBezTo>
                    <a:pt x="1236" y="10251"/>
                    <a:pt x="1267" y="10251"/>
                    <a:pt x="1299" y="10251"/>
                  </a:cubicBezTo>
                  <a:cubicBezTo>
                    <a:pt x="1426" y="10251"/>
                    <a:pt x="1552" y="10282"/>
                    <a:pt x="1679" y="10282"/>
                  </a:cubicBezTo>
                  <a:cubicBezTo>
                    <a:pt x="2027" y="10314"/>
                    <a:pt x="2407" y="10346"/>
                    <a:pt x="2787" y="10346"/>
                  </a:cubicBezTo>
                  <a:lnTo>
                    <a:pt x="2851" y="10346"/>
                  </a:lnTo>
                  <a:cubicBezTo>
                    <a:pt x="2914" y="10346"/>
                    <a:pt x="2977" y="10282"/>
                    <a:pt x="2977" y="10187"/>
                  </a:cubicBezTo>
                  <a:cubicBezTo>
                    <a:pt x="3009" y="10124"/>
                    <a:pt x="2946" y="10029"/>
                    <a:pt x="2851" y="10029"/>
                  </a:cubicBezTo>
                  <a:cubicBezTo>
                    <a:pt x="2471" y="9997"/>
                    <a:pt x="2059" y="9966"/>
                    <a:pt x="1679" y="9966"/>
                  </a:cubicBezTo>
                  <a:cubicBezTo>
                    <a:pt x="1552" y="9966"/>
                    <a:pt x="1426" y="9966"/>
                    <a:pt x="1331" y="9934"/>
                  </a:cubicBezTo>
                  <a:cubicBezTo>
                    <a:pt x="1299" y="9934"/>
                    <a:pt x="1267" y="9966"/>
                    <a:pt x="1267" y="9966"/>
                  </a:cubicBezTo>
                  <a:cubicBezTo>
                    <a:pt x="1267" y="9712"/>
                    <a:pt x="1299" y="9459"/>
                    <a:pt x="1331" y="9206"/>
                  </a:cubicBezTo>
                  <a:cubicBezTo>
                    <a:pt x="1488" y="9219"/>
                    <a:pt x="1635" y="9226"/>
                    <a:pt x="1775" y="9226"/>
                  </a:cubicBezTo>
                  <a:cubicBezTo>
                    <a:pt x="1973" y="9226"/>
                    <a:pt x="2158" y="9211"/>
                    <a:pt x="2344" y="9174"/>
                  </a:cubicBezTo>
                  <a:cubicBezTo>
                    <a:pt x="2439" y="9174"/>
                    <a:pt x="2471" y="9079"/>
                    <a:pt x="2471" y="9016"/>
                  </a:cubicBezTo>
                  <a:cubicBezTo>
                    <a:pt x="2471" y="8937"/>
                    <a:pt x="2428" y="8881"/>
                    <a:pt x="2360" y="8881"/>
                  </a:cubicBezTo>
                  <a:cubicBezTo>
                    <a:pt x="2345" y="8881"/>
                    <a:pt x="2329" y="8883"/>
                    <a:pt x="2312" y="8889"/>
                  </a:cubicBezTo>
                  <a:cubicBezTo>
                    <a:pt x="2059" y="8889"/>
                    <a:pt x="1711" y="8921"/>
                    <a:pt x="1362" y="8921"/>
                  </a:cubicBezTo>
                  <a:cubicBezTo>
                    <a:pt x="1394" y="8794"/>
                    <a:pt x="1426" y="8667"/>
                    <a:pt x="1426" y="8540"/>
                  </a:cubicBezTo>
                  <a:lnTo>
                    <a:pt x="1426" y="8477"/>
                  </a:lnTo>
                  <a:cubicBezTo>
                    <a:pt x="1742" y="8509"/>
                    <a:pt x="2059" y="8540"/>
                    <a:pt x="2376" y="8540"/>
                  </a:cubicBezTo>
                  <a:cubicBezTo>
                    <a:pt x="2439" y="8540"/>
                    <a:pt x="2502" y="8477"/>
                    <a:pt x="2502" y="8382"/>
                  </a:cubicBezTo>
                  <a:cubicBezTo>
                    <a:pt x="2534" y="8319"/>
                    <a:pt x="2471" y="8255"/>
                    <a:pt x="2407" y="8255"/>
                  </a:cubicBezTo>
                  <a:cubicBezTo>
                    <a:pt x="2091" y="8192"/>
                    <a:pt x="1806" y="8192"/>
                    <a:pt x="1489" y="8192"/>
                  </a:cubicBezTo>
                  <a:cubicBezTo>
                    <a:pt x="1489" y="8097"/>
                    <a:pt x="1521" y="8002"/>
                    <a:pt x="1521" y="7907"/>
                  </a:cubicBezTo>
                  <a:cubicBezTo>
                    <a:pt x="1806" y="7907"/>
                    <a:pt x="2091" y="7939"/>
                    <a:pt x="2344" y="7970"/>
                  </a:cubicBezTo>
                  <a:cubicBezTo>
                    <a:pt x="2439" y="7970"/>
                    <a:pt x="2502" y="7939"/>
                    <a:pt x="2534" y="7844"/>
                  </a:cubicBezTo>
                  <a:cubicBezTo>
                    <a:pt x="2534" y="7749"/>
                    <a:pt x="2502" y="7654"/>
                    <a:pt x="2407" y="7654"/>
                  </a:cubicBezTo>
                  <a:cubicBezTo>
                    <a:pt x="2228" y="7631"/>
                    <a:pt x="2049" y="7609"/>
                    <a:pt x="1847" y="7609"/>
                  </a:cubicBezTo>
                  <a:cubicBezTo>
                    <a:pt x="1764" y="7609"/>
                    <a:pt x="1677" y="7613"/>
                    <a:pt x="1584" y="7622"/>
                  </a:cubicBezTo>
                  <a:cubicBezTo>
                    <a:pt x="1616" y="7432"/>
                    <a:pt x="1647" y="7274"/>
                    <a:pt x="1679" y="7084"/>
                  </a:cubicBezTo>
                  <a:cubicBezTo>
                    <a:pt x="1806" y="7147"/>
                    <a:pt x="1932" y="7179"/>
                    <a:pt x="2059" y="7179"/>
                  </a:cubicBezTo>
                  <a:cubicBezTo>
                    <a:pt x="2191" y="7209"/>
                    <a:pt x="2323" y="7223"/>
                    <a:pt x="2454" y="7223"/>
                  </a:cubicBezTo>
                  <a:cubicBezTo>
                    <a:pt x="2731" y="7223"/>
                    <a:pt x="3004" y="7160"/>
                    <a:pt x="3262" y="7052"/>
                  </a:cubicBezTo>
                  <a:close/>
                  <a:moveTo>
                    <a:pt x="2688" y="1"/>
                  </a:moveTo>
                  <a:cubicBezTo>
                    <a:pt x="2655" y="1"/>
                    <a:pt x="2624" y="8"/>
                    <a:pt x="2597" y="22"/>
                  </a:cubicBezTo>
                  <a:cubicBezTo>
                    <a:pt x="1489" y="845"/>
                    <a:pt x="0" y="3442"/>
                    <a:pt x="222" y="5310"/>
                  </a:cubicBezTo>
                  <a:cubicBezTo>
                    <a:pt x="317" y="6102"/>
                    <a:pt x="729" y="6704"/>
                    <a:pt x="1394" y="6989"/>
                  </a:cubicBezTo>
                  <a:cubicBezTo>
                    <a:pt x="539" y="9459"/>
                    <a:pt x="571" y="12151"/>
                    <a:pt x="634" y="14748"/>
                  </a:cubicBezTo>
                  <a:lnTo>
                    <a:pt x="634" y="15191"/>
                  </a:lnTo>
                  <a:cubicBezTo>
                    <a:pt x="634" y="15254"/>
                    <a:pt x="666" y="15318"/>
                    <a:pt x="729" y="15349"/>
                  </a:cubicBezTo>
                  <a:cubicBezTo>
                    <a:pt x="761" y="15381"/>
                    <a:pt x="824" y="15381"/>
                    <a:pt x="887" y="15381"/>
                  </a:cubicBezTo>
                  <a:cubicBezTo>
                    <a:pt x="1489" y="15603"/>
                    <a:pt x="2091" y="15698"/>
                    <a:pt x="2724" y="15698"/>
                  </a:cubicBezTo>
                  <a:cubicBezTo>
                    <a:pt x="3262" y="15698"/>
                    <a:pt x="3832" y="15603"/>
                    <a:pt x="4371" y="15444"/>
                  </a:cubicBezTo>
                  <a:cubicBezTo>
                    <a:pt x="4402" y="15444"/>
                    <a:pt x="4466" y="15413"/>
                    <a:pt x="4497" y="15413"/>
                  </a:cubicBezTo>
                  <a:cubicBezTo>
                    <a:pt x="4561" y="15349"/>
                    <a:pt x="4592" y="15318"/>
                    <a:pt x="4592" y="15254"/>
                  </a:cubicBezTo>
                  <a:cubicBezTo>
                    <a:pt x="4878" y="12246"/>
                    <a:pt x="4529" y="9364"/>
                    <a:pt x="3547" y="6957"/>
                  </a:cubicBezTo>
                  <a:cubicBezTo>
                    <a:pt x="4181" y="6577"/>
                    <a:pt x="4624" y="5944"/>
                    <a:pt x="4751" y="5184"/>
                  </a:cubicBezTo>
                  <a:cubicBezTo>
                    <a:pt x="4909" y="4107"/>
                    <a:pt x="4339" y="3252"/>
                    <a:pt x="3801" y="2428"/>
                  </a:cubicBezTo>
                  <a:cubicBezTo>
                    <a:pt x="3357" y="1763"/>
                    <a:pt x="2914" y="1067"/>
                    <a:pt x="2851" y="275"/>
                  </a:cubicBezTo>
                  <a:cubicBezTo>
                    <a:pt x="2851" y="275"/>
                    <a:pt x="2851" y="243"/>
                    <a:pt x="2851" y="212"/>
                  </a:cubicBezTo>
                  <a:cubicBezTo>
                    <a:pt x="2851" y="180"/>
                    <a:pt x="2851" y="117"/>
                    <a:pt x="2819" y="53"/>
                  </a:cubicBezTo>
                  <a:cubicBezTo>
                    <a:pt x="2782" y="16"/>
                    <a:pt x="2734" y="1"/>
                    <a:pt x="268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9" name="Google Shape;629;p14"/>
          <p:cNvSpPr/>
          <p:nvPr/>
        </p:nvSpPr>
        <p:spPr>
          <a:xfrm>
            <a:off x="6022022" y="2172705"/>
            <a:ext cx="3856" cy="6771"/>
          </a:xfrm>
          <a:custGeom>
            <a:rect b="b" l="l" r="r" t="t"/>
            <a:pathLst>
              <a:path extrusionOk="0" h="223" w="127">
                <a:moveTo>
                  <a:pt x="0" y="1"/>
                </a:moveTo>
                <a:cubicBezTo>
                  <a:pt x="32" y="64"/>
                  <a:pt x="63" y="159"/>
                  <a:pt x="127" y="222"/>
                </a:cubicBezTo>
                <a:cubicBezTo>
                  <a:pt x="95" y="127"/>
                  <a:pt x="63" y="64"/>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14"/>
          <p:cNvSpPr/>
          <p:nvPr/>
        </p:nvSpPr>
        <p:spPr>
          <a:xfrm>
            <a:off x="5843156" y="1936879"/>
            <a:ext cx="378894" cy="478179"/>
          </a:xfrm>
          <a:custGeom>
            <a:rect b="b" l="l" r="r" t="t"/>
            <a:pathLst>
              <a:path extrusionOk="0" h="15749" w="12479">
                <a:moveTo>
                  <a:pt x="7570" y="326"/>
                </a:moveTo>
                <a:cubicBezTo>
                  <a:pt x="7633" y="326"/>
                  <a:pt x="7696" y="389"/>
                  <a:pt x="7728" y="421"/>
                </a:cubicBezTo>
                <a:cubicBezTo>
                  <a:pt x="7728" y="452"/>
                  <a:pt x="7728" y="484"/>
                  <a:pt x="7696" y="516"/>
                </a:cubicBezTo>
                <a:cubicBezTo>
                  <a:pt x="7601" y="484"/>
                  <a:pt x="7506" y="452"/>
                  <a:pt x="7411" y="421"/>
                </a:cubicBezTo>
                <a:cubicBezTo>
                  <a:pt x="7443" y="389"/>
                  <a:pt x="7506" y="357"/>
                  <a:pt x="7570" y="326"/>
                </a:cubicBezTo>
                <a:close/>
                <a:moveTo>
                  <a:pt x="6999" y="1402"/>
                </a:moveTo>
                <a:cubicBezTo>
                  <a:pt x="7095" y="1434"/>
                  <a:pt x="7158" y="1434"/>
                  <a:pt x="7190" y="1466"/>
                </a:cubicBezTo>
                <a:cubicBezTo>
                  <a:pt x="7158" y="1561"/>
                  <a:pt x="7095" y="1656"/>
                  <a:pt x="7063" y="1719"/>
                </a:cubicBezTo>
                <a:lnTo>
                  <a:pt x="7031" y="1782"/>
                </a:lnTo>
                <a:cubicBezTo>
                  <a:pt x="6968" y="1909"/>
                  <a:pt x="6904" y="2036"/>
                  <a:pt x="6841" y="2162"/>
                </a:cubicBezTo>
                <a:cubicBezTo>
                  <a:pt x="6778" y="2131"/>
                  <a:pt x="6746" y="2131"/>
                  <a:pt x="6683" y="2099"/>
                </a:cubicBezTo>
                <a:cubicBezTo>
                  <a:pt x="6809" y="1877"/>
                  <a:pt x="6936" y="1624"/>
                  <a:pt x="6999" y="1402"/>
                </a:cubicBezTo>
                <a:close/>
                <a:moveTo>
                  <a:pt x="1204" y="4379"/>
                </a:moveTo>
                <a:cubicBezTo>
                  <a:pt x="1236" y="4474"/>
                  <a:pt x="1267" y="4537"/>
                  <a:pt x="1299" y="4632"/>
                </a:cubicBezTo>
                <a:cubicBezTo>
                  <a:pt x="1236" y="4601"/>
                  <a:pt x="1141" y="4569"/>
                  <a:pt x="1077" y="4569"/>
                </a:cubicBezTo>
                <a:cubicBezTo>
                  <a:pt x="1109" y="4506"/>
                  <a:pt x="1172" y="4442"/>
                  <a:pt x="1204" y="4379"/>
                </a:cubicBezTo>
                <a:close/>
                <a:moveTo>
                  <a:pt x="951" y="4854"/>
                </a:moveTo>
                <a:cubicBezTo>
                  <a:pt x="1046" y="4854"/>
                  <a:pt x="1141" y="4886"/>
                  <a:pt x="1236" y="4949"/>
                </a:cubicBezTo>
                <a:lnTo>
                  <a:pt x="1331" y="4949"/>
                </a:lnTo>
                <a:lnTo>
                  <a:pt x="1331" y="4981"/>
                </a:lnTo>
                <a:cubicBezTo>
                  <a:pt x="1204" y="4949"/>
                  <a:pt x="1046" y="4918"/>
                  <a:pt x="887" y="4918"/>
                </a:cubicBezTo>
                <a:cubicBezTo>
                  <a:pt x="919" y="4918"/>
                  <a:pt x="919" y="4886"/>
                  <a:pt x="951" y="4854"/>
                </a:cubicBezTo>
                <a:close/>
                <a:moveTo>
                  <a:pt x="9311" y="5076"/>
                </a:moveTo>
                <a:cubicBezTo>
                  <a:pt x="9375" y="5266"/>
                  <a:pt x="9438" y="5456"/>
                  <a:pt x="9501" y="5646"/>
                </a:cubicBezTo>
                <a:cubicBezTo>
                  <a:pt x="9185" y="5614"/>
                  <a:pt x="8868" y="5519"/>
                  <a:pt x="8520" y="5393"/>
                </a:cubicBezTo>
                <a:cubicBezTo>
                  <a:pt x="8298" y="5329"/>
                  <a:pt x="8045" y="5234"/>
                  <a:pt x="7791" y="5171"/>
                </a:cubicBezTo>
                <a:lnTo>
                  <a:pt x="7791" y="5171"/>
                </a:lnTo>
                <a:cubicBezTo>
                  <a:pt x="7890" y="5177"/>
                  <a:pt x="7989" y="5179"/>
                  <a:pt x="8087" y="5179"/>
                </a:cubicBezTo>
                <a:cubicBezTo>
                  <a:pt x="8524" y="5179"/>
                  <a:pt x="8949" y="5128"/>
                  <a:pt x="9311" y="5076"/>
                </a:cubicBezTo>
                <a:close/>
                <a:moveTo>
                  <a:pt x="729" y="5234"/>
                </a:moveTo>
                <a:cubicBezTo>
                  <a:pt x="919" y="5234"/>
                  <a:pt x="1109" y="5266"/>
                  <a:pt x="1299" y="5266"/>
                </a:cubicBezTo>
                <a:lnTo>
                  <a:pt x="1331" y="5266"/>
                </a:lnTo>
                <a:cubicBezTo>
                  <a:pt x="1299" y="5456"/>
                  <a:pt x="1299" y="5614"/>
                  <a:pt x="1267" y="5804"/>
                </a:cubicBezTo>
                <a:cubicBezTo>
                  <a:pt x="1172" y="6374"/>
                  <a:pt x="1109" y="6913"/>
                  <a:pt x="1362" y="7451"/>
                </a:cubicBezTo>
                <a:cubicBezTo>
                  <a:pt x="1402" y="7538"/>
                  <a:pt x="1441" y="7623"/>
                  <a:pt x="1481" y="7705"/>
                </a:cubicBezTo>
                <a:lnTo>
                  <a:pt x="1481" y="7705"/>
                </a:lnTo>
                <a:cubicBezTo>
                  <a:pt x="1461" y="7678"/>
                  <a:pt x="1433" y="7654"/>
                  <a:pt x="1394" y="7641"/>
                </a:cubicBezTo>
                <a:cubicBezTo>
                  <a:pt x="1141" y="7578"/>
                  <a:pt x="824" y="7514"/>
                  <a:pt x="507" y="7514"/>
                </a:cubicBezTo>
                <a:cubicBezTo>
                  <a:pt x="507" y="7451"/>
                  <a:pt x="507" y="7388"/>
                  <a:pt x="507" y="7356"/>
                </a:cubicBezTo>
                <a:lnTo>
                  <a:pt x="539" y="7356"/>
                </a:lnTo>
                <a:cubicBezTo>
                  <a:pt x="697" y="7388"/>
                  <a:pt x="887" y="7419"/>
                  <a:pt x="1046" y="7451"/>
                </a:cubicBezTo>
                <a:cubicBezTo>
                  <a:pt x="1109" y="7451"/>
                  <a:pt x="1172" y="7388"/>
                  <a:pt x="1204" y="7324"/>
                </a:cubicBezTo>
                <a:cubicBezTo>
                  <a:pt x="1204" y="7229"/>
                  <a:pt x="1172" y="7166"/>
                  <a:pt x="1077" y="7134"/>
                </a:cubicBezTo>
                <a:cubicBezTo>
                  <a:pt x="951" y="7103"/>
                  <a:pt x="792" y="7071"/>
                  <a:pt x="634" y="7071"/>
                </a:cubicBezTo>
                <a:lnTo>
                  <a:pt x="476" y="7039"/>
                </a:lnTo>
                <a:cubicBezTo>
                  <a:pt x="476" y="6881"/>
                  <a:pt x="476" y="6754"/>
                  <a:pt x="476" y="6659"/>
                </a:cubicBezTo>
                <a:lnTo>
                  <a:pt x="856" y="6659"/>
                </a:lnTo>
                <a:cubicBezTo>
                  <a:pt x="919" y="6659"/>
                  <a:pt x="982" y="6596"/>
                  <a:pt x="982" y="6533"/>
                </a:cubicBezTo>
                <a:cubicBezTo>
                  <a:pt x="982" y="6469"/>
                  <a:pt x="951" y="6406"/>
                  <a:pt x="887" y="6406"/>
                </a:cubicBezTo>
                <a:cubicBezTo>
                  <a:pt x="761" y="6374"/>
                  <a:pt x="634" y="6374"/>
                  <a:pt x="476" y="6343"/>
                </a:cubicBezTo>
                <a:cubicBezTo>
                  <a:pt x="507" y="6248"/>
                  <a:pt x="507" y="6153"/>
                  <a:pt x="539" y="6026"/>
                </a:cubicBezTo>
                <a:lnTo>
                  <a:pt x="887" y="6026"/>
                </a:lnTo>
                <a:cubicBezTo>
                  <a:pt x="951" y="6026"/>
                  <a:pt x="1014" y="5994"/>
                  <a:pt x="1014" y="5931"/>
                </a:cubicBezTo>
                <a:cubicBezTo>
                  <a:pt x="1014" y="5868"/>
                  <a:pt x="951" y="5804"/>
                  <a:pt x="887" y="5804"/>
                </a:cubicBezTo>
                <a:lnTo>
                  <a:pt x="571" y="5804"/>
                </a:lnTo>
                <a:cubicBezTo>
                  <a:pt x="602" y="5741"/>
                  <a:pt x="602" y="5709"/>
                  <a:pt x="602" y="5646"/>
                </a:cubicBezTo>
                <a:cubicBezTo>
                  <a:pt x="761" y="5678"/>
                  <a:pt x="887" y="5709"/>
                  <a:pt x="1046" y="5709"/>
                </a:cubicBezTo>
                <a:cubicBezTo>
                  <a:pt x="1109" y="5709"/>
                  <a:pt x="1172" y="5678"/>
                  <a:pt x="1172" y="5583"/>
                </a:cubicBezTo>
                <a:cubicBezTo>
                  <a:pt x="1204" y="5519"/>
                  <a:pt x="1141" y="5456"/>
                  <a:pt x="1046" y="5424"/>
                </a:cubicBezTo>
                <a:cubicBezTo>
                  <a:pt x="951" y="5424"/>
                  <a:pt x="824" y="5393"/>
                  <a:pt x="697" y="5393"/>
                </a:cubicBezTo>
                <a:cubicBezTo>
                  <a:pt x="697" y="5329"/>
                  <a:pt x="729" y="5298"/>
                  <a:pt x="729" y="5234"/>
                </a:cubicBezTo>
                <a:close/>
                <a:moveTo>
                  <a:pt x="1511" y="7766"/>
                </a:moveTo>
                <a:cubicBezTo>
                  <a:pt x="1622" y="7993"/>
                  <a:pt x="1738" y="8205"/>
                  <a:pt x="1869" y="8401"/>
                </a:cubicBezTo>
                <a:cubicBezTo>
                  <a:pt x="2215" y="9061"/>
                  <a:pt x="2560" y="9690"/>
                  <a:pt x="2751" y="10442"/>
                </a:cubicBezTo>
                <a:lnTo>
                  <a:pt x="2751" y="10442"/>
                </a:lnTo>
                <a:cubicBezTo>
                  <a:pt x="2743" y="10428"/>
                  <a:pt x="2724" y="10428"/>
                  <a:pt x="2724" y="10428"/>
                </a:cubicBezTo>
                <a:cubicBezTo>
                  <a:pt x="2407" y="10365"/>
                  <a:pt x="2091" y="10301"/>
                  <a:pt x="1806" y="10238"/>
                </a:cubicBezTo>
                <a:lnTo>
                  <a:pt x="1679" y="10206"/>
                </a:lnTo>
                <a:cubicBezTo>
                  <a:pt x="1616" y="10143"/>
                  <a:pt x="1552" y="10080"/>
                  <a:pt x="1489" y="9985"/>
                </a:cubicBezTo>
                <a:lnTo>
                  <a:pt x="1489" y="9985"/>
                </a:lnTo>
                <a:cubicBezTo>
                  <a:pt x="1679" y="10016"/>
                  <a:pt x="1869" y="10016"/>
                  <a:pt x="2122" y="10048"/>
                </a:cubicBezTo>
                <a:cubicBezTo>
                  <a:pt x="2186" y="10048"/>
                  <a:pt x="2249" y="9985"/>
                  <a:pt x="2249" y="9921"/>
                </a:cubicBezTo>
                <a:cubicBezTo>
                  <a:pt x="2249" y="9858"/>
                  <a:pt x="2217" y="9795"/>
                  <a:pt x="2154" y="9763"/>
                </a:cubicBezTo>
                <a:cubicBezTo>
                  <a:pt x="1901" y="9731"/>
                  <a:pt x="1584" y="9700"/>
                  <a:pt x="1267" y="9668"/>
                </a:cubicBezTo>
                <a:cubicBezTo>
                  <a:pt x="1204" y="9541"/>
                  <a:pt x="1141" y="9414"/>
                  <a:pt x="1046" y="9288"/>
                </a:cubicBezTo>
                <a:lnTo>
                  <a:pt x="1109" y="9288"/>
                </a:lnTo>
                <a:cubicBezTo>
                  <a:pt x="1362" y="9319"/>
                  <a:pt x="1616" y="9351"/>
                  <a:pt x="1869" y="9383"/>
                </a:cubicBezTo>
                <a:cubicBezTo>
                  <a:pt x="1932" y="9383"/>
                  <a:pt x="1996" y="9319"/>
                  <a:pt x="1996" y="9256"/>
                </a:cubicBezTo>
                <a:cubicBezTo>
                  <a:pt x="2027" y="9193"/>
                  <a:pt x="1964" y="9129"/>
                  <a:pt x="1901" y="9098"/>
                </a:cubicBezTo>
                <a:cubicBezTo>
                  <a:pt x="1647" y="9066"/>
                  <a:pt x="1394" y="9034"/>
                  <a:pt x="1141" y="9003"/>
                </a:cubicBezTo>
                <a:lnTo>
                  <a:pt x="919" y="9003"/>
                </a:lnTo>
                <a:cubicBezTo>
                  <a:pt x="887" y="8876"/>
                  <a:pt x="824" y="8749"/>
                  <a:pt x="761" y="8623"/>
                </a:cubicBezTo>
                <a:lnTo>
                  <a:pt x="761" y="8623"/>
                </a:lnTo>
                <a:cubicBezTo>
                  <a:pt x="1046" y="8654"/>
                  <a:pt x="1299" y="8686"/>
                  <a:pt x="1521" y="8718"/>
                </a:cubicBezTo>
                <a:cubicBezTo>
                  <a:pt x="1616" y="8718"/>
                  <a:pt x="1679" y="8686"/>
                  <a:pt x="1711" y="8591"/>
                </a:cubicBezTo>
                <a:cubicBezTo>
                  <a:pt x="1711" y="8528"/>
                  <a:pt x="1679" y="8464"/>
                  <a:pt x="1584" y="8433"/>
                </a:cubicBezTo>
                <a:cubicBezTo>
                  <a:pt x="1331" y="8369"/>
                  <a:pt x="1014" y="8306"/>
                  <a:pt x="666" y="8274"/>
                </a:cubicBezTo>
                <a:cubicBezTo>
                  <a:pt x="634" y="8148"/>
                  <a:pt x="602" y="7989"/>
                  <a:pt x="571" y="7831"/>
                </a:cubicBezTo>
                <a:lnTo>
                  <a:pt x="571" y="7831"/>
                </a:lnTo>
                <a:cubicBezTo>
                  <a:pt x="824" y="7863"/>
                  <a:pt x="1077" y="7894"/>
                  <a:pt x="1331" y="7958"/>
                </a:cubicBezTo>
                <a:cubicBezTo>
                  <a:pt x="1342" y="7963"/>
                  <a:pt x="1354" y="7966"/>
                  <a:pt x="1367" y="7966"/>
                </a:cubicBezTo>
                <a:cubicBezTo>
                  <a:pt x="1426" y="7966"/>
                  <a:pt x="1495" y="7909"/>
                  <a:pt x="1521" y="7831"/>
                </a:cubicBezTo>
                <a:cubicBezTo>
                  <a:pt x="1521" y="7812"/>
                  <a:pt x="1518" y="7789"/>
                  <a:pt x="1511" y="7766"/>
                </a:cubicBezTo>
                <a:close/>
                <a:moveTo>
                  <a:pt x="4244" y="2479"/>
                </a:moveTo>
                <a:lnTo>
                  <a:pt x="4244" y="2479"/>
                </a:lnTo>
                <a:cubicBezTo>
                  <a:pt x="4656" y="3461"/>
                  <a:pt x="4403" y="4379"/>
                  <a:pt x="3579" y="4823"/>
                </a:cubicBezTo>
                <a:cubicBezTo>
                  <a:pt x="3516" y="4886"/>
                  <a:pt x="3421" y="4918"/>
                  <a:pt x="3358" y="4949"/>
                </a:cubicBezTo>
                <a:cubicBezTo>
                  <a:pt x="3041" y="5108"/>
                  <a:pt x="2756" y="5266"/>
                  <a:pt x="2534" y="5551"/>
                </a:cubicBezTo>
                <a:cubicBezTo>
                  <a:pt x="2502" y="5583"/>
                  <a:pt x="2502" y="5614"/>
                  <a:pt x="2502" y="5646"/>
                </a:cubicBezTo>
                <a:cubicBezTo>
                  <a:pt x="2439" y="5646"/>
                  <a:pt x="2376" y="5646"/>
                  <a:pt x="2312" y="5709"/>
                </a:cubicBezTo>
                <a:cubicBezTo>
                  <a:pt x="2186" y="5931"/>
                  <a:pt x="2122" y="6153"/>
                  <a:pt x="2186" y="6374"/>
                </a:cubicBezTo>
                <a:cubicBezTo>
                  <a:pt x="2249" y="6659"/>
                  <a:pt x="2471" y="6944"/>
                  <a:pt x="2819" y="7134"/>
                </a:cubicBezTo>
                <a:cubicBezTo>
                  <a:pt x="3009" y="7229"/>
                  <a:pt x="3263" y="7324"/>
                  <a:pt x="3516" y="7388"/>
                </a:cubicBezTo>
                <a:cubicBezTo>
                  <a:pt x="3991" y="7546"/>
                  <a:pt x="4498" y="7704"/>
                  <a:pt x="4688" y="8084"/>
                </a:cubicBezTo>
                <a:cubicBezTo>
                  <a:pt x="4909" y="8464"/>
                  <a:pt x="4878" y="9034"/>
                  <a:pt x="4593" y="9573"/>
                </a:cubicBezTo>
                <a:cubicBezTo>
                  <a:pt x="4308" y="10143"/>
                  <a:pt x="3833" y="10555"/>
                  <a:pt x="3358" y="10618"/>
                </a:cubicBezTo>
                <a:cubicBezTo>
                  <a:pt x="3263" y="10650"/>
                  <a:pt x="3231" y="10745"/>
                  <a:pt x="3231" y="10808"/>
                </a:cubicBezTo>
                <a:cubicBezTo>
                  <a:pt x="3136" y="10175"/>
                  <a:pt x="2978" y="9636"/>
                  <a:pt x="2788" y="9129"/>
                </a:cubicBezTo>
                <a:cubicBezTo>
                  <a:pt x="2661" y="8844"/>
                  <a:pt x="2471" y="8559"/>
                  <a:pt x="2281" y="8306"/>
                </a:cubicBezTo>
                <a:cubicBezTo>
                  <a:pt x="2091" y="8021"/>
                  <a:pt x="1901" y="7736"/>
                  <a:pt x="1774" y="7451"/>
                </a:cubicBezTo>
                <a:cubicBezTo>
                  <a:pt x="1616" y="7008"/>
                  <a:pt x="1647" y="6469"/>
                  <a:pt x="1711" y="5963"/>
                </a:cubicBezTo>
                <a:cubicBezTo>
                  <a:pt x="1742" y="5329"/>
                  <a:pt x="1806" y="4632"/>
                  <a:pt x="1394" y="4126"/>
                </a:cubicBezTo>
                <a:cubicBezTo>
                  <a:pt x="2091" y="3271"/>
                  <a:pt x="3104" y="2701"/>
                  <a:pt x="4244" y="2479"/>
                </a:cubicBezTo>
                <a:close/>
                <a:moveTo>
                  <a:pt x="3136" y="11410"/>
                </a:moveTo>
                <a:lnTo>
                  <a:pt x="3136" y="11410"/>
                </a:lnTo>
                <a:cubicBezTo>
                  <a:pt x="3231" y="11441"/>
                  <a:pt x="3358" y="11441"/>
                  <a:pt x="3453" y="11473"/>
                </a:cubicBezTo>
                <a:lnTo>
                  <a:pt x="3263" y="11473"/>
                </a:lnTo>
                <a:cubicBezTo>
                  <a:pt x="3231" y="11473"/>
                  <a:pt x="3168" y="11441"/>
                  <a:pt x="3136" y="11410"/>
                </a:cubicBezTo>
                <a:close/>
                <a:moveTo>
                  <a:pt x="5193" y="2395"/>
                </a:moveTo>
                <a:cubicBezTo>
                  <a:pt x="5440" y="2395"/>
                  <a:pt x="5682" y="2410"/>
                  <a:pt x="5923" y="2447"/>
                </a:cubicBezTo>
                <a:cubicBezTo>
                  <a:pt x="6493" y="2511"/>
                  <a:pt x="7031" y="2701"/>
                  <a:pt x="7506" y="2954"/>
                </a:cubicBezTo>
                <a:cubicBezTo>
                  <a:pt x="7253" y="3049"/>
                  <a:pt x="6999" y="3239"/>
                  <a:pt x="6873" y="3429"/>
                </a:cubicBezTo>
                <a:cubicBezTo>
                  <a:pt x="6809" y="3492"/>
                  <a:pt x="6809" y="3587"/>
                  <a:pt x="6873" y="3651"/>
                </a:cubicBezTo>
                <a:cubicBezTo>
                  <a:pt x="6904" y="3682"/>
                  <a:pt x="6944" y="3698"/>
                  <a:pt x="6984" y="3698"/>
                </a:cubicBezTo>
                <a:cubicBezTo>
                  <a:pt x="7023" y="3698"/>
                  <a:pt x="7063" y="3682"/>
                  <a:pt x="7095" y="3651"/>
                </a:cubicBezTo>
                <a:cubicBezTo>
                  <a:pt x="7221" y="3492"/>
                  <a:pt x="7380" y="3397"/>
                  <a:pt x="7538" y="3334"/>
                </a:cubicBezTo>
                <a:cubicBezTo>
                  <a:pt x="7633" y="3302"/>
                  <a:pt x="7728" y="3302"/>
                  <a:pt x="7823" y="3271"/>
                </a:cubicBezTo>
                <a:lnTo>
                  <a:pt x="7950" y="3271"/>
                </a:lnTo>
                <a:cubicBezTo>
                  <a:pt x="8456" y="3651"/>
                  <a:pt x="8836" y="4126"/>
                  <a:pt x="9153" y="4728"/>
                </a:cubicBezTo>
                <a:cubicBezTo>
                  <a:pt x="8921" y="4745"/>
                  <a:pt x="8646" y="4758"/>
                  <a:pt x="8366" y="4758"/>
                </a:cubicBezTo>
                <a:cubicBezTo>
                  <a:pt x="7650" y="4758"/>
                  <a:pt x="6896" y="4675"/>
                  <a:pt x="6714" y="4379"/>
                </a:cubicBezTo>
                <a:cubicBezTo>
                  <a:pt x="6619" y="4252"/>
                  <a:pt x="6683" y="4062"/>
                  <a:pt x="6809" y="3841"/>
                </a:cubicBezTo>
                <a:cubicBezTo>
                  <a:pt x="6873" y="3777"/>
                  <a:pt x="6873" y="3682"/>
                  <a:pt x="6778" y="3651"/>
                </a:cubicBezTo>
                <a:cubicBezTo>
                  <a:pt x="6746" y="3619"/>
                  <a:pt x="6707" y="3603"/>
                  <a:pt x="6671" y="3603"/>
                </a:cubicBezTo>
                <a:cubicBezTo>
                  <a:pt x="6635" y="3603"/>
                  <a:pt x="6604" y="3619"/>
                  <a:pt x="6588" y="3651"/>
                </a:cubicBezTo>
                <a:cubicBezTo>
                  <a:pt x="6398" y="3841"/>
                  <a:pt x="6303" y="4094"/>
                  <a:pt x="6334" y="4379"/>
                </a:cubicBezTo>
                <a:cubicBezTo>
                  <a:pt x="6398" y="4632"/>
                  <a:pt x="6556" y="4823"/>
                  <a:pt x="6778" y="4949"/>
                </a:cubicBezTo>
                <a:cubicBezTo>
                  <a:pt x="6904" y="5013"/>
                  <a:pt x="7063" y="5076"/>
                  <a:pt x="7221" y="5108"/>
                </a:cubicBezTo>
                <a:cubicBezTo>
                  <a:pt x="6936" y="5108"/>
                  <a:pt x="6651" y="5171"/>
                  <a:pt x="6366" y="5361"/>
                </a:cubicBezTo>
                <a:cubicBezTo>
                  <a:pt x="6081" y="5519"/>
                  <a:pt x="5923" y="5804"/>
                  <a:pt x="5923" y="6153"/>
                </a:cubicBezTo>
                <a:cubicBezTo>
                  <a:pt x="5954" y="6501"/>
                  <a:pt x="6144" y="6849"/>
                  <a:pt x="6461" y="7039"/>
                </a:cubicBezTo>
                <a:cubicBezTo>
                  <a:pt x="6478" y="7048"/>
                  <a:pt x="6497" y="7052"/>
                  <a:pt x="6517" y="7052"/>
                </a:cubicBezTo>
                <a:cubicBezTo>
                  <a:pt x="6571" y="7052"/>
                  <a:pt x="6628" y="7022"/>
                  <a:pt x="6651" y="6976"/>
                </a:cubicBezTo>
                <a:cubicBezTo>
                  <a:pt x="6714" y="6913"/>
                  <a:pt x="6714" y="6849"/>
                  <a:pt x="6651" y="6786"/>
                </a:cubicBezTo>
                <a:cubicBezTo>
                  <a:pt x="6429" y="6564"/>
                  <a:pt x="6334" y="6248"/>
                  <a:pt x="6429" y="5963"/>
                </a:cubicBezTo>
                <a:cubicBezTo>
                  <a:pt x="6556" y="5709"/>
                  <a:pt x="6778" y="5551"/>
                  <a:pt x="7126" y="5519"/>
                </a:cubicBezTo>
                <a:cubicBezTo>
                  <a:pt x="7169" y="5515"/>
                  <a:pt x="7211" y="5513"/>
                  <a:pt x="7254" y="5513"/>
                </a:cubicBezTo>
                <a:cubicBezTo>
                  <a:pt x="7528" y="5513"/>
                  <a:pt x="7806" y="5595"/>
                  <a:pt x="8108" y="5678"/>
                </a:cubicBezTo>
                <a:lnTo>
                  <a:pt x="8298" y="5741"/>
                </a:lnTo>
                <a:cubicBezTo>
                  <a:pt x="8741" y="5868"/>
                  <a:pt x="9121" y="5994"/>
                  <a:pt x="9596" y="5994"/>
                </a:cubicBezTo>
                <a:cubicBezTo>
                  <a:pt x="9691" y="6469"/>
                  <a:pt x="9755" y="6976"/>
                  <a:pt x="9723" y="7451"/>
                </a:cubicBezTo>
                <a:cubicBezTo>
                  <a:pt x="9723" y="8338"/>
                  <a:pt x="9343" y="9288"/>
                  <a:pt x="8615" y="10111"/>
                </a:cubicBezTo>
                <a:cubicBezTo>
                  <a:pt x="8108" y="10016"/>
                  <a:pt x="8108" y="9478"/>
                  <a:pt x="8108" y="8749"/>
                </a:cubicBezTo>
                <a:cubicBezTo>
                  <a:pt x="8140" y="8401"/>
                  <a:pt x="8140" y="8084"/>
                  <a:pt x="8076" y="7863"/>
                </a:cubicBezTo>
                <a:cubicBezTo>
                  <a:pt x="7918" y="7451"/>
                  <a:pt x="7601" y="7293"/>
                  <a:pt x="7285" y="7134"/>
                </a:cubicBezTo>
                <a:cubicBezTo>
                  <a:pt x="7190" y="7103"/>
                  <a:pt x="7095" y="7039"/>
                  <a:pt x="6999" y="6976"/>
                </a:cubicBezTo>
                <a:cubicBezTo>
                  <a:pt x="6965" y="6964"/>
                  <a:pt x="6930" y="6957"/>
                  <a:pt x="6898" y="6957"/>
                </a:cubicBezTo>
                <a:cubicBezTo>
                  <a:pt x="6843" y="6957"/>
                  <a:pt x="6798" y="6979"/>
                  <a:pt x="6778" y="7039"/>
                </a:cubicBezTo>
                <a:cubicBezTo>
                  <a:pt x="6714" y="7103"/>
                  <a:pt x="6714" y="7198"/>
                  <a:pt x="6809" y="7261"/>
                </a:cubicBezTo>
                <a:cubicBezTo>
                  <a:pt x="6904" y="7324"/>
                  <a:pt x="7031" y="7419"/>
                  <a:pt x="7158" y="7483"/>
                </a:cubicBezTo>
                <a:cubicBezTo>
                  <a:pt x="7411" y="7609"/>
                  <a:pt x="7601" y="7704"/>
                  <a:pt x="7728" y="7989"/>
                </a:cubicBezTo>
                <a:cubicBezTo>
                  <a:pt x="7823" y="8243"/>
                  <a:pt x="7791" y="8559"/>
                  <a:pt x="7760" y="8844"/>
                </a:cubicBezTo>
                <a:cubicBezTo>
                  <a:pt x="7760" y="9034"/>
                  <a:pt x="7728" y="9224"/>
                  <a:pt x="7728" y="9414"/>
                </a:cubicBezTo>
                <a:cubicBezTo>
                  <a:pt x="7791" y="9921"/>
                  <a:pt x="7981" y="10270"/>
                  <a:pt x="8330" y="10396"/>
                </a:cubicBezTo>
                <a:cubicBezTo>
                  <a:pt x="7319" y="11378"/>
                  <a:pt x="5966" y="11965"/>
                  <a:pt x="4775" y="11965"/>
                </a:cubicBezTo>
                <a:cubicBezTo>
                  <a:pt x="4660" y="11965"/>
                  <a:pt x="4546" y="11959"/>
                  <a:pt x="4434" y="11948"/>
                </a:cubicBezTo>
                <a:lnTo>
                  <a:pt x="4403" y="11948"/>
                </a:lnTo>
                <a:cubicBezTo>
                  <a:pt x="4371" y="11948"/>
                  <a:pt x="4339" y="11948"/>
                  <a:pt x="4339" y="11980"/>
                </a:cubicBezTo>
                <a:cubicBezTo>
                  <a:pt x="4181" y="11916"/>
                  <a:pt x="4054" y="11885"/>
                  <a:pt x="3896" y="11821"/>
                </a:cubicBezTo>
                <a:cubicBezTo>
                  <a:pt x="4086" y="11821"/>
                  <a:pt x="4276" y="11853"/>
                  <a:pt x="4466" y="11916"/>
                </a:cubicBezTo>
                <a:cubicBezTo>
                  <a:pt x="4561" y="11916"/>
                  <a:pt x="4624" y="11885"/>
                  <a:pt x="4656" y="11790"/>
                </a:cubicBezTo>
                <a:cubicBezTo>
                  <a:pt x="4656" y="11726"/>
                  <a:pt x="4624" y="11663"/>
                  <a:pt x="4561" y="11631"/>
                </a:cubicBezTo>
                <a:cubicBezTo>
                  <a:pt x="4498" y="11631"/>
                  <a:pt x="4434" y="11600"/>
                  <a:pt x="4403" y="11600"/>
                </a:cubicBezTo>
                <a:cubicBezTo>
                  <a:pt x="4434" y="11568"/>
                  <a:pt x="4466" y="11536"/>
                  <a:pt x="4498" y="11473"/>
                </a:cubicBezTo>
                <a:cubicBezTo>
                  <a:pt x="4498" y="11410"/>
                  <a:pt x="4466" y="11346"/>
                  <a:pt x="4371" y="11346"/>
                </a:cubicBezTo>
                <a:cubicBezTo>
                  <a:pt x="3896" y="11251"/>
                  <a:pt x="3231" y="11125"/>
                  <a:pt x="2534" y="11061"/>
                </a:cubicBezTo>
                <a:cubicBezTo>
                  <a:pt x="2376" y="10935"/>
                  <a:pt x="2186" y="10776"/>
                  <a:pt x="2027" y="10618"/>
                </a:cubicBezTo>
                <a:lnTo>
                  <a:pt x="2027" y="10618"/>
                </a:lnTo>
                <a:cubicBezTo>
                  <a:pt x="2249" y="10650"/>
                  <a:pt x="2439" y="10681"/>
                  <a:pt x="2661" y="10713"/>
                </a:cubicBezTo>
                <a:cubicBezTo>
                  <a:pt x="2678" y="10721"/>
                  <a:pt x="2695" y="10725"/>
                  <a:pt x="2711" y="10725"/>
                </a:cubicBezTo>
                <a:cubicBezTo>
                  <a:pt x="2756" y="10725"/>
                  <a:pt x="2796" y="10696"/>
                  <a:pt x="2819" y="10650"/>
                </a:cubicBezTo>
                <a:cubicBezTo>
                  <a:pt x="2851" y="10713"/>
                  <a:pt x="2851" y="10808"/>
                  <a:pt x="2883" y="10903"/>
                </a:cubicBezTo>
                <a:cubicBezTo>
                  <a:pt x="2883" y="10981"/>
                  <a:pt x="2947" y="11038"/>
                  <a:pt x="3023" y="11038"/>
                </a:cubicBezTo>
                <a:cubicBezTo>
                  <a:pt x="3039" y="11038"/>
                  <a:pt x="3056" y="11035"/>
                  <a:pt x="3073" y="11030"/>
                </a:cubicBezTo>
                <a:cubicBezTo>
                  <a:pt x="3157" y="11030"/>
                  <a:pt x="3242" y="10954"/>
                  <a:pt x="3237" y="10849"/>
                </a:cubicBezTo>
                <a:lnTo>
                  <a:pt x="3237" y="10849"/>
                </a:lnTo>
                <a:cubicBezTo>
                  <a:pt x="3259" y="10921"/>
                  <a:pt x="3335" y="10966"/>
                  <a:pt x="3389" y="10966"/>
                </a:cubicBezTo>
                <a:lnTo>
                  <a:pt x="3421" y="10966"/>
                </a:lnTo>
                <a:cubicBezTo>
                  <a:pt x="4339" y="10840"/>
                  <a:pt x="5131" y="9763"/>
                  <a:pt x="5321" y="8844"/>
                </a:cubicBezTo>
                <a:cubicBezTo>
                  <a:pt x="5416" y="8274"/>
                  <a:pt x="5194" y="7958"/>
                  <a:pt x="4719" y="7578"/>
                </a:cubicBezTo>
                <a:cubicBezTo>
                  <a:pt x="4593" y="7483"/>
                  <a:pt x="4339" y="7356"/>
                  <a:pt x="4023" y="7229"/>
                </a:cubicBezTo>
                <a:cubicBezTo>
                  <a:pt x="3453" y="6976"/>
                  <a:pt x="2724" y="6628"/>
                  <a:pt x="2597" y="6248"/>
                </a:cubicBezTo>
                <a:cubicBezTo>
                  <a:pt x="2534" y="6121"/>
                  <a:pt x="2534" y="6026"/>
                  <a:pt x="2597" y="5899"/>
                </a:cubicBezTo>
                <a:cubicBezTo>
                  <a:pt x="2629" y="5868"/>
                  <a:pt x="2629" y="5804"/>
                  <a:pt x="2629" y="5773"/>
                </a:cubicBezTo>
                <a:cubicBezTo>
                  <a:pt x="2661" y="5773"/>
                  <a:pt x="2724" y="5773"/>
                  <a:pt x="2756" y="5741"/>
                </a:cubicBezTo>
                <a:cubicBezTo>
                  <a:pt x="2978" y="5488"/>
                  <a:pt x="3263" y="5361"/>
                  <a:pt x="3548" y="5234"/>
                </a:cubicBezTo>
                <a:cubicBezTo>
                  <a:pt x="3959" y="5076"/>
                  <a:pt x="4339" y="4886"/>
                  <a:pt x="4624" y="4442"/>
                </a:cubicBezTo>
                <a:cubicBezTo>
                  <a:pt x="4941" y="3841"/>
                  <a:pt x="4973" y="3112"/>
                  <a:pt x="4656" y="2416"/>
                </a:cubicBezTo>
                <a:cubicBezTo>
                  <a:pt x="4840" y="2403"/>
                  <a:pt x="5018" y="2395"/>
                  <a:pt x="5193" y="2395"/>
                </a:cubicBezTo>
                <a:close/>
                <a:moveTo>
                  <a:pt x="3643" y="12138"/>
                </a:moveTo>
                <a:cubicBezTo>
                  <a:pt x="3674" y="12170"/>
                  <a:pt x="3738" y="12170"/>
                  <a:pt x="3769" y="12170"/>
                </a:cubicBezTo>
                <a:cubicBezTo>
                  <a:pt x="3769" y="12233"/>
                  <a:pt x="3738" y="12265"/>
                  <a:pt x="3706" y="12328"/>
                </a:cubicBezTo>
                <a:cubicBezTo>
                  <a:pt x="3674" y="12423"/>
                  <a:pt x="3611" y="12518"/>
                  <a:pt x="3548" y="12645"/>
                </a:cubicBezTo>
                <a:cubicBezTo>
                  <a:pt x="3484" y="12613"/>
                  <a:pt x="3421" y="12613"/>
                  <a:pt x="3389" y="12581"/>
                </a:cubicBezTo>
                <a:cubicBezTo>
                  <a:pt x="3453" y="12486"/>
                  <a:pt x="3516" y="12391"/>
                  <a:pt x="3579" y="12296"/>
                </a:cubicBezTo>
                <a:lnTo>
                  <a:pt x="3579" y="12265"/>
                </a:lnTo>
                <a:cubicBezTo>
                  <a:pt x="3611" y="12233"/>
                  <a:pt x="3611" y="12170"/>
                  <a:pt x="3643" y="12138"/>
                </a:cubicBezTo>
                <a:close/>
                <a:moveTo>
                  <a:pt x="7538" y="1592"/>
                </a:moveTo>
                <a:cubicBezTo>
                  <a:pt x="10008" y="2732"/>
                  <a:pt x="11275" y="5298"/>
                  <a:pt x="10895" y="8274"/>
                </a:cubicBezTo>
                <a:cubicBezTo>
                  <a:pt x="10673" y="9890"/>
                  <a:pt x="10008" y="11093"/>
                  <a:pt x="8868" y="11885"/>
                </a:cubicBezTo>
                <a:cubicBezTo>
                  <a:pt x="7975" y="12526"/>
                  <a:pt x="6800" y="12852"/>
                  <a:pt x="5476" y="12852"/>
                </a:cubicBezTo>
                <a:cubicBezTo>
                  <a:pt x="4969" y="12852"/>
                  <a:pt x="4440" y="12805"/>
                  <a:pt x="3896" y="12708"/>
                </a:cubicBezTo>
                <a:cubicBezTo>
                  <a:pt x="3959" y="12613"/>
                  <a:pt x="4023" y="12518"/>
                  <a:pt x="4054" y="12423"/>
                </a:cubicBezTo>
                <a:cubicBezTo>
                  <a:pt x="4086" y="12360"/>
                  <a:pt x="4118" y="12328"/>
                  <a:pt x="4118" y="12265"/>
                </a:cubicBezTo>
                <a:cubicBezTo>
                  <a:pt x="4181" y="12265"/>
                  <a:pt x="4213" y="12265"/>
                  <a:pt x="4244" y="12296"/>
                </a:cubicBezTo>
                <a:cubicBezTo>
                  <a:pt x="4276" y="12328"/>
                  <a:pt x="4339" y="12360"/>
                  <a:pt x="4403" y="12391"/>
                </a:cubicBezTo>
                <a:cubicBezTo>
                  <a:pt x="4501" y="12399"/>
                  <a:pt x="4600" y="12402"/>
                  <a:pt x="4701" y="12402"/>
                </a:cubicBezTo>
                <a:cubicBezTo>
                  <a:pt x="5929" y="12402"/>
                  <a:pt x="7312" y="11869"/>
                  <a:pt x="8425" y="10903"/>
                </a:cubicBezTo>
                <a:cubicBezTo>
                  <a:pt x="9470" y="9985"/>
                  <a:pt x="10135" y="8813"/>
                  <a:pt x="10166" y="7673"/>
                </a:cubicBezTo>
                <a:cubicBezTo>
                  <a:pt x="10293" y="5139"/>
                  <a:pt x="9090" y="3017"/>
                  <a:pt x="7158" y="2257"/>
                </a:cubicBezTo>
                <a:cubicBezTo>
                  <a:pt x="7221" y="2162"/>
                  <a:pt x="7285" y="2067"/>
                  <a:pt x="7316" y="1941"/>
                </a:cubicBezTo>
                <a:lnTo>
                  <a:pt x="7380" y="1846"/>
                </a:lnTo>
                <a:cubicBezTo>
                  <a:pt x="7443" y="1782"/>
                  <a:pt x="7475" y="1687"/>
                  <a:pt x="7538" y="1592"/>
                </a:cubicBezTo>
                <a:close/>
                <a:moveTo>
                  <a:pt x="6176" y="674"/>
                </a:moveTo>
                <a:cubicBezTo>
                  <a:pt x="7760" y="674"/>
                  <a:pt x="9090" y="1339"/>
                  <a:pt x="10071" y="2574"/>
                </a:cubicBezTo>
                <a:cubicBezTo>
                  <a:pt x="11370" y="4284"/>
                  <a:pt x="11845" y="6881"/>
                  <a:pt x="11243" y="9193"/>
                </a:cubicBezTo>
                <a:cubicBezTo>
                  <a:pt x="10800" y="10871"/>
                  <a:pt x="9818" y="12170"/>
                  <a:pt x="8393" y="12930"/>
                </a:cubicBezTo>
                <a:cubicBezTo>
                  <a:pt x="7543" y="13381"/>
                  <a:pt x="6569" y="13604"/>
                  <a:pt x="5555" y="13604"/>
                </a:cubicBezTo>
                <a:cubicBezTo>
                  <a:pt x="4718" y="13604"/>
                  <a:pt x="3854" y="13452"/>
                  <a:pt x="3009" y="13151"/>
                </a:cubicBezTo>
                <a:cubicBezTo>
                  <a:pt x="3009" y="13151"/>
                  <a:pt x="2978" y="13120"/>
                  <a:pt x="2978" y="13120"/>
                </a:cubicBezTo>
                <a:cubicBezTo>
                  <a:pt x="2956" y="13120"/>
                  <a:pt x="2935" y="13106"/>
                  <a:pt x="2914" y="13106"/>
                </a:cubicBezTo>
                <a:cubicBezTo>
                  <a:pt x="2904" y="13106"/>
                  <a:pt x="2893" y="13109"/>
                  <a:pt x="2883" y="13120"/>
                </a:cubicBezTo>
                <a:cubicBezTo>
                  <a:pt x="2724" y="13025"/>
                  <a:pt x="2566" y="12961"/>
                  <a:pt x="2407" y="12898"/>
                </a:cubicBezTo>
                <a:lnTo>
                  <a:pt x="2407" y="12866"/>
                </a:lnTo>
                <a:cubicBezTo>
                  <a:pt x="2376" y="12708"/>
                  <a:pt x="2439" y="12676"/>
                  <a:pt x="2471" y="12676"/>
                </a:cubicBezTo>
                <a:cubicBezTo>
                  <a:pt x="3503" y="13074"/>
                  <a:pt x="4555" y="13273"/>
                  <a:pt x="5558" y="13273"/>
                </a:cubicBezTo>
                <a:cubicBezTo>
                  <a:pt x="6710" y="13273"/>
                  <a:pt x="7796" y="13011"/>
                  <a:pt x="8710" y="12486"/>
                </a:cubicBezTo>
                <a:cubicBezTo>
                  <a:pt x="10135" y="11663"/>
                  <a:pt x="11053" y="10238"/>
                  <a:pt x="11306" y="8369"/>
                </a:cubicBezTo>
                <a:cubicBezTo>
                  <a:pt x="11592" y="6374"/>
                  <a:pt x="11116" y="4411"/>
                  <a:pt x="10008" y="2986"/>
                </a:cubicBezTo>
                <a:cubicBezTo>
                  <a:pt x="9058" y="1751"/>
                  <a:pt x="7728" y="959"/>
                  <a:pt x="6144" y="737"/>
                </a:cubicBezTo>
                <a:lnTo>
                  <a:pt x="6176" y="706"/>
                </a:lnTo>
                <a:lnTo>
                  <a:pt x="6176" y="674"/>
                </a:lnTo>
                <a:close/>
                <a:moveTo>
                  <a:pt x="2978" y="13531"/>
                </a:moveTo>
                <a:cubicBezTo>
                  <a:pt x="3009" y="13563"/>
                  <a:pt x="3073" y="13595"/>
                  <a:pt x="3136" y="13595"/>
                </a:cubicBezTo>
                <a:cubicBezTo>
                  <a:pt x="2978" y="13785"/>
                  <a:pt x="2851" y="13975"/>
                  <a:pt x="2724" y="14165"/>
                </a:cubicBezTo>
                <a:cubicBezTo>
                  <a:pt x="2693" y="14196"/>
                  <a:pt x="2693" y="14260"/>
                  <a:pt x="2693" y="14292"/>
                </a:cubicBezTo>
                <a:cubicBezTo>
                  <a:pt x="2693" y="14292"/>
                  <a:pt x="2661" y="14292"/>
                  <a:pt x="2661" y="14260"/>
                </a:cubicBezTo>
                <a:cubicBezTo>
                  <a:pt x="2693" y="14260"/>
                  <a:pt x="2693" y="14228"/>
                  <a:pt x="2693" y="14228"/>
                </a:cubicBezTo>
                <a:lnTo>
                  <a:pt x="2693" y="14165"/>
                </a:lnTo>
                <a:cubicBezTo>
                  <a:pt x="2788" y="13943"/>
                  <a:pt x="2883" y="13753"/>
                  <a:pt x="2978" y="13531"/>
                </a:cubicBezTo>
                <a:close/>
                <a:moveTo>
                  <a:pt x="2344" y="14418"/>
                </a:moveTo>
                <a:cubicBezTo>
                  <a:pt x="2376" y="14482"/>
                  <a:pt x="2407" y="14545"/>
                  <a:pt x="2471" y="14577"/>
                </a:cubicBezTo>
                <a:lnTo>
                  <a:pt x="1901" y="14577"/>
                </a:lnTo>
                <a:cubicBezTo>
                  <a:pt x="2027" y="14482"/>
                  <a:pt x="2186" y="14450"/>
                  <a:pt x="2344" y="14418"/>
                </a:cubicBezTo>
                <a:close/>
                <a:moveTo>
                  <a:pt x="3041" y="14450"/>
                </a:moveTo>
                <a:cubicBezTo>
                  <a:pt x="3691" y="14568"/>
                  <a:pt x="4353" y="14600"/>
                  <a:pt x="5013" y="14600"/>
                </a:cubicBezTo>
                <a:cubicBezTo>
                  <a:pt x="5413" y="14600"/>
                  <a:pt x="5813" y="14588"/>
                  <a:pt x="6208" y="14577"/>
                </a:cubicBezTo>
                <a:lnTo>
                  <a:pt x="7823" y="14577"/>
                </a:lnTo>
                <a:cubicBezTo>
                  <a:pt x="7918" y="14672"/>
                  <a:pt x="7950" y="14798"/>
                  <a:pt x="7950" y="14925"/>
                </a:cubicBezTo>
                <a:cubicBezTo>
                  <a:pt x="7918" y="15052"/>
                  <a:pt x="7855" y="15147"/>
                  <a:pt x="7760" y="15242"/>
                </a:cubicBezTo>
                <a:cubicBezTo>
                  <a:pt x="6651" y="15305"/>
                  <a:pt x="5764" y="15337"/>
                  <a:pt x="4973" y="15337"/>
                </a:cubicBezTo>
                <a:lnTo>
                  <a:pt x="4529" y="15337"/>
                </a:lnTo>
                <a:cubicBezTo>
                  <a:pt x="4260" y="15351"/>
                  <a:pt x="3896" y="15365"/>
                  <a:pt x="3513" y="15365"/>
                </a:cubicBezTo>
                <a:cubicBezTo>
                  <a:pt x="3041" y="15365"/>
                  <a:pt x="2539" y="15343"/>
                  <a:pt x="2154" y="15273"/>
                </a:cubicBezTo>
                <a:lnTo>
                  <a:pt x="3041" y="15273"/>
                </a:lnTo>
                <a:cubicBezTo>
                  <a:pt x="3136" y="15273"/>
                  <a:pt x="3199" y="15210"/>
                  <a:pt x="3199" y="15147"/>
                </a:cubicBezTo>
                <a:cubicBezTo>
                  <a:pt x="3199" y="15052"/>
                  <a:pt x="3136" y="14988"/>
                  <a:pt x="3041" y="14988"/>
                </a:cubicBezTo>
                <a:cubicBezTo>
                  <a:pt x="2597" y="14957"/>
                  <a:pt x="2122" y="14925"/>
                  <a:pt x="1647" y="14925"/>
                </a:cubicBezTo>
                <a:cubicBezTo>
                  <a:pt x="1647" y="14925"/>
                  <a:pt x="1647" y="14893"/>
                  <a:pt x="1647" y="14862"/>
                </a:cubicBezTo>
                <a:cubicBezTo>
                  <a:pt x="2312" y="14893"/>
                  <a:pt x="3041" y="14925"/>
                  <a:pt x="3833" y="15052"/>
                </a:cubicBezTo>
                <a:cubicBezTo>
                  <a:pt x="3896" y="15052"/>
                  <a:pt x="3959" y="15020"/>
                  <a:pt x="3991" y="14988"/>
                </a:cubicBezTo>
                <a:cubicBezTo>
                  <a:pt x="4023" y="14925"/>
                  <a:pt x="4054" y="14862"/>
                  <a:pt x="4023" y="14830"/>
                </a:cubicBezTo>
                <a:cubicBezTo>
                  <a:pt x="3991" y="14767"/>
                  <a:pt x="3959" y="14735"/>
                  <a:pt x="3896" y="14703"/>
                </a:cubicBezTo>
                <a:cubicBezTo>
                  <a:pt x="3548" y="14672"/>
                  <a:pt x="3199" y="14640"/>
                  <a:pt x="2883" y="14608"/>
                </a:cubicBezTo>
                <a:lnTo>
                  <a:pt x="2914" y="14608"/>
                </a:lnTo>
                <a:cubicBezTo>
                  <a:pt x="2978" y="14545"/>
                  <a:pt x="3009" y="14513"/>
                  <a:pt x="3041" y="14450"/>
                </a:cubicBezTo>
                <a:close/>
                <a:moveTo>
                  <a:pt x="7592" y="0"/>
                </a:moveTo>
                <a:cubicBezTo>
                  <a:pt x="7368" y="0"/>
                  <a:pt x="7186" y="159"/>
                  <a:pt x="7063" y="357"/>
                </a:cubicBezTo>
                <a:cubicBezTo>
                  <a:pt x="6746" y="326"/>
                  <a:pt x="6398" y="294"/>
                  <a:pt x="6049" y="294"/>
                </a:cubicBezTo>
                <a:cubicBezTo>
                  <a:pt x="5986" y="294"/>
                  <a:pt x="5891" y="326"/>
                  <a:pt x="5891" y="421"/>
                </a:cubicBezTo>
                <a:cubicBezTo>
                  <a:pt x="5828" y="452"/>
                  <a:pt x="5796" y="516"/>
                  <a:pt x="5796" y="611"/>
                </a:cubicBezTo>
                <a:cubicBezTo>
                  <a:pt x="5764" y="737"/>
                  <a:pt x="5796" y="927"/>
                  <a:pt x="5859" y="1022"/>
                </a:cubicBezTo>
                <a:cubicBezTo>
                  <a:pt x="5859" y="1054"/>
                  <a:pt x="5891" y="1086"/>
                  <a:pt x="5954" y="1086"/>
                </a:cubicBezTo>
                <a:cubicBezTo>
                  <a:pt x="5986" y="1117"/>
                  <a:pt x="5986" y="1117"/>
                  <a:pt x="6018" y="1117"/>
                </a:cubicBezTo>
                <a:cubicBezTo>
                  <a:pt x="6239" y="1149"/>
                  <a:pt x="6461" y="1212"/>
                  <a:pt x="6714" y="1307"/>
                </a:cubicBezTo>
                <a:cubicBezTo>
                  <a:pt x="6619" y="1529"/>
                  <a:pt x="6524" y="1782"/>
                  <a:pt x="6366" y="2036"/>
                </a:cubicBezTo>
                <a:cubicBezTo>
                  <a:pt x="6239" y="2004"/>
                  <a:pt x="6113" y="1972"/>
                  <a:pt x="5986" y="1972"/>
                </a:cubicBezTo>
                <a:cubicBezTo>
                  <a:pt x="5737" y="1939"/>
                  <a:pt x="5488" y="1923"/>
                  <a:pt x="5242" y="1923"/>
                </a:cubicBezTo>
                <a:cubicBezTo>
                  <a:pt x="2926" y="1923"/>
                  <a:pt x="827" y="3360"/>
                  <a:pt x="254" y="5393"/>
                </a:cubicBezTo>
                <a:cubicBezTo>
                  <a:pt x="191" y="5424"/>
                  <a:pt x="159" y="5456"/>
                  <a:pt x="159" y="5488"/>
                </a:cubicBezTo>
                <a:cubicBezTo>
                  <a:pt x="159" y="5519"/>
                  <a:pt x="159" y="5551"/>
                  <a:pt x="191" y="5583"/>
                </a:cubicBezTo>
                <a:cubicBezTo>
                  <a:pt x="159" y="5741"/>
                  <a:pt x="127" y="5931"/>
                  <a:pt x="96" y="6058"/>
                </a:cubicBezTo>
                <a:cubicBezTo>
                  <a:pt x="96" y="6153"/>
                  <a:pt x="96" y="6279"/>
                  <a:pt x="64" y="6374"/>
                </a:cubicBezTo>
                <a:cubicBezTo>
                  <a:pt x="32" y="6374"/>
                  <a:pt x="1" y="6438"/>
                  <a:pt x="1" y="6469"/>
                </a:cubicBezTo>
                <a:cubicBezTo>
                  <a:pt x="1" y="6533"/>
                  <a:pt x="32" y="6596"/>
                  <a:pt x="64" y="6628"/>
                </a:cubicBezTo>
                <a:cubicBezTo>
                  <a:pt x="64" y="6944"/>
                  <a:pt x="64" y="7261"/>
                  <a:pt x="127" y="7578"/>
                </a:cubicBezTo>
                <a:cubicBezTo>
                  <a:pt x="96" y="7609"/>
                  <a:pt x="64" y="7641"/>
                  <a:pt x="96" y="7704"/>
                </a:cubicBezTo>
                <a:cubicBezTo>
                  <a:pt x="96" y="7736"/>
                  <a:pt x="127" y="7799"/>
                  <a:pt x="159" y="7799"/>
                </a:cubicBezTo>
                <a:cubicBezTo>
                  <a:pt x="476" y="9795"/>
                  <a:pt x="1679" y="11410"/>
                  <a:pt x="3326" y="12043"/>
                </a:cubicBezTo>
                <a:cubicBezTo>
                  <a:pt x="3294" y="12075"/>
                  <a:pt x="3294" y="12106"/>
                  <a:pt x="3263" y="12170"/>
                </a:cubicBezTo>
                <a:cubicBezTo>
                  <a:pt x="3199" y="12265"/>
                  <a:pt x="3136" y="12391"/>
                  <a:pt x="3073" y="12518"/>
                </a:cubicBezTo>
                <a:cubicBezTo>
                  <a:pt x="2883" y="12455"/>
                  <a:pt x="2661" y="12391"/>
                  <a:pt x="2471" y="12328"/>
                </a:cubicBezTo>
                <a:lnTo>
                  <a:pt x="2344" y="12328"/>
                </a:lnTo>
                <a:cubicBezTo>
                  <a:pt x="2312" y="12360"/>
                  <a:pt x="2312" y="12360"/>
                  <a:pt x="2281" y="12391"/>
                </a:cubicBezTo>
                <a:cubicBezTo>
                  <a:pt x="2186" y="12455"/>
                  <a:pt x="2091" y="12550"/>
                  <a:pt x="2059" y="12676"/>
                </a:cubicBezTo>
                <a:cubicBezTo>
                  <a:pt x="2027" y="12771"/>
                  <a:pt x="2027" y="12898"/>
                  <a:pt x="2091" y="12993"/>
                </a:cubicBezTo>
                <a:cubicBezTo>
                  <a:pt x="2122" y="12993"/>
                  <a:pt x="2122" y="12993"/>
                  <a:pt x="2122" y="13025"/>
                </a:cubicBezTo>
                <a:cubicBezTo>
                  <a:pt x="2122" y="13056"/>
                  <a:pt x="2154" y="13120"/>
                  <a:pt x="2217" y="13151"/>
                </a:cubicBezTo>
                <a:cubicBezTo>
                  <a:pt x="2344" y="13246"/>
                  <a:pt x="2502" y="13310"/>
                  <a:pt x="2661" y="13405"/>
                </a:cubicBezTo>
                <a:cubicBezTo>
                  <a:pt x="2566" y="13626"/>
                  <a:pt x="2471" y="13816"/>
                  <a:pt x="2376" y="14070"/>
                </a:cubicBezTo>
                <a:cubicBezTo>
                  <a:pt x="2059" y="14070"/>
                  <a:pt x="1742" y="14165"/>
                  <a:pt x="1521" y="14355"/>
                </a:cubicBezTo>
                <a:cubicBezTo>
                  <a:pt x="1267" y="14608"/>
                  <a:pt x="1109" y="14988"/>
                  <a:pt x="1331" y="15305"/>
                </a:cubicBezTo>
                <a:cubicBezTo>
                  <a:pt x="1362" y="15368"/>
                  <a:pt x="1426" y="15368"/>
                  <a:pt x="1489" y="15368"/>
                </a:cubicBezTo>
                <a:lnTo>
                  <a:pt x="1521" y="15368"/>
                </a:lnTo>
                <a:cubicBezTo>
                  <a:pt x="1759" y="15650"/>
                  <a:pt x="2161" y="15694"/>
                  <a:pt x="2563" y="15694"/>
                </a:cubicBezTo>
                <a:cubicBezTo>
                  <a:pt x="2748" y="15694"/>
                  <a:pt x="2934" y="15685"/>
                  <a:pt x="3104" y="15685"/>
                </a:cubicBezTo>
                <a:cubicBezTo>
                  <a:pt x="3674" y="15717"/>
                  <a:pt x="4244" y="15748"/>
                  <a:pt x="4846" y="15748"/>
                </a:cubicBezTo>
                <a:cubicBezTo>
                  <a:pt x="5796" y="15748"/>
                  <a:pt x="6778" y="15717"/>
                  <a:pt x="7760" y="15653"/>
                </a:cubicBezTo>
                <a:cubicBezTo>
                  <a:pt x="7823" y="15653"/>
                  <a:pt x="7886" y="15622"/>
                  <a:pt x="7918" y="15558"/>
                </a:cubicBezTo>
                <a:cubicBezTo>
                  <a:pt x="8140" y="15463"/>
                  <a:pt x="8298" y="15273"/>
                  <a:pt x="8330" y="15020"/>
                </a:cubicBezTo>
                <a:cubicBezTo>
                  <a:pt x="8393" y="14735"/>
                  <a:pt x="8298" y="14450"/>
                  <a:pt x="8108" y="14260"/>
                </a:cubicBezTo>
                <a:cubicBezTo>
                  <a:pt x="8045" y="14228"/>
                  <a:pt x="8013" y="14196"/>
                  <a:pt x="7950" y="14196"/>
                </a:cubicBezTo>
                <a:lnTo>
                  <a:pt x="7918" y="14196"/>
                </a:lnTo>
                <a:cubicBezTo>
                  <a:pt x="7686" y="14186"/>
                  <a:pt x="7457" y="14182"/>
                  <a:pt x="7231" y="14182"/>
                </a:cubicBezTo>
                <a:cubicBezTo>
                  <a:pt x="6778" y="14182"/>
                  <a:pt x="6334" y="14196"/>
                  <a:pt x="5891" y="14196"/>
                </a:cubicBezTo>
                <a:cubicBezTo>
                  <a:pt x="5567" y="14208"/>
                  <a:pt x="5238" y="14215"/>
                  <a:pt x="4906" y="14215"/>
                </a:cubicBezTo>
                <a:cubicBezTo>
                  <a:pt x="4332" y="14215"/>
                  <a:pt x="3750" y="14193"/>
                  <a:pt x="3168" y="14133"/>
                </a:cubicBezTo>
                <a:cubicBezTo>
                  <a:pt x="3263" y="14006"/>
                  <a:pt x="3358" y="13848"/>
                  <a:pt x="3421" y="13721"/>
                </a:cubicBezTo>
                <a:cubicBezTo>
                  <a:pt x="4100" y="13934"/>
                  <a:pt x="4824" y="14039"/>
                  <a:pt x="5559" y="14039"/>
                </a:cubicBezTo>
                <a:cubicBezTo>
                  <a:pt x="6467" y="14039"/>
                  <a:pt x="7391" y="13878"/>
                  <a:pt x="8266" y="13563"/>
                </a:cubicBezTo>
                <a:cubicBezTo>
                  <a:pt x="10451" y="12708"/>
                  <a:pt x="11338" y="10523"/>
                  <a:pt x="11655" y="9288"/>
                </a:cubicBezTo>
                <a:cubicBezTo>
                  <a:pt x="12478" y="6026"/>
                  <a:pt x="11338" y="1814"/>
                  <a:pt x="8045" y="611"/>
                </a:cubicBezTo>
                <a:cubicBezTo>
                  <a:pt x="8076" y="547"/>
                  <a:pt x="8076" y="452"/>
                  <a:pt x="8045" y="357"/>
                </a:cubicBezTo>
                <a:cubicBezTo>
                  <a:pt x="8013" y="231"/>
                  <a:pt x="7918" y="104"/>
                  <a:pt x="7791" y="41"/>
                </a:cubicBezTo>
                <a:cubicBezTo>
                  <a:pt x="7722" y="13"/>
                  <a:pt x="7655" y="0"/>
                  <a:pt x="759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1" name="Google Shape;631;p14"/>
          <p:cNvGrpSpPr/>
          <p:nvPr/>
        </p:nvGrpSpPr>
        <p:grpSpPr>
          <a:xfrm>
            <a:off x="2942171" y="2021985"/>
            <a:ext cx="442321" cy="476722"/>
            <a:chOff x="2942171" y="2021985"/>
            <a:chExt cx="442321" cy="476722"/>
          </a:xfrm>
        </p:grpSpPr>
        <p:sp>
          <p:nvSpPr>
            <p:cNvPr id="632" name="Google Shape;632;p14"/>
            <p:cNvSpPr/>
            <p:nvPr/>
          </p:nvSpPr>
          <p:spPr>
            <a:xfrm>
              <a:off x="3054664" y="2063339"/>
              <a:ext cx="161559" cy="108455"/>
            </a:xfrm>
            <a:custGeom>
              <a:rect b="b" l="l" r="r" t="t"/>
              <a:pathLst>
                <a:path extrusionOk="0" h="3572" w="5321">
                  <a:moveTo>
                    <a:pt x="3864" y="404"/>
                  </a:moveTo>
                  <a:cubicBezTo>
                    <a:pt x="4149" y="563"/>
                    <a:pt x="4434" y="753"/>
                    <a:pt x="4751" y="974"/>
                  </a:cubicBezTo>
                  <a:cubicBezTo>
                    <a:pt x="3674" y="1703"/>
                    <a:pt x="2502" y="2368"/>
                    <a:pt x="1489" y="3001"/>
                  </a:cubicBezTo>
                  <a:lnTo>
                    <a:pt x="1299" y="2684"/>
                  </a:lnTo>
                  <a:lnTo>
                    <a:pt x="1299" y="2684"/>
                  </a:lnTo>
                  <a:lnTo>
                    <a:pt x="1330" y="2874"/>
                  </a:lnTo>
                  <a:cubicBezTo>
                    <a:pt x="1267" y="2843"/>
                    <a:pt x="1204" y="2811"/>
                    <a:pt x="1140" y="2748"/>
                  </a:cubicBezTo>
                  <a:cubicBezTo>
                    <a:pt x="1109" y="2748"/>
                    <a:pt x="1077" y="2716"/>
                    <a:pt x="1014" y="2684"/>
                  </a:cubicBezTo>
                  <a:lnTo>
                    <a:pt x="539" y="2368"/>
                  </a:lnTo>
                  <a:cubicBezTo>
                    <a:pt x="1647" y="1861"/>
                    <a:pt x="2756" y="1196"/>
                    <a:pt x="3864" y="404"/>
                  </a:cubicBezTo>
                  <a:close/>
                  <a:moveTo>
                    <a:pt x="3864" y="0"/>
                  </a:moveTo>
                  <a:cubicBezTo>
                    <a:pt x="3832" y="0"/>
                    <a:pt x="3801" y="8"/>
                    <a:pt x="3769" y="24"/>
                  </a:cubicBezTo>
                  <a:cubicBezTo>
                    <a:pt x="3737" y="24"/>
                    <a:pt x="3674" y="24"/>
                    <a:pt x="3642" y="56"/>
                  </a:cubicBezTo>
                  <a:cubicBezTo>
                    <a:pt x="2629" y="753"/>
                    <a:pt x="1520" y="1418"/>
                    <a:pt x="222" y="2083"/>
                  </a:cubicBezTo>
                  <a:cubicBezTo>
                    <a:pt x="159" y="2114"/>
                    <a:pt x="95" y="2178"/>
                    <a:pt x="95" y="2241"/>
                  </a:cubicBezTo>
                  <a:lnTo>
                    <a:pt x="95" y="2273"/>
                  </a:lnTo>
                  <a:lnTo>
                    <a:pt x="0" y="2273"/>
                  </a:lnTo>
                  <a:lnTo>
                    <a:pt x="95" y="2336"/>
                  </a:lnTo>
                  <a:cubicBezTo>
                    <a:pt x="95" y="2336"/>
                    <a:pt x="95" y="2368"/>
                    <a:pt x="95" y="2368"/>
                  </a:cubicBezTo>
                  <a:cubicBezTo>
                    <a:pt x="64" y="2463"/>
                    <a:pt x="95" y="2558"/>
                    <a:pt x="159" y="2589"/>
                  </a:cubicBezTo>
                  <a:lnTo>
                    <a:pt x="760" y="3033"/>
                  </a:lnTo>
                  <a:cubicBezTo>
                    <a:pt x="792" y="3033"/>
                    <a:pt x="855" y="3096"/>
                    <a:pt x="887" y="3096"/>
                  </a:cubicBezTo>
                  <a:cubicBezTo>
                    <a:pt x="1045" y="3223"/>
                    <a:pt x="1204" y="3349"/>
                    <a:pt x="1362" y="3381"/>
                  </a:cubicBezTo>
                  <a:cubicBezTo>
                    <a:pt x="1425" y="3381"/>
                    <a:pt x="1457" y="3381"/>
                    <a:pt x="1489" y="3349"/>
                  </a:cubicBezTo>
                  <a:lnTo>
                    <a:pt x="1647" y="3571"/>
                  </a:lnTo>
                  <a:lnTo>
                    <a:pt x="1615" y="3318"/>
                  </a:lnTo>
                  <a:lnTo>
                    <a:pt x="1647" y="3318"/>
                  </a:lnTo>
                  <a:cubicBezTo>
                    <a:pt x="2756" y="2779"/>
                    <a:pt x="3927" y="2083"/>
                    <a:pt x="5194" y="1164"/>
                  </a:cubicBezTo>
                  <a:cubicBezTo>
                    <a:pt x="5257" y="1164"/>
                    <a:pt x="5257" y="1133"/>
                    <a:pt x="5289" y="1069"/>
                  </a:cubicBezTo>
                  <a:cubicBezTo>
                    <a:pt x="5321" y="1038"/>
                    <a:pt x="5321" y="1006"/>
                    <a:pt x="5321" y="943"/>
                  </a:cubicBezTo>
                  <a:cubicBezTo>
                    <a:pt x="5321" y="911"/>
                    <a:pt x="5289" y="848"/>
                    <a:pt x="5257" y="816"/>
                  </a:cubicBezTo>
                  <a:cubicBezTo>
                    <a:pt x="4877" y="499"/>
                    <a:pt x="4402" y="214"/>
                    <a:pt x="3959" y="24"/>
                  </a:cubicBezTo>
                  <a:cubicBezTo>
                    <a:pt x="3927" y="8"/>
                    <a:pt x="3896" y="0"/>
                    <a:pt x="386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14"/>
            <p:cNvSpPr/>
            <p:nvPr/>
          </p:nvSpPr>
          <p:spPr>
            <a:xfrm>
              <a:off x="2942171" y="2021985"/>
              <a:ext cx="442321" cy="476722"/>
            </a:xfrm>
            <a:custGeom>
              <a:rect b="b" l="l" r="r" t="t"/>
              <a:pathLst>
                <a:path extrusionOk="0" h="15701" w="14568">
                  <a:moveTo>
                    <a:pt x="7221" y="499"/>
                  </a:moveTo>
                  <a:cubicBezTo>
                    <a:pt x="9437" y="2305"/>
                    <a:pt x="11718" y="3793"/>
                    <a:pt x="14029" y="4996"/>
                  </a:cubicBezTo>
                  <a:cubicBezTo>
                    <a:pt x="12858" y="5693"/>
                    <a:pt x="11749" y="6358"/>
                    <a:pt x="10673" y="6928"/>
                  </a:cubicBezTo>
                  <a:cubicBezTo>
                    <a:pt x="10419" y="7055"/>
                    <a:pt x="10134" y="7182"/>
                    <a:pt x="9849" y="7308"/>
                  </a:cubicBezTo>
                  <a:cubicBezTo>
                    <a:pt x="9184" y="7625"/>
                    <a:pt x="8519" y="7942"/>
                    <a:pt x="7981" y="8417"/>
                  </a:cubicBezTo>
                  <a:cubicBezTo>
                    <a:pt x="5795" y="6960"/>
                    <a:pt x="3610" y="5408"/>
                    <a:pt x="1298" y="3635"/>
                  </a:cubicBezTo>
                  <a:cubicBezTo>
                    <a:pt x="2660" y="2780"/>
                    <a:pt x="4149" y="2051"/>
                    <a:pt x="5574" y="1323"/>
                  </a:cubicBezTo>
                  <a:cubicBezTo>
                    <a:pt x="6144" y="1069"/>
                    <a:pt x="6682" y="784"/>
                    <a:pt x="7221" y="499"/>
                  </a:cubicBezTo>
                  <a:close/>
                  <a:moveTo>
                    <a:pt x="1045" y="4015"/>
                  </a:moveTo>
                  <a:cubicBezTo>
                    <a:pt x="3104" y="5693"/>
                    <a:pt x="5352" y="7277"/>
                    <a:pt x="7696" y="8670"/>
                  </a:cubicBezTo>
                  <a:cubicBezTo>
                    <a:pt x="7316" y="9145"/>
                    <a:pt x="7062" y="9842"/>
                    <a:pt x="7252" y="10412"/>
                  </a:cubicBezTo>
                  <a:cubicBezTo>
                    <a:pt x="6936" y="10222"/>
                    <a:pt x="6651" y="10063"/>
                    <a:pt x="6366" y="9873"/>
                  </a:cubicBezTo>
                  <a:cubicBezTo>
                    <a:pt x="6556" y="9873"/>
                    <a:pt x="6746" y="9842"/>
                    <a:pt x="6904" y="9842"/>
                  </a:cubicBezTo>
                  <a:cubicBezTo>
                    <a:pt x="6967" y="9810"/>
                    <a:pt x="7031" y="9747"/>
                    <a:pt x="7031" y="9683"/>
                  </a:cubicBezTo>
                  <a:cubicBezTo>
                    <a:pt x="7005" y="9632"/>
                    <a:pt x="6979" y="9580"/>
                    <a:pt x="6919" y="9580"/>
                  </a:cubicBezTo>
                  <a:cubicBezTo>
                    <a:pt x="6905" y="9580"/>
                    <a:pt x="6890" y="9583"/>
                    <a:pt x="6872" y="9588"/>
                  </a:cubicBezTo>
                  <a:cubicBezTo>
                    <a:pt x="6619" y="9588"/>
                    <a:pt x="6302" y="9620"/>
                    <a:pt x="6017" y="9652"/>
                  </a:cubicBezTo>
                  <a:cubicBezTo>
                    <a:pt x="5859" y="9557"/>
                    <a:pt x="5732" y="9493"/>
                    <a:pt x="5574" y="9398"/>
                  </a:cubicBezTo>
                  <a:cubicBezTo>
                    <a:pt x="5954" y="9367"/>
                    <a:pt x="6366" y="9367"/>
                    <a:pt x="6746" y="9335"/>
                  </a:cubicBezTo>
                  <a:cubicBezTo>
                    <a:pt x="6841" y="9335"/>
                    <a:pt x="6872" y="9240"/>
                    <a:pt x="6872" y="9177"/>
                  </a:cubicBezTo>
                  <a:cubicBezTo>
                    <a:pt x="6872" y="9082"/>
                    <a:pt x="6809" y="9018"/>
                    <a:pt x="6746" y="9018"/>
                  </a:cubicBezTo>
                  <a:cubicBezTo>
                    <a:pt x="6271" y="9050"/>
                    <a:pt x="5827" y="9082"/>
                    <a:pt x="5352" y="9113"/>
                  </a:cubicBezTo>
                  <a:lnTo>
                    <a:pt x="5162" y="9145"/>
                  </a:lnTo>
                  <a:cubicBezTo>
                    <a:pt x="4940" y="8987"/>
                    <a:pt x="4719" y="8860"/>
                    <a:pt x="4497" y="8702"/>
                  </a:cubicBezTo>
                  <a:cubicBezTo>
                    <a:pt x="4624" y="8702"/>
                    <a:pt x="4719" y="8733"/>
                    <a:pt x="4814" y="8733"/>
                  </a:cubicBezTo>
                  <a:cubicBezTo>
                    <a:pt x="5099" y="8733"/>
                    <a:pt x="5384" y="8702"/>
                    <a:pt x="5637" y="8638"/>
                  </a:cubicBezTo>
                  <a:cubicBezTo>
                    <a:pt x="5700" y="8638"/>
                    <a:pt x="5732" y="8543"/>
                    <a:pt x="5732" y="8480"/>
                  </a:cubicBezTo>
                  <a:cubicBezTo>
                    <a:pt x="5700" y="8417"/>
                    <a:pt x="5637" y="8353"/>
                    <a:pt x="5574" y="8353"/>
                  </a:cubicBezTo>
                  <a:cubicBezTo>
                    <a:pt x="5272" y="8400"/>
                    <a:pt x="4954" y="8429"/>
                    <a:pt x="4619" y="8429"/>
                  </a:cubicBezTo>
                  <a:cubicBezTo>
                    <a:pt x="4496" y="8429"/>
                    <a:pt x="4371" y="8425"/>
                    <a:pt x="4244" y="8417"/>
                  </a:cubicBezTo>
                  <a:cubicBezTo>
                    <a:pt x="4212" y="8417"/>
                    <a:pt x="4149" y="8448"/>
                    <a:pt x="4149" y="8480"/>
                  </a:cubicBezTo>
                  <a:cubicBezTo>
                    <a:pt x="3927" y="8353"/>
                    <a:pt x="3737" y="8195"/>
                    <a:pt x="3515" y="8068"/>
                  </a:cubicBezTo>
                  <a:cubicBezTo>
                    <a:pt x="3832" y="8037"/>
                    <a:pt x="4149" y="8005"/>
                    <a:pt x="4465" y="7973"/>
                  </a:cubicBezTo>
                  <a:cubicBezTo>
                    <a:pt x="4529" y="7973"/>
                    <a:pt x="4592" y="7878"/>
                    <a:pt x="4592" y="7815"/>
                  </a:cubicBezTo>
                  <a:cubicBezTo>
                    <a:pt x="4560" y="7720"/>
                    <a:pt x="4497" y="7688"/>
                    <a:pt x="4434" y="7688"/>
                  </a:cubicBezTo>
                  <a:cubicBezTo>
                    <a:pt x="4022" y="7720"/>
                    <a:pt x="3610" y="7783"/>
                    <a:pt x="3230" y="7847"/>
                  </a:cubicBezTo>
                  <a:lnTo>
                    <a:pt x="3167" y="7847"/>
                  </a:lnTo>
                  <a:cubicBezTo>
                    <a:pt x="2914" y="7657"/>
                    <a:pt x="2692" y="7498"/>
                    <a:pt x="2439" y="7340"/>
                  </a:cubicBezTo>
                  <a:cubicBezTo>
                    <a:pt x="2819" y="7308"/>
                    <a:pt x="3230" y="7308"/>
                    <a:pt x="3610" y="7308"/>
                  </a:cubicBezTo>
                  <a:cubicBezTo>
                    <a:pt x="3674" y="7308"/>
                    <a:pt x="3769" y="7245"/>
                    <a:pt x="3769" y="7150"/>
                  </a:cubicBezTo>
                  <a:cubicBezTo>
                    <a:pt x="3769" y="7055"/>
                    <a:pt x="3705" y="6992"/>
                    <a:pt x="3610" y="6992"/>
                  </a:cubicBezTo>
                  <a:cubicBezTo>
                    <a:pt x="3492" y="6984"/>
                    <a:pt x="3373" y="6980"/>
                    <a:pt x="3252" y="6980"/>
                  </a:cubicBezTo>
                  <a:cubicBezTo>
                    <a:pt x="2890" y="6980"/>
                    <a:pt x="2510" y="7015"/>
                    <a:pt x="2059" y="7087"/>
                  </a:cubicBezTo>
                  <a:cubicBezTo>
                    <a:pt x="1869" y="6928"/>
                    <a:pt x="1647" y="6770"/>
                    <a:pt x="1457" y="6643"/>
                  </a:cubicBezTo>
                  <a:cubicBezTo>
                    <a:pt x="1869" y="6611"/>
                    <a:pt x="2280" y="6611"/>
                    <a:pt x="2660" y="6580"/>
                  </a:cubicBezTo>
                  <a:cubicBezTo>
                    <a:pt x="2755" y="6580"/>
                    <a:pt x="2819" y="6516"/>
                    <a:pt x="2819" y="6421"/>
                  </a:cubicBezTo>
                  <a:cubicBezTo>
                    <a:pt x="2819" y="6358"/>
                    <a:pt x="2724" y="6295"/>
                    <a:pt x="2660" y="6295"/>
                  </a:cubicBezTo>
                  <a:cubicBezTo>
                    <a:pt x="2249" y="6295"/>
                    <a:pt x="1805" y="6326"/>
                    <a:pt x="1393" y="6326"/>
                  </a:cubicBezTo>
                  <a:lnTo>
                    <a:pt x="1077" y="6358"/>
                  </a:lnTo>
                  <a:cubicBezTo>
                    <a:pt x="1045" y="6326"/>
                    <a:pt x="1013" y="6295"/>
                    <a:pt x="982" y="6263"/>
                  </a:cubicBezTo>
                  <a:cubicBezTo>
                    <a:pt x="918" y="6231"/>
                    <a:pt x="855" y="6200"/>
                    <a:pt x="792" y="6136"/>
                  </a:cubicBezTo>
                  <a:cubicBezTo>
                    <a:pt x="728" y="6073"/>
                    <a:pt x="697" y="5978"/>
                    <a:pt x="633" y="5851"/>
                  </a:cubicBezTo>
                  <a:lnTo>
                    <a:pt x="697" y="5851"/>
                  </a:lnTo>
                  <a:cubicBezTo>
                    <a:pt x="887" y="5851"/>
                    <a:pt x="1108" y="5851"/>
                    <a:pt x="1330" y="5820"/>
                  </a:cubicBezTo>
                  <a:cubicBezTo>
                    <a:pt x="1393" y="5820"/>
                    <a:pt x="1457" y="5756"/>
                    <a:pt x="1457" y="5661"/>
                  </a:cubicBezTo>
                  <a:cubicBezTo>
                    <a:pt x="1457" y="5598"/>
                    <a:pt x="1393" y="5535"/>
                    <a:pt x="1298" y="5535"/>
                  </a:cubicBezTo>
                  <a:cubicBezTo>
                    <a:pt x="1077" y="5535"/>
                    <a:pt x="855" y="5566"/>
                    <a:pt x="665" y="5566"/>
                  </a:cubicBezTo>
                  <a:lnTo>
                    <a:pt x="538" y="5566"/>
                  </a:lnTo>
                  <a:cubicBezTo>
                    <a:pt x="507" y="5376"/>
                    <a:pt x="475" y="5186"/>
                    <a:pt x="507" y="4996"/>
                  </a:cubicBezTo>
                  <a:lnTo>
                    <a:pt x="1615" y="4996"/>
                  </a:lnTo>
                  <a:cubicBezTo>
                    <a:pt x="1710" y="4996"/>
                    <a:pt x="1774" y="4933"/>
                    <a:pt x="1774" y="4838"/>
                  </a:cubicBezTo>
                  <a:cubicBezTo>
                    <a:pt x="1774" y="4743"/>
                    <a:pt x="1710" y="4711"/>
                    <a:pt x="1615" y="4680"/>
                  </a:cubicBezTo>
                  <a:lnTo>
                    <a:pt x="570" y="4680"/>
                  </a:lnTo>
                  <a:cubicBezTo>
                    <a:pt x="602" y="4585"/>
                    <a:pt x="633" y="4490"/>
                    <a:pt x="697" y="4395"/>
                  </a:cubicBezTo>
                  <a:lnTo>
                    <a:pt x="1045" y="4395"/>
                  </a:lnTo>
                  <a:cubicBezTo>
                    <a:pt x="1140" y="4395"/>
                    <a:pt x="1203" y="4331"/>
                    <a:pt x="1203" y="4268"/>
                  </a:cubicBezTo>
                  <a:cubicBezTo>
                    <a:pt x="1203" y="4205"/>
                    <a:pt x="1140" y="4141"/>
                    <a:pt x="1045" y="4141"/>
                  </a:cubicBezTo>
                  <a:lnTo>
                    <a:pt x="887" y="4141"/>
                  </a:lnTo>
                  <a:cubicBezTo>
                    <a:pt x="950" y="4078"/>
                    <a:pt x="982" y="4046"/>
                    <a:pt x="1045" y="4015"/>
                  </a:cubicBezTo>
                  <a:close/>
                  <a:moveTo>
                    <a:pt x="13839" y="5630"/>
                  </a:moveTo>
                  <a:lnTo>
                    <a:pt x="13839" y="5630"/>
                  </a:lnTo>
                  <a:cubicBezTo>
                    <a:pt x="13554" y="6200"/>
                    <a:pt x="13238" y="7055"/>
                    <a:pt x="13744" y="7593"/>
                  </a:cubicBezTo>
                  <a:cubicBezTo>
                    <a:pt x="13238" y="7878"/>
                    <a:pt x="12763" y="8132"/>
                    <a:pt x="12256" y="8417"/>
                  </a:cubicBezTo>
                  <a:cubicBezTo>
                    <a:pt x="10863" y="9177"/>
                    <a:pt x="9437" y="9968"/>
                    <a:pt x="8107" y="10855"/>
                  </a:cubicBezTo>
                  <a:cubicBezTo>
                    <a:pt x="7696" y="10538"/>
                    <a:pt x="7506" y="10222"/>
                    <a:pt x="7506" y="9873"/>
                  </a:cubicBezTo>
                  <a:cubicBezTo>
                    <a:pt x="7601" y="8892"/>
                    <a:pt x="9532" y="7973"/>
                    <a:pt x="10483" y="7530"/>
                  </a:cubicBezTo>
                  <a:cubicBezTo>
                    <a:pt x="10641" y="7435"/>
                    <a:pt x="10768" y="7372"/>
                    <a:pt x="10863" y="7308"/>
                  </a:cubicBezTo>
                  <a:cubicBezTo>
                    <a:pt x="11813" y="6833"/>
                    <a:pt x="12794" y="6263"/>
                    <a:pt x="13839" y="5630"/>
                  </a:cubicBezTo>
                  <a:close/>
                  <a:moveTo>
                    <a:pt x="2502" y="7973"/>
                  </a:moveTo>
                  <a:cubicBezTo>
                    <a:pt x="4402" y="9303"/>
                    <a:pt x="6144" y="10380"/>
                    <a:pt x="7886" y="11235"/>
                  </a:cubicBezTo>
                  <a:cubicBezTo>
                    <a:pt x="7886" y="11235"/>
                    <a:pt x="7917" y="11267"/>
                    <a:pt x="7949" y="11267"/>
                  </a:cubicBezTo>
                  <a:lnTo>
                    <a:pt x="8076" y="11267"/>
                  </a:lnTo>
                  <a:lnTo>
                    <a:pt x="8107" y="11235"/>
                  </a:lnTo>
                  <a:cubicBezTo>
                    <a:pt x="8139" y="11235"/>
                    <a:pt x="8202" y="11235"/>
                    <a:pt x="8234" y="11203"/>
                  </a:cubicBezTo>
                  <a:cubicBezTo>
                    <a:pt x="8234" y="11203"/>
                    <a:pt x="8266" y="11172"/>
                    <a:pt x="8297" y="11140"/>
                  </a:cubicBezTo>
                  <a:cubicBezTo>
                    <a:pt x="9564" y="10538"/>
                    <a:pt x="10799" y="9842"/>
                    <a:pt x="12129" y="9050"/>
                  </a:cubicBezTo>
                  <a:cubicBezTo>
                    <a:pt x="12161" y="9050"/>
                    <a:pt x="12161" y="9082"/>
                    <a:pt x="12193" y="9113"/>
                  </a:cubicBezTo>
                  <a:cubicBezTo>
                    <a:pt x="12541" y="9335"/>
                    <a:pt x="12921" y="9525"/>
                    <a:pt x="13333" y="9652"/>
                  </a:cubicBezTo>
                  <a:cubicBezTo>
                    <a:pt x="12604" y="10032"/>
                    <a:pt x="11876" y="10443"/>
                    <a:pt x="11148" y="10823"/>
                  </a:cubicBezTo>
                  <a:cubicBezTo>
                    <a:pt x="10831" y="11013"/>
                    <a:pt x="10514" y="11203"/>
                    <a:pt x="10197" y="11362"/>
                  </a:cubicBezTo>
                  <a:cubicBezTo>
                    <a:pt x="10071" y="11457"/>
                    <a:pt x="9944" y="11520"/>
                    <a:pt x="9786" y="11584"/>
                  </a:cubicBezTo>
                  <a:cubicBezTo>
                    <a:pt x="9247" y="11869"/>
                    <a:pt x="8677" y="12154"/>
                    <a:pt x="8266" y="12629"/>
                  </a:cubicBezTo>
                  <a:cubicBezTo>
                    <a:pt x="5890" y="11077"/>
                    <a:pt x="3800" y="9620"/>
                    <a:pt x="1869" y="8132"/>
                  </a:cubicBezTo>
                  <a:lnTo>
                    <a:pt x="1964" y="8132"/>
                  </a:lnTo>
                  <a:cubicBezTo>
                    <a:pt x="2122" y="8068"/>
                    <a:pt x="2312" y="8037"/>
                    <a:pt x="2502" y="7973"/>
                  </a:cubicBezTo>
                  <a:close/>
                  <a:moveTo>
                    <a:pt x="1584" y="8353"/>
                  </a:moveTo>
                  <a:cubicBezTo>
                    <a:pt x="3674" y="10095"/>
                    <a:pt x="5827" y="11647"/>
                    <a:pt x="8044" y="12945"/>
                  </a:cubicBezTo>
                  <a:cubicBezTo>
                    <a:pt x="7632" y="13484"/>
                    <a:pt x="7569" y="14275"/>
                    <a:pt x="7791" y="14972"/>
                  </a:cubicBezTo>
                  <a:cubicBezTo>
                    <a:pt x="7569" y="14814"/>
                    <a:pt x="7347" y="14624"/>
                    <a:pt x="7094" y="14465"/>
                  </a:cubicBezTo>
                  <a:lnTo>
                    <a:pt x="7316" y="14465"/>
                  </a:lnTo>
                  <a:cubicBezTo>
                    <a:pt x="7347" y="14465"/>
                    <a:pt x="7379" y="14434"/>
                    <a:pt x="7411" y="14402"/>
                  </a:cubicBezTo>
                  <a:cubicBezTo>
                    <a:pt x="7442" y="14370"/>
                    <a:pt x="7442" y="14307"/>
                    <a:pt x="7411" y="14275"/>
                  </a:cubicBezTo>
                  <a:cubicBezTo>
                    <a:pt x="7411" y="14244"/>
                    <a:pt x="7347" y="14212"/>
                    <a:pt x="7316" y="14212"/>
                  </a:cubicBezTo>
                  <a:cubicBezTo>
                    <a:pt x="7157" y="14212"/>
                    <a:pt x="6999" y="14212"/>
                    <a:pt x="6809" y="14275"/>
                  </a:cubicBezTo>
                  <a:cubicBezTo>
                    <a:pt x="6746" y="14212"/>
                    <a:pt x="6682" y="14180"/>
                    <a:pt x="6587" y="14117"/>
                  </a:cubicBezTo>
                  <a:lnTo>
                    <a:pt x="7506" y="14117"/>
                  </a:lnTo>
                  <a:cubicBezTo>
                    <a:pt x="7601" y="14117"/>
                    <a:pt x="7664" y="14054"/>
                    <a:pt x="7664" y="13990"/>
                  </a:cubicBezTo>
                  <a:cubicBezTo>
                    <a:pt x="7664" y="13895"/>
                    <a:pt x="7601" y="13832"/>
                    <a:pt x="7537" y="13832"/>
                  </a:cubicBezTo>
                  <a:cubicBezTo>
                    <a:pt x="7367" y="13819"/>
                    <a:pt x="7196" y="13811"/>
                    <a:pt x="7021" y="13811"/>
                  </a:cubicBezTo>
                  <a:cubicBezTo>
                    <a:pt x="6774" y="13811"/>
                    <a:pt x="6517" y="13827"/>
                    <a:pt x="6239" y="13864"/>
                  </a:cubicBezTo>
                  <a:cubicBezTo>
                    <a:pt x="6112" y="13769"/>
                    <a:pt x="5986" y="13705"/>
                    <a:pt x="5890" y="13610"/>
                  </a:cubicBezTo>
                  <a:lnTo>
                    <a:pt x="5827" y="13579"/>
                  </a:lnTo>
                  <a:lnTo>
                    <a:pt x="6334" y="13579"/>
                  </a:lnTo>
                  <a:cubicBezTo>
                    <a:pt x="6397" y="13579"/>
                    <a:pt x="6461" y="13515"/>
                    <a:pt x="6461" y="13452"/>
                  </a:cubicBezTo>
                  <a:cubicBezTo>
                    <a:pt x="6461" y="13357"/>
                    <a:pt x="6397" y="13294"/>
                    <a:pt x="6334" y="13294"/>
                  </a:cubicBezTo>
                  <a:lnTo>
                    <a:pt x="5479" y="13294"/>
                  </a:lnTo>
                  <a:cubicBezTo>
                    <a:pt x="5479" y="13294"/>
                    <a:pt x="5447" y="13294"/>
                    <a:pt x="5447" y="13325"/>
                  </a:cubicBezTo>
                  <a:cubicBezTo>
                    <a:pt x="5352" y="13230"/>
                    <a:pt x="5225" y="13167"/>
                    <a:pt x="5130" y="13104"/>
                  </a:cubicBezTo>
                  <a:lnTo>
                    <a:pt x="5035" y="13040"/>
                  </a:lnTo>
                  <a:cubicBezTo>
                    <a:pt x="5415" y="13009"/>
                    <a:pt x="5764" y="13009"/>
                    <a:pt x="6112" y="13009"/>
                  </a:cubicBezTo>
                  <a:cubicBezTo>
                    <a:pt x="6176" y="13009"/>
                    <a:pt x="6239" y="12945"/>
                    <a:pt x="6239" y="12850"/>
                  </a:cubicBezTo>
                  <a:cubicBezTo>
                    <a:pt x="6239" y="12787"/>
                    <a:pt x="6176" y="12724"/>
                    <a:pt x="6112" y="12724"/>
                  </a:cubicBezTo>
                  <a:cubicBezTo>
                    <a:pt x="5605" y="12724"/>
                    <a:pt x="5130" y="12755"/>
                    <a:pt x="4655" y="12755"/>
                  </a:cubicBezTo>
                  <a:cubicBezTo>
                    <a:pt x="4497" y="12629"/>
                    <a:pt x="4307" y="12534"/>
                    <a:pt x="4117" y="12407"/>
                  </a:cubicBezTo>
                  <a:cubicBezTo>
                    <a:pt x="4370" y="12375"/>
                    <a:pt x="4624" y="12375"/>
                    <a:pt x="4909" y="12375"/>
                  </a:cubicBezTo>
                  <a:cubicBezTo>
                    <a:pt x="4972" y="12375"/>
                    <a:pt x="5035" y="12312"/>
                    <a:pt x="5035" y="12249"/>
                  </a:cubicBezTo>
                  <a:cubicBezTo>
                    <a:pt x="5035" y="12185"/>
                    <a:pt x="5004" y="12122"/>
                    <a:pt x="4909" y="12122"/>
                  </a:cubicBezTo>
                  <a:cubicBezTo>
                    <a:pt x="4778" y="12109"/>
                    <a:pt x="4641" y="12101"/>
                    <a:pt x="4501" y="12101"/>
                  </a:cubicBezTo>
                  <a:cubicBezTo>
                    <a:pt x="4303" y="12101"/>
                    <a:pt x="4099" y="12116"/>
                    <a:pt x="3895" y="12154"/>
                  </a:cubicBezTo>
                  <a:cubicBezTo>
                    <a:pt x="3864" y="12185"/>
                    <a:pt x="3864" y="12185"/>
                    <a:pt x="3832" y="12217"/>
                  </a:cubicBezTo>
                  <a:cubicBezTo>
                    <a:pt x="3642" y="12059"/>
                    <a:pt x="3452" y="11932"/>
                    <a:pt x="3230" y="11805"/>
                  </a:cubicBezTo>
                  <a:cubicBezTo>
                    <a:pt x="3547" y="11774"/>
                    <a:pt x="3895" y="11742"/>
                    <a:pt x="4244" y="11710"/>
                  </a:cubicBezTo>
                  <a:cubicBezTo>
                    <a:pt x="4339" y="11710"/>
                    <a:pt x="4370" y="11647"/>
                    <a:pt x="4370" y="11552"/>
                  </a:cubicBezTo>
                  <a:cubicBezTo>
                    <a:pt x="4370" y="11489"/>
                    <a:pt x="4307" y="11425"/>
                    <a:pt x="4244" y="11425"/>
                  </a:cubicBezTo>
                  <a:cubicBezTo>
                    <a:pt x="3800" y="11457"/>
                    <a:pt x="3357" y="11489"/>
                    <a:pt x="2850" y="11520"/>
                  </a:cubicBezTo>
                  <a:cubicBezTo>
                    <a:pt x="2629" y="11393"/>
                    <a:pt x="2439" y="11267"/>
                    <a:pt x="2249" y="11108"/>
                  </a:cubicBezTo>
                  <a:cubicBezTo>
                    <a:pt x="2470" y="11108"/>
                    <a:pt x="2660" y="11108"/>
                    <a:pt x="2882" y="11077"/>
                  </a:cubicBezTo>
                  <a:cubicBezTo>
                    <a:pt x="2977" y="11077"/>
                    <a:pt x="3040" y="11013"/>
                    <a:pt x="3040" y="10918"/>
                  </a:cubicBezTo>
                  <a:cubicBezTo>
                    <a:pt x="3009" y="10855"/>
                    <a:pt x="2945" y="10792"/>
                    <a:pt x="2882" y="10792"/>
                  </a:cubicBezTo>
                  <a:cubicBezTo>
                    <a:pt x="2565" y="10792"/>
                    <a:pt x="2185" y="10823"/>
                    <a:pt x="1805" y="10823"/>
                  </a:cubicBezTo>
                  <a:lnTo>
                    <a:pt x="1647" y="10728"/>
                  </a:lnTo>
                  <a:cubicBezTo>
                    <a:pt x="1552" y="10665"/>
                    <a:pt x="1457" y="10602"/>
                    <a:pt x="1393" y="10538"/>
                  </a:cubicBezTo>
                  <a:cubicBezTo>
                    <a:pt x="1742" y="10538"/>
                    <a:pt x="2090" y="10538"/>
                    <a:pt x="2344" y="10507"/>
                  </a:cubicBezTo>
                  <a:cubicBezTo>
                    <a:pt x="2439" y="10507"/>
                    <a:pt x="2502" y="10443"/>
                    <a:pt x="2502" y="10348"/>
                  </a:cubicBezTo>
                  <a:cubicBezTo>
                    <a:pt x="2502" y="10285"/>
                    <a:pt x="2439" y="10222"/>
                    <a:pt x="2344" y="10222"/>
                  </a:cubicBezTo>
                  <a:cubicBezTo>
                    <a:pt x="1995" y="10222"/>
                    <a:pt x="1615" y="10253"/>
                    <a:pt x="1203" y="10285"/>
                  </a:cubicBezTo>
                  <a:cubicBezTo>
                    <a:pt x="1140" y="10127"/>
                    <a:pt x="1108" y="10000"/>
                    <a:pt x="1077" y="9842"/>
                  </a:cubicBezTo>
                  <a:cubicBezTo>
                    <a:pt x="1330" y="9810"/>
                    <a:pt x="1584" y="9778"/>
                    <a:pt x="1869" y="9715"/>
                  </a:cubicBezTo>
                  <a:cubicBezTo>
                    <a:pt x="1932" y="9715"/>
                    <a:pt x="1995" y="9652"/>
                    <a:pt x="1964" y="9557"/>
                  </a:cubicBezTo>
                  <a:cubicBezTo>
                    <a:pt x="1964" y="9505"/>
                    <a:pt x="1921" y="9453"/>
                    <a:pt x="1871" y="9453"/>
                  </a:cubicBezTo>
                  <a:cubicBezTo>
                    <a:pt x="1860" y="9453"/>
                    <a:pt x="1848" y="9456"/>
                    <a:pt x="1837" y="9462"/>
                  </a:cubicBezTo>
                  <a:cubicBezTo>
                    <a:pt x="1552" y="9493"/>
                    <a:pt x="1298" y="9525"/>
                    <a:pt x="1045" y="9557"/>
                  </a:cubicBezTo>
                  <a:cubicBezTo>
                    <a:pt x="1045" y="9462"/>
                    <a:pt x="1045" y="9367"/>
                    <a:pt x="1077" y="9272"/>
                  </a:cubicBezTo>
                  <a:cubicBezTo>
                    <a:pt x="1235" y="9272"/>
                    <a:pt x="1425" y="9240"/>
                    <a:pt x="1615" y="9208"/>
                  </a:cubicBezTo>
                  <a:cubicBezTo>
                    <a:pt x="1679" y="9208"/>
                    <a:pt x="1742" y="9113"/>
                    <a:pt x="1710" y="9050"/>
                  </a:cubicBezTo>
                  <a:cubicBezTo>
                    <a:pt x="1710" y="8955"/>
                    <a:pt x="1647" y="8923"/>
                    <a:pt x="1552" y="8923"/>
                  </a:cubicBezTo>
                  <a:cubicBezTo>
                    <a:pt x="1425" y="8923"/>
                    <a:pt x="1298" y="8955"/>
                    <a:pt x="1172" y="8955"/>
                  </a:cubicBezTo>
                  <a:cubicBezTo>
                    <a:pt x="1267" y="8765"/>
                    <a:pt x="1393" y="8543"/>
                    <a:pt x="1584" y="8353"/>
                  </a:cubicBezTo>
                  <a:close/>
                  <a:moveTo>
                    <a:pt x="13048" y="10285"/>
                  </a:moveTo>
                  <a:lnTo>
                    <a:pt x="13048" y="10285"/>
                  </a:lnTo>
                  <a:cubicBezTo>
                    <a:pt x="12984" y="10538"/>
                    <a:pt x="13016" y="10792"/>
                    <a:pt x="13111" y="11077"/>
                  </a:cubicBezTo>
                  <a:cubicBezTo>
                    <a:pt x="13206" y="11393"/>
                    <a:pt x="13459" y="11679"/>
                    <a:pt x="13713" y="11837"/>
                  </a:cubicBezTo>
                  <a:cubicBezTo>
                    <a:pt x="12193" y="12724"/>
                    <a:pt x="10229" y="13927"/>
                    <a:pt x="8329" y="15257"/>
                  </a:cubicBezTo>
                  <a:cubicBezTo>
                    <a:pt x="7981" y="14560"/>
                    <a:pt x="8012" y="13864"/>
                    <a:pt x="8456" y="12977"/>
                  </a:cubicBezTo>
                  <a:cubicBezTo>
                    <a:pt x="8456" y="12977"/>
                    <a:pt x="8456" y="12945"/>
                    <a:pt x="8456" y="12945"/>
                  </a:cubicBezTo>
                  <a:cubicBezTo>
                    <a:pt x="8962" y="12439"/>
                    <a:pt x="9627" y="12122"/>
                    <a:pt x="10292" y="11774"/>
                  </a:cubicBezTo>
                  <a:cubicBezTo>
                    <a:pt x="10514" y="11679"/>
                    <a:pt x="10768" y="11552"/>
                    <a:pt x="10989" y="11425"/>
                  </a:cubicBezTo>
                  <a:cubicBezTo>
                    <a:pt x="11211" y="11298"/>
                    <a:pt x="11464" y="11172"/>
                    <a:pt x="11718" y="11045"/>
                  </a:cubicBezTo>
                  <a:cubicBezTo>
                    <a:pt x="12161" y="10792"/>
                    <a:pt x="12604" y="10538"/>
                    <a:pt x="13048" y="10285"/>
                  </a:cubicBezTo>
                  <a:close/>
                  <a:moveTo>
                    <a:pt x="7173" y="1"/>
                  </a:moveTo>
                  <a:cubicBezTo>
                    <a:pt x="7141" y="1"/>
                    <a:pt x="7110" y="9"/>
                    <a:pt x="7094" y="24"/>
                  </a:cubicBezTo>
                  <a:cubicBezTo>
                    <a:pt x="7031" y="24"/>
                    <a:pt x="6999" y="88"/>
                    <a:pt x="6967" y="119"/>
                  </a:cubicBezTo>
                  <a:cubicBezTo>
                    <a:pt x="6461" y="404"/>
                    <a:pt x="5922" y="658"/>
                    <a:pt x="5384" y="911"/>
                  </a:cubicBezTo>
                  <a:cubicBezTo>
                    <a:pt x="3864" y="1639"/>
                    <a:pt x="2249" y="2431"/>
                    <a:pt x="887" y="3445"/>
                  </a:cubicBezTo>
                  <a:cubicBezTo>
                    <a:pt x="855" y="3476"/>
                    <a:pt x="823" y="3508"/>
                    <a:pt x="823" y="3571"/>
                  </a:cubicBezTo>
                  <a:cubicBezTo>
                    <a:pt x="792" y="3571"/>
                    <a:pt x="792" y="3603"/>
                    <a:pt x="792" y="3635"/>
                  </a:cubicBezTo>
                  <a:cubicBezTo>
                    <a:pt x="380" y="3951"/>
                    <a:pt x="95" y="4426"/>
                    <a:pt x="32" y="4933"/>
                  </a:cubicBezTo>
                  <a:cubicBezTo>
                    <a:pt x="0" y="5408"/>
                    <a:pt x="127" y="5851"/>
                    <a:pt x="412" y="6200"/>
                  </a:cubicBezTo>
                  <a:cubicBezTo>
                    <a:pt x="412" y="6231"/>
                    <a:pt x="380" y="6263"/>
                    <a:pt x="380" y="6295"/>
                  </a:cubicBezTo>
                  <a:cubicBezTo>
                    <a:pt x="380" y="6358"/>
                    <a:pt x="412" y="6390"/>
                    <a:pt x="475" y="6453"/>
                  </a:cubicBezTo>
                  <a:cubicBezTo>
                    <a:pt x="1013" y="6865"/>
                    <a:pt x="1584" y="7277"/>
                    <a:pt x="2122" y="7688"/>
                  </a:cubicBezTo>
                  <a:cubicBezTo>
                    <a:pt x="2027" y="7720"/>
                    <a:pt x="1932" y="7752"/>
                    <a:pt x="1869" y="7783"/>
                  </a:cubicBezTo>
                  <a:cubicBezTo>
                    <a:pt x="1805" y="7783"/>
                    <a:pt x="1742" y="7815"/>
                    <a:pt x="1679" y="7847"/>
                  </a:cubicBezTo>
                  <a:cubicBezTo>
                    <a:pt x="1668" y="7836"/>
                    <a:pt x="1654" y="7833"/>
                    <a:pt x="1639" y="7833"/>
                  </a:cubicBezTo>
                  <a:cubicBezTo>
                    <a:pt x="1608" y="7833"/>
                    <a:pt x="1573" y="7847"/>
                    <a:pt x="1552" y="7847"/>
                  </a:cubicBezTo>
                  <a:cubicBezTo>
                    <a:pt x="1045" y="8100"/>
                    <a:pt x="728" y="8575"/>
                    <a:pt x="602" y="9145"/>
                  </a:cubicBezTo>
                  <a:cubicBezTo>
                    <a:pt x="507" y="9778"/>
                    <a:pt x="697" y="10380"/>
                    <a:pt x="1108" y="10823"/>
                  </a:cubicBezTo>
                  <a:cubicBezTo>
                    <a:pt x="1140" y="10855"/>
                    <a:pt x="1203" y="10887"/>
                    <a:pt x="1267" y="10887"/>
                  </a:cubicBezTo>
                  <a:lnTo>
                    <a:pt x="4212" y="12945"/>
                  </a:lnTo>
                  <a:cubicBezTo>
                    <a:pt x="4212" y="12945"/>
                    <a:pt x="4212" y="12977"/>
                    <a:pt x="4212" y="12977"/>
                  </a:cubicBezTo>
                  <a:cubicBezTo>
                    <a:pt x="4244" y="13040"/>
                    <a:pt x="4275" y="13040"/>
                    <a:pt x="4370" y="13040"/>
                  </a:cubicBezTo>
                  <a:cubicBezTo>
                    <a:pt x="5479" y="13832"/>
                    <a:pt x="6777" y="14750"/>
                    <a:pt x="8076" y="15669"/>
                  </a:cubicBezTo>
                  <a:cubicBezTo>
                    <a:pt x="8107" y="15700"/>
                    <a:pt x="8139" y="15700"/>
                    <a:pt x="8202" y="15700"/>
                  </a:cubicBezTo>
                  <a:lnTo>
                    <a:pt x="8266" y="15700"/>
                  </a:lnTo>
                  <a:cubicBezTo>
                    <a:pt x="8297" y="15700"/>
                    <a:pt x="8329" y="15669"/>
                    <a:pt x="8329" y="15637"/>
                  </a:cubicBezTo>
                  <a:cubicBezTo>
                    <a:pt x="8392" y="15637"/>
                    <a:pt x="8424" y="15637"/>
                    <a:pt x="8487" y="15605"/>
                  </a:cubicBezTo>
                  <a:cubicBezTo>
                    <a:pt x="9469" y="15004"/>
                    <a:pt x="10451" y="14402"/>
                    <a:pt x="11433" y="13800"/>
                  </a:cubicBezTo>
                  <a:cubicBezTo>
                    <a:pt x="12351" y="13199"/>
                    <a:pt x="13301" y="12597"/>
                    <a:pt x="14251" y="12027"/>
                  </a:cubicBezTo>
                  <a:cubicBezTo>
                    <a:pt x="14346" y="11964"/>
                    <a:pt x="14378" y="11869"/>
                    <a:pt x="14346" y="11774"/>
                  </a:cubicBezTo>
                  <a:cubicBezTo>
                    <a:pt x="14314" y="11679"/>
                    <a:pt x="14251" y="11615"/>
                    <a:pt x="14188" y="11615"/>
                  </a:cubicBezTo>
                  <a:lnTo>
                    <a:pt x="14156" y="11615"/>
                  </a:lnTo>
                  <a:cubicBezTo>
                    <a:pt x="13776" y="11457"/>
                    <a:pt x="13554" y="11203"/>
                    <a:pt x="13491" y="10855"/>
                  </a:cubicBezTo>
                  <a:cubicBezTo>
                    <a:pt x="13428" y="10475"/>
                    <a:pt x="13618" y="10222"/>
                    <a:pt x="13839" y="9937"/>
                  </a:cubicBezTo>
                  <a:lnTo>
                    <a:pt x="13903" y="9905"/>
                  </a:lnTo>
                  <a:cubicBezTo>
                    <a:pt x="13934" y="9842"/>
                    <a:pt x="13934" y="9810"/>
                    <a:pt x="13934" y="9747"/>
                  </a:cubicBezTo>
                  <a:cubicBezTo>
                    <a:pt x="13966" y="9715"/>
                    <a:pt x="13998" y="9683"/>
                    <a:pt x="13998" y="9652"/>
                  </a:cubicBezTo>
                  <a:cubicBezTo>
                    <a:pt x="14029" y="9588"/>
                    <a:pt x="13998" y="9493"/>
                    <a:pt x="13903" y="9462"/>
                  </a:cubicBezTo>
                  <a:cubicBezTo>
                    <a:pt x="13428" y="9303"/>
                    <a:pt x="12984" y="9082"/>
                    <a:pt x="12541" y="8797"/>
                  </a:cubicBezTo>
                  <a:cubicBezTo>
                    <a:pt x="13111" y="8480"/>
                    <a:pt x="13681" y="8132"/>
                    <a:pt x="14251" y="7815"/>
                  </a:cubicBezTo>
                  <a:cubicBezTo>
                    <a:pt x="14346" y="7752"/>
                    <a:pt x="14378" y="7625"/>
                    <a:pt x="14346" y="7530"/>
                  </a:cubicBezTo>
                  <a:cubicBezTo>
                    <a:pt x="14283" y="7435"/>
                    <a:pt x="14219" y="7403"/>
                    <a:pt x="14124" y="7403"/>
                  </a:cubicBezTo>
                  <a:cubicBezTo>
                    <a:pt x="13681" y="6897"/>
                    <a:pt x="14061" y="6105"/>
                    <a:pt x="14378" y="5440"/>
                  </a:cubicBezTo>
                  <a:cubicBezTo>
                    <a:pt x="14441" y="5313"/>
                    <a:pt x="14504" y="5186"/>
                    <a:pt x="14568" y="5060"/>
                  </a:cubicBezTo>
                  <a:lnTo>
                    <a:pt x="14568" y="5028"/>
                  </a:lnTo>
                  <a:cubicBezTo>
                    <a:pt x="14568" y="5028"/>
                    <a:pt x="14568" y="4996"/>
                    <a:pt x="14568" y="4996"/>
                  </a:cubicBezTo>
                  <a:cubicBezTo>
                    <a:pt x="14568" y="4965"/>
                    <a:pt x="14568" y="4901"/>
                    <a:pt x="14536" y="4870"/>
                  </a:cubicBezTo>
                  <a:cubicBezTo>
                    <a:pt x="14536" y="4838"/>
                    <a:pt x="14504" y="4806"/>
                    <a:pt x="14473" y="4775"/>
                  </a:cubicBezTo>
                  <a:lnTo>
                    <a:pt x="14441" y="4775"/>
                  </a:lnTo>
                  <a:cubicBezTo>
                    <a:pt x="11686" y="3160"/>
                    <a:pt x="9406" y="1639"/>
                    <a:pt x="7252" y="24"/>
                  </a:cubicBezTo>
                  <a:cubicBezTo>
                    <a:pt x="7236" y="9"/>
                    <a:pt x="7205" y="1"/>
                    <a:pt x="717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4" name="Google Shape;634;p14"/>
          <p:cNvSpPr/>
          <p:nvPr/>
        </p:nvSpPr>
        <p:spPr>
          <a:xfrm>
            <a:off x="4321024" y="4141956"/>
            <a:ext cx="636580" cy="477936"/>
          </a:xfrm>
          <a:custGeom>
            <a:rect b="b" l="l" r="r" t="t"/>
            <a:pathLst>
              <a:path extrusionOk="0" h="15741" w="20966">
                <a:moveTo>
                  <a:pt x="4212" y="6714"/>
                </a:moveTo>
                <a:lnTo>
                  <a:pt x="4212" y="6714"/>
                </a:lnTo>
                <a:cubicBezTo>
                  <a:pt x="4656" y="6904"/>
                  <a:pt x="5099" y="7094"/>
                  <a:pt x="5543" y="7284"/>
                </a:cubicBezTo>
                <a:cubicBezTo>
                  <a:pt x="5131" y="7284"/>
                  <a:pt x="4719" y="7253"/>
                  <a:pt x="4307" y="7221"/>
                </a:cubicBezTo>
                <a:lnTo>
                  <a:pt x="4212" y="6714"/>
                </a:lnTo>
                <a:close/>
                <a:moveTo>
                  <a:pt x="9850" y="602"/>
                </a:moveTo>
                <a:cubicBezTo>
                  <a:pt x="11940" y="1109"/>
                  <a:pt x="13903" y="1869"/>
                  <a:pt x="15962" y="2661"/>
                </a:cubicBezTo>
                <a:lnTo>
                  <a:pt x="18970" y="3801"/>
                </a:lnTo>
                <a:cubicBezTo>
                  <a:pt x="19097" y="3833"/>
                  <a:pt x="19255" y="3928"/>
                  <a:pt x="19382" y="3991"/>
                </a:cubicBezTo>
                <a:cubicBezTo>
                  <a:pt x="19540" y="4054"/>
                  <a:pt x="19699" y="4149"/>
                  <a:pt x="19857" y="4213"/>
                </a:cubicBezTo>
                <a:cubicBezTo>
                  <a:pt x="16975" y="5764"/>
                  <a:pt x="13967" y="7284"/>
                  <a:pt x="10768" y="8773"/>
                </a:cubicBezTo>
                <a:cubicBezTo>
                  <a:pt x="10325" y="8646"/>
                  <a:pt x="9913" y="8456"/>
                  <a:pt x="9501" y="8298"/>
                </a:cubicBezTo>
                <a:cubicBezTo>
                  <a:pt x="9755" y="8298"/>
                  <a:pt x="9976" y="8298"/>
                  <a:pt x="10166" y="8266"/>
                </a:cubicBezTo>
                <a:cubicBezTo>
                  <a:pt x="10261" y="8235"/>
                  <a:pt x="10325" y="8171"/>
                  <a:pt x="10325" y="8108"/>
                </a:cubicBezTo>
                <a:cubicBezTo>
                  <a:pt x="10325" y="8013"/>
                  <a:pt x="10261" y="7949"/>
                  <a:pt x="10166" y="7949"/>
                </a:cubicBezTo>
                <a:cubicBezTo>
                  <a:pt x="9691" y="7949"/>
                  <a:pt x="9216" y="7949"/>
                  <a:pt x="8741" y="7918"/>
                </a:cubicBezTo>
                <a:cubicBezTo>
                  <a:pt x="8723" y="7909"/>
                  <a:pt x="8707" y="7905"/>
                  <a:pt x="8693" y="7905"/>
                </a:cubicBezTo>
                <a:cubicBezTo>
                  <a:pt x="8659" y="7905"/>
                  <a:pt x="8637" y="7927"/>
                  <a:pt x="8614" y="7949"/>
                </a:cubicBezTo>
                <a:cubicBezTo>
                  <a:pt x="8361" y="7823"/>
                  <a:pt x="8108" y="7728"/>
                  <a:pt x="7823" y="7601"/>
                </a:cubicBezTo>
                <a:lnTo>
                  <a:pt x="7823" y="7601"/>
                </a:lnTo>
                <a:cubicBezTo>
                  <a:pt x="7954" y="7614"/>
                  <a:pt x="8085" y="7622"/>
                  <a:pt x="8216" y="7622"/>
                </a:cubicBezTo>
                <a:cubicBezTo>
                  <a:pt x="8402" y="7622"/>
                  <a:pt x="8587" y="7607"/>
                  <a:pt x="8773" y="7569"/>
                </a:cubicBezTo>
                <a:cubicBezTo>
                  <a:pt x="8836" y="7569"/>
                  <a:pt x="8868" y="7506"/>
                  <a:pt x="8868" y="7411"/>
                </a:cubicBezTo>
                <a:cubicBezTo>
                  <a:pt x="8868" y="7348"/>
                  <a:pt x="8836" y="7284"/>
                  <a:pt x="8741" y="7284"/>
                </a:cubicBezTo>
                <a:cubicBezTo>
                  <a:pt x="8554" y="7258"/>
                  <a:pt x="8361" y="7248"/>
                  <a:pt x="8164" y="7248"/>
                </a:cubicBezTo>
                <a:cubicBezTo>
                  <a:pt x="7896" y="7248"/>
                  <a:pt x="7622" y="7266"/>
                  <a:pt x="7348" y="7284"/>
                </a:cubicBezTo>
                <a:cubicBezTo>
                  <a:pt x="7253" y="7284"/>
                  <a:pt x="7189" y="7316"/>
                  <a:pt x="7094" y="7316"/>
                </a:cubicBezTo>
                <a:cubicBezTo>
                  <a:pt x="6746" y="7158"/>
                  <a:pt x="6398" y="6999"/>
                  <a:pt x="6049" y="6873"/>
                </a:cubicBezTo>
                <a:lnTo>
                  <a:pt x="6018" y="6841"/>
                </a:lnTo>
                <a:cubicBezTo>
                  <a:pt x="6398" y="6841"/>
                  <a:pt x="6778" y="6841"/>
                  <a:pt x="7158" y="6809"/>
                </a:cubicBezTo>
                <a:cubicBezTo>
                  <a:pt x="7253" y="6809"/>
                  <a:pt x="7316" y="6746"/>
                  <a:pt x="7316" y="6683"/>
                </a:cubicBezTo>
                <a:cubicBezTo>
                  <a:pt x="7316" y="6588"/>
                  <a:pt x="7253" y="6524"/>
                  <a:pt x="7158" y="6524"/>
                </a:cubicBezTo>
                <a:cubicBezTo>
                  <a:pt x="6524" y="6524"/>
                  <a:pt x="5828" y="6493"/>
                  <a:pt x="5131" y="6461"/>
                </a:cubicBezTo>
                <a:cubicBezTo>
                  <a:pt x="4814" y="6303"/>
                  <a:pt x="4498" y="6176"/>
                  <a:pt x="4149" y="6018"/>
                </a:cubicBezTo>
                <a:lnTo>
                  <a:pt x="4149" y="6018"/>
                </a:lnTo>
                <a:cubicBezTo>
                  <a:pt x="4866" y="6040"/>
                  <a:pt x="5598" y="6062"/>
                  <a:pt x="6369" y="6062"/>
                </a:cubicBezTo>
                <a:cubicBezTo>
                  <a:pt x="6688" y="6062"/>
                  <a:pt x="7014" y="6059"/>
                  <a:pt x="7348" y="6049"/>
                </a:cubicBezTo>
                <a:cubicBezTo>
                  <a:pt x="7443" y="6049"/>
                  <a:pt x="7506" y="5954"/>
                  <a:pt x="7506" y="5891"/>
                </a:cubicBezTo>
                <a:cubicBezTo>
                  <a:pt x="7506" y="5796"/>
                  <a:pt x="7443" y="5733"/>
                  <a:pt x="7348" y="5733"/>
                </a:cubicBezTo>
                <a:cubicBezTo>
                  <a:pt x="6081" y="5733"/>
                  <a:pt x="4846" y="5701"/>
                  <a:pt x="3357" y="5669"/>
                </a:cubicBezTo>
                <a:cubicBezTo>
                  <a:pt x="2882" y="5448"/>
                  <a:pt x="2407" y="5258"/>
                  <a:pt x="1964" y="5036"/>
                </a:cubicBezTo>
                <a:lnTo>
                  <a:pt x="1964" y="5036"/>
                </a:lnTo>
                <a:cubicBezTo>
                  <a:pt x="2297" y="5052"/>
                  <a:pt x="2637" y="5060"/>
                  <a:pt x="2981" y="5060"/>
                </a:cubicBezTo>
                <a:cubicBezTo>
                  <a:pt x="3326" y="5060"/>
                  <a:pt x="3674" y="5052"/>
                  <a:pt x="4022" y="5036"/>
                </a:cubicBezTo>
                <a:cubicBezTo>
                  <a:pt x="4117" y="5036"/>
                  <a:pt x="4181" y="4973"/>
                  <a:pt x="4181" y="4909"/>
                </a:cubicBezTo>
                <a:cubicBezTo>
                  <a:pt x="4149" y="4814"/>
                  <a:pt x="4117" y="4751"/>
                  <a:pt x="4022" y="4751"/>
                </a:cubicBezTo>
                <a:cubicBezTo>
                  <a:pt x="3793" y="4759"/>
                  <a:pt x="3560" y="4763"/>
                  <a:pt x="3321" y="4763"/>
                </a:cubicBezTo>
                <a:cubicBezTo>
                  <a:pt x="2668" y="4763"/>
                  <a:pt x="1977" y="4734"/>
                  <a:pt x="1236" y="4688"/>
                </a:cubicBezTo>
                <a:lnTo>
                  <a:pt x="1172" y="4688"/>
                </a:lnTo>
                <a:lnTo>
                  <a:pt x="919" y="4561"/>
                </a:lnTo>
                <a:cubicBezTo>
                  <a:pt x="856" y="4561"/>
                  <a:pt x="792" y="4529"/>
                  <a:pt x="729" y="4498"/>
                </a:cubicBezTo>
                <a:cubicBezTo>
                  <a:pt x="1204" y="4308"/>
                  <a:pt x="1711" y="4086"/>
                  <a:pt x="2186" y="3896"/>
                </a:cubicBezTo>
                <a:cubicBezTo>
                  <a:pt x="2882" y="3896"/>
                  <a:pt x="3516" y="3864"/>
                  <a:pt x="4086" y="3833"/>
                </a:cubicBezTo>
                <a:cubicBezTo>
                  <a:pt x="4181" y="3801"/>
                  <a:pt x="4244" y="3738"/>
                  <a:pt x="4244" y="3643"/>
                </a:cubicBezTo>
                <a:cubicBezTo>
                  <a:pt x="4244" y="3579"/>
                  <a:pt x="4149" y="3516"/>
                  <a:pt x="4086" y="3516"/>
                </a:cubicBezTo>
                <a:cubicBezTo>
                  <a:pt x="3737" y="3548"/>
                  <a:pt x="3389" y="3548"/>
                  <a:pt x="2977" y="3579"/>
                </a:cubicBezTo>
                <a:cubicBezTo>
                  <a:pt x="3136" y="3516"/>
                  <a:pt x="3262" y="3453"/>
                  <a:pt x="3421" y="3389"/>
                </a:cubicBezTo>
                <a:lnTo>
                  <a:pt x="3959" y="3136"/>
                </a:lnTo>
                <a:cubicBezTo>
                  <a:pt x="4941" y="3104"/>
                  <a:pt x="5891" y="3072"/>
                  <a:pt x="6714" y="3009"/>
                </a:cubicBezTo>
                <a:cubicBezTo>
                  <a:pt x="6809" y="3009"/>
                  <a:pt x="6873" y="2946"/>
                  <a:pt x="6841" y="2851"/>
                </a:cubicBezTo>
                <a:cubicBezTo>
                  <a:pt x="6841" y="2787"/>
                  <a:pt x="6778" y="2724"/>
                  <a:pt x="6714" y="2724"/>
                </a:cubicBezTo>
                <a:cubicBezTo>
                  <a:pt x="5986" y="2756"/>
                  <a:pt x="5384" y="2756"/>
                  <a:pt x="4814" y="2787"/>
                </a:cubicBezTo>
                <a:cubicBezTo>
                  <a:pt x="5131" y="2661"/>
                  <a:pt x="5448" y="2534"/>
                  <a:pt x="5764" y="2407"/>
                </a:cubicBezTo>
                <a:lnTo>
                  <a:pt x="6144" y="2249"/>
                </a:lnTo>
                <a:cubicBezTo>
                  <a:pt x="6714" y="2154"/>
                  <a:pt x="7379" y="2059"/>
                  <a:pt x="8044" y="1932"/>
                </a:cubicBezTo>
                <a:cubicBezTo>
                  <a:pt x="8139" y="1901"/>
                  <a:pt x="8171" y="1837"/>
                  <a:pt x="8171" y="1742"/>
                </a:cubicBezTo>
                <a:cubicBezTo>
                  <a:pt x="8139" y="1679"/>
                  <a:pt x="8076" y="1616"/>
                  <a:pt x="7981" y="1616"/>
                </a:cubicBezTo>
                <a:cubicBezTo>
                  <a:pt x="7791" y="1647"/>
                  <a:pt x="7569" y="1679"/>
                  <a:pt x="7379" y="1711"/>
                </a:cubicBezTo>
                <a:cubicBezTo>
                  <a:pt x="7664" y="1584"/>
                  <a:pt x="7981" y="1457"/>
                  <a:pt x="8298" y="1299"/>
                </a:cubicBezTo>
                <a:cubicBezTo>
                  <a:pt x="8963" y="1299"/>
                  <a:pt x="9660" y="1267"/>
                  <a:pt x="10293" y="1204"/>
                </a:cubicBezTo>
                <a:cubicBezTo>
                  <a:pt x="10388" y="1204"/>
                  <a:pt x="10451" y="1141"/>
                  <a:pt x="10451" y="1046"/>
                </a:cubicBezTo>
                <a:cubicBezTo>
                  <a:pt x="10451" y="951"/>
                  <a:pt x="10388" y="887"/>
                  <a:pt x="10293" y="887"/>
                </a:cubicBezTo>
                <a:cubicBezTo>
                  <a:pt x="9913" y="919"/>
                  <a:pt x="9533" y="919"/>
                  <a:pt x="9121" y="951"/>
                </a:cubicBezTo>
                <a:cubicBezTo>
                  <a:pt x="9375" y="824"/>
                  <a:pt x="9596" y="729"/>
                  <a:pt x="9850" y="602"/>
                </a:cubicBezTo>
                <a:close/>
                <a:moveTo>
                  <a:pt x="17704" y="6208"/>
                </a:moveTo>
                <a:cubicBezTo>
                  <a:pt x="19002" y="7981"/>
                  <a:pt x="19445" y="9913"/>
                  <a:pt x="19065" y="12098"/>
                </a:cubicBezTo>
                <a:cubicBezTo>
                  <a:pt x="19002" y="12130"/>
                  <a:pt x="18939" y="12130"/>
                  <a:pt x="18875" y="12161"/>
                </a:cubicBezTo>
                <a:cubicBezTo>
                  <a:pt x="19224" y="10293"/>
                  <a:pt x="18749" y="8171"/>
                  <a:pt x="17577" y="6271"/>
                </a:cubicBezTo>
                <a:cubicBezTo>
                  <a:pt x="17608" y="6239"/>
                  <a:pt x="17640" y="6239"/>
                  <a:pt x="17672" y="6239"/>
                </a:cubicBezTo>
                <a:lnTo>
                  <a:pt x="17704" y="6208"/>
                </a:lnTo>
                <a:close/>
                <a:moveTo>
                  <a:pt x="15677" y="7253"/>
                </a:moveTo>
                <a:cubicBezTo>
                  <a:pt x="15265" y="9343"/>
                  <a:pt x="15170" y="11306"/>
                  <a:pt x="15360" y="13080"/>
                </a:cubicBezTo>
                <a:cubicBezTo>
                  <a:pt x="14125" y="14822"/>
                  <a:pt x="11940" y="14853"/>
                  <a:pt x="10008" y="14853"/>
                </a:cubicBezTo>
                <a:lnTo>
                  <a:pt x="9881" y="14853"/>
                </a:lnTo>
                <a:cubicBezTo>
                  <a:pt x="9779" y="14856"/>
                  <a:pt x="9678" y="14857"/>
                  <a:pt x="9579" y="14857"/>
                </a:cubicBezTo>
                <a:cubicBezTo>
                  <a:pt x="8298" y="14857"/>
                  <a:pt x="7282" y="14668"/>
                  <a:pt x="6429" y="14315"/>
                </a:cubicBezTo>
                <a:lnTo>
                  <a:pt x="6429" y="14315"/>
                </a:lnTo>
                <a:cubicBezTo>
                  <a:pt x="6676" y="14337"/>
                  <a:pt x="6890" y="14360"/>
                  <a:pt x="7096" y="14360"/>
                </a:cubicBezTo>
                <a:cubicBezTo>
                  <a:pt x="7181" y="14360"/>
                  <a:pt x="7264" y="14356"/>
                  <a:pt x="7348" y="14347"/>
                </a:cubicBezTo>
                <a:cubicBezTo>
                  <a:pt x="7443" y="14347"/>
                  <a:pt x="7506" y="14283"/>
                  <a:pt x="7506" y="14188"/>
                </a:cubicBezTo>
                <a:cubicBezTo>
                  <a:pt x="7506" y="14093"/>
                  <a:pt x="7443" y="14030"/>
                  <a:pt x="7379" y="14030"/>
                </a:cubicBezTo>
                <a:lnTo>
                  <a:pt x="6778" y="13967"/>
                </a:lnTo>
                <a:cubicBezTo>
                  <a:pt x="6398" y="13935"/>
                  <a:pt x="5986" y="13903"/>
                  <a:pt x="5606" y="13872"/>
                </a:cubicBezTo>
                <a:cubicBezTo>
                  <a:pt x="5416" y="13745"/>
                  <a:pt x="5226" y="13587"/>
                  <a:pt x="5036" y="13428"/>
                </a:cubicBezTo>
                <a:lnTo>
                  <a:pt x="5036" y="13428"/>
                </a:lnTo>
                <a:cubicBezTo>
                  <a:pt x="5733" y="13555"/>
                  <a:pt x="6461" y="13618"/>
                  <a:pt x="7158" y="13650"/>
                </a:cubicBezTo>
                <a:cubicBezTo>
                  <a:pt x="7411" y="13682"/>
                  <a:pt x="7664" y="13713"/>
                  <a:pt x="7918" y="13713"/>
                </a:cubicBezTo>
                <a:cubicBezTo>
                  <a:pt x="8013" y="13713"/>
                  <a:pt x="8076" y="13682"/>
                  <a:pt x="8108" y="13587"/>
                </a:cubicBezTo>
                <a:cubicBezTo>
                  <a:pt x="8108" y="13492"/>
                  <a:pt x="8044" y="13428"/>
                  <a:pt x="7949" y="13397"/>
                </a:cubicBezTo>
                <a:cubicBezTo>
                  <a:pt x="7696" y="13365"/>
                  <a:pt x="7443" y="13333"/>
                  <a:pt x="7189" y="13302"/>
                </a:cubicBezTo>
                <a:cubicBezTo>
                  <a:pt x="6398" y="13207"/>
                  <a:pt x="5574" y="13112"/>
                  <a:pt x="4783" y="13112"/>
                </a:cubicBezTo>
                <a:lnTo>
                  <a:pt x="4783" y="12700"/>
                </a:lnTo>
                <a:cubicBezTo>
                  <a:pt x="5351" y="12799"/>
                  <a:pt x="5997" y="12878"/>
                  <a:pt x="6630" y="12878"/>
                </a:cubicBezTo>
                <a:cubicBezTo>
                  <a:pt x="6808" y="12878"/>
                  <a:pt x="6984" y="12872"/>
                  <a:pt x="7158" y="12858"/>
                </a:cubicBezTo>
                <a:cubicBezTo>
                  <a:pt x="7253" y="12827"/>
                  <a:pt x="7316" y="12763"/>
                  <a:pt x="7316" y="12700"/>
                </a:cubicBezTo>
                <a:cubicBezTo>
                  <a:pt x="7316" y="12605"/>
                  <a:pt x="7253" y="12541"/>
                  <a:pt x="7158" y="12541"/>
                </a:cubicBezTo>
                <a:cubicBezTo>
                  <a:pt x="6778" y="12478"/>
                  <a:pt x="6366" y="12478"/>
                  <a:pt x="5986" y="12446"/>
                </a:cubicBezTo>
                <a:cubicBezTo>
                  <a:pt x="5606" y="12415"/>
                  <a:pt x="5163" y="12415"/>
                  <a:pt x="4783" y="12351"/>
                </a:cubicBezTo>
                <a:cubicBezTo>
                  <a:pt x="4751" y="12161"/>
                  <a:pt x="4751" y="11971"/>
                  <a:pt x="4751" y="11750"/>
                </a:cubicBezTo>
                <a:cubicBezTo>
                  <a:pt x="5226" y="11750"/>
                  <a:pt x="5733" y="11750"/>
                  <a:pt x="6208" y="11781"/>
                </a:cubicBezTo>
                <a:lnTo>
                  <a:pt x="7094" y="11781"/>
                </a:lnTo>
                <a:cubicBezTo>
                  <a:pt x="7158" y="11781"/>
                  <a:pt x="7221" y="11718"/>
                  <a:pt x="7221" y="11655"/>
                </a:cubicBezTo>
                <a:cubicBezTo>
                  <a:pt x="7253" y="11560"/>
                  <a:pt x="7189" y="11496"/>
                  <a:pt x="7126" y="11496"/>
                </a:cubicBezTo>
                <a:cubicBezTo>
                  <a:pt x="6751" y="11407"/>
                  <a:pt x="6336" y="11368"/>
                  <a:pt x="5875" y="11368"/>
                </a:cubicBezTo>
                <a:cubicBezTo>
                  <a:pt x="5518" y="11368"/>
                  <a:pt x="5134" y="11392"/>
                  <a:pt x="4719" y="11433"/>
                </a:cubicBezTo>
                <a:cubicBezTo>
                  <a:pt x="4719" y="11180"/>
                  <a:pt x="4688" y="10926"/>
                  <a:pt x="4656" y="10641"/>
                </a:cubicBezTo>
                <a:lnTo>
                  <a:pt x="4656" y="10641"/>
                </a:lnTo>
                <a:cubicBezTo>
                  <a:pt x="5067" y="10680"/>
                  <a:pt x="5430" y="10708"/>
                  <a:pt x="5766" y="10708"/>
                </a:cubicBezTo>
                <a:cubicBezTo>
                  <a:pt x="5974" y="10708"/>
                  <a:pt x="6172" y="10697"/>
                  <a:pt x="6366" y="10673"/>
                </a:cubicBezTo>
                <a:cubicBezTo>
                  <a:pt x="6461" y="10673"/>
                  <a:pt x="6524" y="10610"/>
                  <a:pt x="6524" y="10515"/>
                </a:cubicBezTo>
                <a:cubicBezTo>
                  <a:pt x="6524" y="10420"/>
                  <a:pt x="6461" y="10356"/>
                  <a:pt x="6366" y="10356"/>
                </a:cubicBezTo>
                <a:lnTo>
                  <a:pt x="5701" y="10356"/>
                </a:lnTo>
                <a:cubicBezTo>
                  <a:pt x="5353" y="10325"/>
                  <a:pt x="5004" y="10325"/>
                  <a:pt x="4656" y="10293"/>
                </a:cubicBezTo>
                <a:cubicBezTo>
                  <a:pt x="4624" y="10071"/>
                  <a:pt x="4593" y="9818"/>
                  <a:pt x="4561" y="9596"/>
                </a:cubicBezTo>
                <a:lnTo>
                  <a:pt x="5859" y="9596"/>
                </a:lnTo>
                <a:cubicBezTo>
                  <a:pt x="6461" y="9628"/>
                  <a:pt x="7031" y="9628"/>
                  <a:pt x="7601" y="9628"/>
                </a:cubicBezTo>
                <a:cubicBezTo>
                  <a:pt x="7696" y="9628"/>
                  <a:pt x="7759" y="9565"/>
                  <a:pt x="7791" y="9470"/>
                </a:cubicBezTo>
                <a:cubicBezTo>
                  <a:pt x="7791" y="9375"/>
                  <a:pt x="7728" y="9311"/>
                  <a:pt x="7633" y="9280"/>
                </a:cubicBezTo>
                <a:cubicBezTo>
                  <a:pt x="7127" y="9227"/>
                  <a:pt x="6602" y="9204"/>
                  <a:pt x="6032" y="9204"/>
                </a:cubicBezTo>
                <a:cubicBezTo>
                  <a:pt x="5566" y="9204"/>
                  <a:pt x="5070" y="9219"/>
                  <a:pt x="4529" y="9248"/>
                </a:cubicBezTo>
                <a:cubicBezTo>
                  <a:pt x="4498" y="8995"/>
                  <a:pt x="4466" y="8741"/>
                  <a:pt x="4434" y="8520"/>
                </a:cubicBezTo>
                <a:cubicBezTo>
                  <a:pt x="4530" y="8514"/>
                  <a:pt x="4625" y="8511"/>
                  <a:pt x="4720" y="8511"/>
                </a:cubicBezTo>
                <a:cubicBezTo>
                  <a:pt x="5164" y="8511"/>
                  <a:pt x="5612" y="8568"/>
                  <a:pt x="6081" y="8646"/>
                </a:cubicBezTo>
                <a:lnTo>
                  <a:pt x="6113" y="8646"/>
                </a:lnTo>
                <a:cubicBezTo>
                  <a:pt x="6176" y="8646"/>
                  <a:pt x="6239" y="8615"/>
                  <a:pt x="6239" y="8520"/>
                </a:cubicBezTo>
                <a:cubicBezTo>
                  <a:pt x="6271" y="8456"/>
                  <a:pt x="6239" y="8393"/>
                  <a:pt x="6144" y="8361"/>
                </a:cubicBezTo>
                <a:cubicBezTo>
                  <a:pt x="5669" y="8229"/>
                  <a:pt x="5194" y="8163"/>
                  <a:pt x="4701" y="8163"/>
                </a:cubicBezTo>
                <a:cubicBezTo>
                  <a:pt x="4602" y="8163"/>
                  <a:pt x="4503" y="8166"/>
                  <a:pt x="4402" y="8171"/>
                </a:cubicBezTo>
                <a:cubicBezTo>
                  <a:pt x="4371" y="7981"/>
                  <a:pt x="4339" y="7759"/>
                  <a:pt x="4339" y="7569"/>
                </a:cubicBezTo>
                <a:lnTo>
                  <a:pt x="4339" y="7569"/>
                </a:lnTo>
                <a:cubicBezTo>
                  <a:pt x="5099" y="7601"/>
                  <a:pt x="5733" y="7664"/>
                  <a:pt x="6334" y="7664"/>
                </a:cubicBezTo>
                <a:lnTo>
                  <a:pt x="6651" y="7854"/>
                </a:lnTo>
                <a:cubicBezTo>
                  <a:pt x="7538" y="8298"/>
                  <a:pt x="8519" y="8773"/>
                  <a:pt x="9375" y="8963"/>
                </a:cubicBezTo>
                <a:cubicBezTo>
                  <a:pt x="9660" y="9153"/>
                  <a:pt x="10008" y="9280"/>
                  <a:pt x="10325" y="9375"/>
                </a:cubicBezTo>
                <a:lnTo>
                  <a:pt x="10356" y="9375"/>
                </a:lnTo>
                <a:cubicBezTo>
                  <a:pt x="10377" y="9385"/>
                  <a:pt x="10399" y="9389"/>
                  <a:pt x="10418" y="9389"/>
                </a:cubicBezTo>
                <a:cubicBezTo>
                  <a:pt x="10458" y="9389"/>
                  <a:pt x="10494" y="9375"/>
                  <a:pt x="10515" y="9375"/>
                </a:cubicBezTo>
                <a:lnTo>
                  <a:pt x="10578" y="9375"/>
                </a:lnTo>
                <a:cubicBezTo>
                  <a:pt x="10610" y="9390"/>
                  <a:pt x="10641" y="9398"/>
                  <a:pt x="10669" y="9398"/>
                </a:cubicBezTo>
                <a:cubicBezTo>
                  <a:pt x="10697" y="9398"/>
                  <a:pt x="10720" y="9390"/>
                  <a:pt x="10736" y="9375"/>
                </a:cubicBezTo>
                <a:lnTo>
                  <a:pt x="10768" y="9375"/>
                </a:lnTo>
                <a:cubicBezTo>
                  <a:pt x="12415" y="8741"/>
                  <a:pt x="14062" y="8044"/>
                  <a:pt x="15677" y="7253"/>
                </a:cubicBezTo>
                <a:close/>
                <a:moveTo>
                  <a:pt x="19034" y="12636"/>
                </a:moveTo>
                <a:lnTo>
                  <a:pt x="19034" y="12636"/>
                </a:lnTo>
                <a:cubicBezTo>
                  <a:pt x="19509" y="13428"/>
                  <a:pt x="19287" y="14442"/>
                  <a:pt x="18559" y="14948"/>
                </a:cubicBezTo>
                <a:cubicBezTo>
                  <a:pt x="18471" y="15018"/>
                  <a:pt x="18403" y="15040"/>
                  <a:pt x="18354" y="15040"/>
                </a:cubicBezTo>
                <a:cubicBezTo>
                  <a:pt x="18315" y="15040"/>
                  <a:pt x="18288" y="15026"/>
                  <a:pt x="18274" y="15012"/>
                </a:cubicBezTo>
                <a:cubicBezTo>
                  <a:pt x="18052" y="14853"/>
                  <a:pt x="17957" y="14157"/>
                  <a:pt x="18020" y="13840"/>
                </a:cubicBezTo>
                <a:cubicBezTo>
                  <a:pt x="18147" y="13143"/>
                  <a:pt x="18685" y="12795"/>
                  <a:pt x="19034" y="12636"/>
                </a:cubicBezTo>
                <a:close/>
                <a:moveTo>
                  <a:pt x="9691" y="1"/>
                </a:moveTo>
                <a:lnTo>
                  <a:pt x="9660" y="32"/>
                </a:lnTo>
                <a:cubicBezTo>
                  <a:pt x="6334" y="1362"/>
                  <a:pt x="3009" y="2819"/>
                  <a:pt x="191" y="4086"/>
                </a:cubicBezTo>
                <a:cubicBezTo>
                  <a:pt x="127" y="4118"/>
                  <a:pt x="64" y="4181"/>
                  <a:pt x="32" y="4244"/>
                </a:cubicBezTo>
                <a:cubicBezTo>
                  <a:pt x="32" y="4308"/>
                  <a:pt x="32" y="4371"/>
                  <a:pt x="32" y="4434"/>
                </a:cubicBezTo>
                <a:cubicBezTo>
                  <a:pt x="0" y="4498"/>
                  <a:pt x="0" y="4529"/>
                  <a:pt x="0" y="4593"/>
                </a:cubicBezTo>
                <a:cubicBezTo>
                  <a:pt x="0" y="4688"/>
                  <a:pt x="64" y="4751"/>
                  <a:pt x="127" y="4783"/>
                </a:cubicBezTo>
                <a:cubicBezTo>
                  <a:pt x="1172" y="5321"/>
                  <a:pt x="2344" y="5859"/>
                  <a:pt x="3642" y="6461"/>
                </a:cubicBezTo>
                <a:cubicBezTo>
                  <a:pt x="3674" y="6778"/>
                  <a:pt x="3674" y="7063"/>
                  <a:pt x="3706" y="7379"/>
                </a:cubicBezTo>
                <a:cubicBezTo>
                  <a:pt x="3801" y="9375"/>
                  <a:pt x="3896" y="11433"/>
                  <a:pt x="4276" y="13333"/>
                </a:cubicBezTo>
                <a:cubicBezTo>
                  <a:pt x="4276" y="13428"/>
                  <a:pt x="4307" y="13492"/>
                  <a:pt x="4339" y="13555"/>
                </a:cubicBezTo>
                <a:cubicBezTo>
                  <a:pt x="5811" y="15197"/>
                  <a:pt x="7841" y="15498"/>
                  <a:pt x="9884" y="15498"/>
                </a:cubicBezTo>
                <a:cubicBezTo>
                  <a:pt x="10126" y="15498"/>
                  <a:pt x="10368" y="15493"/>
                  <a:pt x="10610" y="15487"/>
                </a:cubicBezTo>
                <a:cubicBezTo>
                  <a:pt x="12636" y="15423"/>
                  <a:pt x="14695" y="15202"/>
                  <a:pt x="15930" y="13397"/>
                </a:cubicBezTo>
                <a:cubicBezTo>
                  <a:pt x="15993" y="13302"/>
                  <a:pt x="15993" y="13207"/>
                  <a:pt x="15962" y="13112"/>
                </a:cubicBezTo>
                <a:cubicBezTo>
                  <a:pt x="15993" y="13112"/>
                  <a:pt x="15993" y="13112"/>
                  <a:pt x="15993" y="13080"/>
                </a:cubicBezTo>
                <a:cubicBezTo>
                  <a:pt x="15962" y="10831"/>
                  <a:pt x="15993" y="8931"/>
                  <a:pt x="16310" y="6936"/>
                </a:cubicBezTo>
                <a:cubicBezTo>
                  <a:pt x="16595" y="6809"/>
                  <a:pt x="16848" y="6651"/>
                  <a:pt x="17133" y="6493"/>
                </a:cubicBezTo>
                <a:cubicBezTo>
                  <a:pt x="18274" y="8551"/>
                  <a:pt x="18369" y="10578"/>
                  <a:pt x="18305" y="12415"/>
                </a:cubicBezTo>
                <a:lnTo>
                  <a:pt x="18305" y="12446"/>
                </a:lnTo>
                <a:cubicBezTo>
                  <a:pt x="17862" y="12763"/>
                  <a:pt x="17577" y="13270"/>
                  <a:pt x="17482" y="13840"/>
                </a:cubicBezTo>
                <a:cubicBezTo>
                  <a:pt x="17387" y="14473"/>
                  <a:pt x="17577" y="15138"/>
                  <a:pt x="18020" y="15645"/>
                </a:cubicBezTo>
                <a:cubicBezTo>
                  <a:pt x="18052" y="15677"/>
                  <a:pt x="18147" y="15740"/>
                  <a:pt x="18210" y="15740"/>
                </a:cubicBezTo>
                <a:cubicBezTo>
                  <a:pt x="18242" y="15740"/>
                  <a:pt x="18274" y="15708"/>
                  <a:pt x="18305" y="15708"/>
                </a:cubicBezTo>
                <a:cubicBezTo>
                  <a:pt x="18970" y="15487"/>
                  <a:pt x="19509" y="14948"/>
                  <a:pt x="19730" y="14252"/>
                </a:cubicBezTo>
                <a:cubicBezTo>
                  <a:pt x="19952" y="13587"/>
                  <a:pt x="19889" y="12890"/>
                  <a:pt x="19540" y="12351"/>
                </a:cubicBezTo>
                <a:cubicBezTo>
                  <a:pt x="20205" y="10166"/>
                  <a:pt x="19604" y="7696"/>
                  <a:pt x="18084" y="5986"/>
                </a:cubicBezTo>
                <a:cubicBezTo>
                  <a:pt x="19065" y="5448"/>
                  <a:pt x="19952" y="4941"/>
                  <a:pt x="20775" y="4434"/>
                </a:cubicBezTo>
                <a:cubicBezTo>
                  <a:pt x="20870" y="4371"/>
                  <a:pt x="20902" y="4276"/>
                  <a:pt x="20902" y="4149"/>
                </a:cubicBezTo>
                <a:cubicBezTo>
                  <a:pt x="20934" y="4118"/>
                  <a:pt x="20965" y="4023"/>
                  <a:pt x="20965" y="3959"/>
                </a:cubicBezTo>
                <a:cubicBezTo>
                  <a:pt x="20965" y="3896"/>
                  <a:pt x="20934" y="3833"/>
                  <a:pt x="20870" y="3801"/>
                </a:cubicBezTo>
                <a:lnTo>
                  <a:pt x="20807" y="3769"/>
                </a:lnTo>
                <a:cubicBezTo>
                  <a:pt x="20744" y="3706"/>
                  <a:pt x="20680" y="3674"/>
                  <a:pt x="20585" y="3674"/>
                </a:cubicBezTo>
                <a:cubicBezTo>
                  <a:pt x="20522" y="3706"/>
                  <a:pt x="20490" y="3738"/>
                  <a:pt x="20427" y="3769"/>
                </a:cubicBezTo>
                <a:cubicBezTo>
                  <a:pt x="19794" y="3421"/>
                  <a:pt x="18464" y="2882"/>
                  <a:pt x="18432" y="2882"/>
                </a:cubicBezTo>
                <a:lnTo>
                  <a:pt x="15202" y="1647"/>
                </a:lnTo>
                <a:cubicBezTo>
                  <a:pt x="13492" y="1014"/>
                  <a:pt x="11686" y="317"/>
                  <a:pt x="981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14"/>
          <p:cNvSpPr txBox="1"/>
          <p:nvPr/>
        </p:nvSpPr>
        <p:spPr>
          <a:xfrm>
            <a:off x="710250" y="457200"/>
            <a:ext cx="7723500" cy="40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rgbClr val="FFFFFF"/>
                </a:solidFill>
                <a:latin typeface="Sue Ellen Francisco"/>
                <a:ea typeface="Sue Ellen Francisco"/>
                <a:cs typeface="Sue Ellen Francisco"/>
                <a:sym typeface="Sue Ellen Francisco"/>
              </a:rPr>
              <a:t>LAND ACKNOWLEDGEMENT &amp; FIRST PEOPLES PRINCIPLES OF LEARNING</a:t>
            </a:r>
            <a:endParaRPr sz="2600">
              <a:solidFill>
                <a:srgbClr val="FFFFFF"/>
              </a:solidFill>
              <a:latin typeface="Sue Ellen Francisco"/>
              <a:ea typeface="Sue Ellen Francisco"/>
              <a:cs typeface="Sue Ellen Francisco"/>
              <a:sym typeface="Sue Ellen Francisco"/>
            </a:endParaRPr>
          </a:p>
        </p:txBody>
      </p:sp>
      <p:sp>
        <p:nvSpPr>
          <p:cNvPr id="636" name="Google Shape;636;p14"/>
          <p:cNvSpPr txBox="1"/>
          <p:nvPr/>
        </p:nvSpPr>
        <p:spPr>
          <a:xfrm>
            <a:off x="457200" y="1203475"/>
            <a:ext cx="1506300" cy="26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DD7E6B"/>
                </a:solidFill>
                <a:latin typeface="Sue Ellen Francisco"/>
                <a:ea typeface="Sue Ellen Francisco"/>
                <a:cs typeface="Sue Ellen Francisco"/>
                <a:sym typeface="Sue Ellen Francisco"/>
              </a:rPr>
              <a:t>WELL-BEING</a:t>
            </a:r>
            <a:endParaRPr sz="1800">
              <a:solidFill>
                <a:srgbClr val="DD7E6B"/>
              </a:solidFill>
              <a:latin typeface="Sue Ellen Francisco"/>
              <a:ea typeface="Sue Ellen Francisco"/>
              <a:cs typeface="Sue Ellen Francisco"/>
              <a:sym typeface="Sue Ellen Francisco"/>
            </a:endParaRPr>
          </a:p>
        </p:txBody>
      </p:sp>
      <p:sp>
        <p:nvSpPr>
          <p:cNvPr id="637" name="Google Shape;637;p14"/>
          <p:cNvSpPr txBox="1"/>
          <p:nvPr/>
        </p:nvSpPr>
        <p:spPr>
          <a:xfrm>
            <a:off x="457200" y="1500998"/>
            <a:ext cx="1506300" cy="35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latin typeface="Barlow Semi Condensed Light"/>
                <a:ea typeface="Barlow Semi Condensed Light"/>
                <a:cs typeface="Barlow Semi Condensed Light"/>
                <a:sym typeface="Barlow Semi Condensed Light"/>
              </a:rPr>
              <a:t>Self, family, community</a:t>
            </a:r>
            <a:endParaRPr>
              <a:solidFill>
                <a:srgbClr val="FFFFFF"/>
              </a:solidFill>
              <a:latin typeface="Barlow Semi Condensed Light"/>
              <a:ea typeface="Barlow Semi Condensed Light"/>
              <a:cs typeface="Barlow Semi Condensed Light"/>
              <a:sym typeface="Barlow Semi Condensed Light"/>
            </a:endParaRPr>
          </a:p>
        </p:txBody>
      </p:sp>
      <p:sp>
        <p:nvSpPr>
          <p:cNvPr id="638" name="Google Shape;638;p14"/>
          <p:cNvSpPr txBox="1"/>
          <p:nvPr/>
        </p:nvSpPr>
        <p:spPr>
          <a:xfrm>
            <a:off x="457200" y="2481688"/>
            <a:ext cx="1506300" cy="26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EA9999"/>
                </a:solidFill>
                <a:latin typeface="Sue Ellen Francisco"/>
                <a:ea typeface="Sue Ellen Francisco"/>
                <a:cs typeface="Sue Ellen Francisco"/>
                <a:sym typeface="Sue Ellen Francisco"/>
              </a:rPr>
              <a:t>IDENTITY</a:t>
            </a:r>
            <a:endParaRPr sz="1800">
              <a:solidFill>
                <a:srgbClr val="EA9999"/>
              </a:solidFill>
              <a:latin typeface="Sue Ellen Francisco"/>
              <a:ea typeface="Sue Ellen Francisco"/>
              <a:cs typeface="Sue Ellen Francisco"/>
              <a:sym typeface="Sue Ellen Francisco"/>
            </a:endParaRPr>
          </a:p>
        </p:txBody>
      </p:sp>
      <p:sp>
        <p:nvSpPr>
          <p:cNvPr id="639" name="Google Shape;639;p14"/>
          <p:cNvSpPr txBox="1"/>
          <p:nvPr/>
        </p:nvSpPr>
        <p:spPr>
          <a:xfrm>
            <a:off x="457200" y="2779210"/>
            <a:ext cx="1506300" cy="35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latin typeface="Barlow Semi Condensed Light"/>
                <a:ea typeface="Barlow Semi Condensed Light"/>
                <a:cs typeface="Barlow Semi Condensed Light"/>
                <a:sym typeface="Barlow Semi Condensed Light"/>
              </a:rPr>
              <a:t>Connection to others and land</a:t>
            </a:r>
            <a:endParaRPr>
              <a:solidFill>
                <a:srgbClr val="FFFFFF"/>
              </a:solidFill>
              <a:latin typeface="Barlow Semi Condensed Light"/>
              <a:ea typeface="Barlow Semi Condensed Light"/>
              <a:cs typeface="Barlow Semi Condensed Light"/>
              <a:sym typeface="Barlow Semi Condensed Light"/>
            </a:endParaRPr>
          </a:p>
        </p:txBody>
      </p:sp>
      <p:sp>
        <p:nvSpPr>
          <p:cNvPr id="640" name="Google Shape;640;p14"/>
          <p:cNvSpPr txBox="1"/>
          <p:nvPr/>
        </p:nvSpPr>
        <p:spPr>
          <a:xfrm>
            <a:off x="457200" y="3759900"/>
            <a:ext cx="1506300" cy="26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D5A6BD"/>
                </a:solidFill>
                <a:latin typeface="Sue Ellen Francisco"/>
                <a:ea typeface="Sue Ellen Francisco"/>
                <a:cs typeface="Sue Ellen Francisco"/>
                <a:sym typeface="Sue Ellen Francisco"/>
              </a:rPr>
              <a:t>HOLISTIC</a:t>
            </a:r>
            <a:endParaRPr sz="1800">
              <a:solidFill>
                <a:srgbClr val="D5A6BD"/>
              </a:solidFill>
              <a:latin typeface="Sue Ellen Francisco"/>
              <a:ea typeface="Sue Ellen Francisco"/>
              <a:cs typeface="Sue Ellen Francisco"/>
              <a:sym typeface="Sue Ellen Francisco"/>
            </a:endParaRPr>
          </a:p>
        </p:txBody>
      </p:sp>
      <p:sp>
        <p:nvSpPr>
          <p:cNvPr id="641" name="Google Shape;641;p14"/>
          <p:cNvSpPr txBox="1"/>
          <p:nvPr/>
        </p:nvSpPr>
        <p:spPr>
          <a:xfrm>
            <a:off x="457200" y="4057423"/>
            <a:ext cx="1506300" cy="35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latin typeface="Barlow Semi Condensed Light"/>
                <a:ea typeface="Barlow Semi Condensed Light"/>
                <a:cs typeface="Barlow Semi Condensed Light"/>
                <a:sym typeface="Barlow Semi Condensed Light"/>
              </a:rPr>
              <a:t>Pay attention to the whole learner</a:t>
            </a:r>
            <a:endParaRPr>
              <a:solidFill>
                <a:srgbClr val="FFFFFF"/>
              </a:solidFill>
              <a:latin typeface="Barlow Semi Condensed Light"/>
              <a:ea typeface="Barlow Semi Condensed Light"/>
              <a:cs typeface="Barlow Semi Condensed Light"/>
              <a:sym typeface="Barlow Semi Condensed Light"/>
            </a:endParaRPr>
          </a:p>
        </p:txBody>
      </p:sp>
      <p:sp>
        <p:nvSpPr>
          <p:cNvPr id="642" name="Google Shape;642;p14"/>
          <p:cNvSpPr txBox="1"/>
          <p:nvPr/>
        </p:nvSpPr>
        <p:spPr>
          <a:xfrm>
            <a:off x="7180500" y="1203475"/>
            <a:ext cx="1506300" cy="260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800">
                <a:solidFill>
                  <a:srgbClr val="B4A7D6"/>
                </a:solidFill>
                <a:latin typeface="Sue Ellen Francisco"/>
                <a:ea typeface="Sue Ellen Francisco"/>
                <a:cs typeface="Sue Ellen Francisco"/>
                <a:sym typeface="Sue Ellen Francisco"/>
              </a:rPr>
              <a:t>HISTORY</a:t>
            </a:r>
            <a:endParaRPr sz="1800">
              <a:solidFill>
                <a:srgbClr val="B4A7D6"/>
              </a:solidFill>
              <a:latin typeface="Sue Ellen Francisco"/>
              <a:ea typeface="Sue Ellen Francisco"/>
              <a:cs typeface="Sue Ellen Francisco"/>
              <a:sym typeface="Sue Ellen Francisco"/>
            </a:endParaRPr>
          </a:p>
        </p:txBody>
      </p:sp>
      <p:sp>
        <p:nvSpPr>
          <p:cNvPr id="643" name="Google Shape;643;p14"/>
          <p:cNvSpPr txBox="1"/>
          <p:nvPr/>
        </p:nvSpPr>
        <p:spPr>
          <a:xfrm>
            <a:off x="7180500" y="1500998"/>
            <a:ext cx="1506300" cy="3552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rgbClr val="FFFFFF"/>
                </a:solidFill>
                <a:latin typeface="Barlow Semi Condensed Light"/>
                <a:ea typeface="Barlow Semi Condensed Light"/>
                <a:cs typeface="Barlow Semi Condensed Light"/>
                <a:sym typeface="Barlow Semi Condensed Light"/>
              </a:rPr>
              <a:t>Past practices</a:t>
            </a:r>
            <a:endParaRPr>
              <a:solidFill>
                <a:srgbClr val="FFFFFF"/>
              </a:solidFill>
              <a:latin typeface="Barlow Semi Condensed Light"/>
              <a:ea typeface="Barlow Semi Condensed Light"/>
              <a:cs typeface="Barlow Semi Condensed Light"/>
              <a:sym typeface="Barlow Semi Condensed Light"/>
            </a:endParaRPr>
          </a:p>
        </p:txBody>
      </p:sp>
      <p:sp>
        <p:nvSpPr>
          <p:cNvPr id="644" name="Google Shape;644;p14"/>
          <p:cNvSpPr txBox="1"/>
          <p:nvPr/>
        </p:nvSpPr>
        <p:spPr>
          <a:xfrm>
            <a:off x="7180500" y="2481688"/>
            <a:ext cx="1506300" cy="260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800">
                <a:solidFill>
                  <a:srgbClr val="9FC5E8"/>
                </a:solidFill>
                <a:latin typeface="Sue Ellen Francisco"/>
                <a:ea typeface="Sue Ellen Francisco"/>
                <a:cs typeface="Sue Ellen Francisco"/>
                <a:sym typeface="Sue Ellen Francisco"/>
              </a:rPr>
              <a:t>PHILOSOPHY</a:t>
            </a:r>
            <a:endParaRPr sz="1800">
              <a:solidFill>
                <a:srgbClr val="9FC5E8"/>
              </a:solidFill>
              <a:latin typeface="Sue Ellen Francisco"/>
              <a:ea typeface="Sue Ellen Francisco"/>
              <a:cs typeface="Sue Ellen Francisco"/>
              <a:sym typeface="Sue Ellen Francisco"/>
            </a:endParaRPr>
          </a:p>
        </p:txBody>
      </p:sp>
      <p:sp>
        <p:nvSpPr>
          <p:cNvPr id="645" name="Google Shape;645;p14"/>
          <p:cNvSpPr txBox="1"/>
          <p:nvPr/>
        </p:nvSpPr>
        <p:spPr>
          <a:xfrm>
            <a:off x="7180500" y="2779210"/>
            <a:ext cx="1506300" cy="3552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lt1"/>
                </a:solidFill>
                <a:latin typeface="Barlow Semi Condensed Light"/>
                <a:ea typeface="Barlow Semi Condensed Light"/>
                <a:cs typeface="Barlow Semi Condensed Light"/>
                <a:sym typeface="Barlow Semi Condensed Light"/>
              </a:rPr>
              <a:t>Learn from inquiry</a:t>
            </a:r>
            <a:endParaRPr>
              <a:solidFill>
                <a:schemeClr val="lt1"/>
              </a:solidFill>
              <a:latin typeface="Barlow Semi Condensed Light"/>
              <a:ea typeface="Barlow Semi Condensed Light"/>
              <a:cs typeface="Barlow Semi Condensed Light"/>
              <a:sym typeface="Barlow Semi Condensed Light"/>
            </a:endParaRPr>
          </a:p>
        </p:txBody>
      </p:sp>
      <p:sp>
        <p:nvSpPr>
          <p:cNvPr id="646" name="Google Shape;646;p14"/>
          <p:cNvSpPr txBox="1"/>
          <p:nvPr/>
        </p:nvSpPr>
        <p:spPr>
          <a:xfrm>
            <a:off x="7180500" y="3759900"/>
            <a:ext cx="1506300" cy="260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800">
                <a:solidFill>
                  <a:srgbClr val="B6D7A8"/>
                </a:solidFill>
                <a:latin typeface="Sue Ellen Francisco"/>
                <a:ea typeface="Sue Ellen Francisco"/>
                <a:cs typeface="Sue Ellen Francisco"/>
                <a:sym typeface="Sue Ellen Francisco"/>
              </a:rPr>
              <a:t>SOCIOLOGY</a:t>
            </a:r>
            <a:endParaRPr sz="1800">
              <a:solidFill>
                <a:srgbClr val="B6D7A8"/>
              </a:solidFill>
              <a:latin typeface="Sue Ellen Francisco"/>
              <a:ea typeface="Sue Ellen Francisco"/>
              <a:cs typeface="Sue Ellen Francisco"/>
              <a:sym typeface="Sue Ellen Francisco"/>
            </a:endParaRPr>
          </a:p>
        </p:txBody>
      </p:sp>
      <p:sp>
        <p:nvSpPr>
          <p:cNvPr id="647" name="Google Shape;647;p14"/>
          <p:cNvSpPr txBox="1"/>
          <p:nvPr/>
        </p:nvSpPr>
        <p:spPr>
          <a:xfrm>
            <a:off x="7170025" y="4151223"/>
            <a:ext cx="1506300" cy="3552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lt1"/>
                </a:solidFill>
                <a:latin typeface="Barlow Semi Condensed Light"/>
                <a:ea typeface="Barlow Semi Condensed Light"/>
                <a:cs typeface="Barlow Semi Condensed Light"/>
                <a:sym typeface="Barlow Semi Condensed Light"/>
              </a:rPr>
              <a:t>How individuals and society interact</a:t>
            </a:r>
            <a:endParaRPr>
              <a:solidFill>
                <a:schemeClr val="lt1"/>
              </a:solidFill>
              <a:latin typeface="Barlow Semi Condensed Light"/>
              <a:ea typeface="Barlow Semi Condensed Light"/>
              <a:cs typeface="Barlow Semi Condensed Light"/>
              <a:sym typeface="Barlow Semi Condensed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51" name="Shape 651"/>
        <p:cNvGrpSpPr/>
        <p:nvPr/>
      </p:nvGrpSpPr>
      <p:grpSpPr>
        <a:xfrm>
          <a:off x="0" y="0"/>
          <a:ext cx="0" cy="0"/>
          <a:chOff x="0" y="0"/>
          <a:chExt cx="0" cy="0"/>
        </a:xfrm>
      </p:grpSpPr>
      <p:sp>
        <p:nvSpPr>
          <p:cNvPr id="652" name="Google Shape;652;p15"/>
          <p:cNvSpPr/>
          <p:nvPr/>
        </p:nvSpPr>
        <p:spPr>
          <a:xfrm>
            <a:off x="6630165" y="2323304"/>
            <a:ext cx="931764" cy="1775204"/>
          </a:xfrm>
          <a:custGeom>
            <a:rect b="b" l="l" r="r" t="t"/>
            <a:pathLst>
              <a:path extrusionOk="0" h="58467" w="30688">
                <a:moveTo>
                  <a:pt x="18956" y="766"/>
                </a:moveTo>
                <a:cubicBezTo>
                  <a:pt x="22871" y="766"/>
                  <a:pt x="26299" y="2209"/>
                  <a:pt x="29421" y="4593"/>
                </a:cubicBezTo>
                <a:cubicBezTo>
                  <a:pt x="25273" y="3928"/>
                  <a:pt x="21377" y="2566"/>
                  <a:pt x="17577" y="824"/>
                </a:cubicBezTo>
                <a:cubicBezTo>
                  <a:pt x="18043" y="785"/>
                  <a:pt x="18503" y="766"/>
                  <a:pt x="18956" y="766"/>
                </a:cubicBezTo>
                <a:close/>
                <a:moveTo>
                  <a:pt x="16659" y="1173"/>
                </a:moveTo>
                <a:cubicBezTo>
                  <a:pt x="20902" y="3136"/>
                  <a:pt x="25209" y="4625"/>
                  <a:pt x="29833" y="5353"/>
                </a:cubicBezTo>
                <a:cubicBezTo>
                  <a:pt x="29801" y="5480"/>
                  <a:pt x="29738" y="5638"/>
                  <a:pt x="29706" y="5796"/>
                </a:cubicBezTo>
                <a:cubicBezTo>
                  <a:pt x="28978" y="7823"/>
                  <a:pt x="28218" y="9818"/>
                  <a:pt x="27521" y="11845"/>
                </a:cubicBezTo>
                <a:cubicBezTo>
                  <a:pt x="27394" y="12250"/>
                  <a:pt x="27207" y="12413"/>
                  <a:pt x="26894" y="12413"/>
                </a:cubicBezTo>
                <a:cubicBezTo>
                  <a:pt x="26815" y="12413"/>
                  <a:pt x="26729" y="12402"/>
                  <a:pt x="26634" y="12383"/>
                </a:cubicBezTo>
                <a:cubicBezTo>
                  <a:pt x="25178" y="12098"/>
                  <a:pt x="23657" y="11940"/>
                  <a:pt x="22201" y="11497"/>
                </a:cubicBezTo>
                <a:cubicBezTo>
                  <a:pt x="19857" y="10800"/>
                  <a:pt x="17514" y="9977"/>
                  <a:pt x="15202" y="9122"/>
                </a:cubicBezTo>
                <a:cubicBezTo>
                  <a:pt x="13935" y="8678"/>
                  <a:pt x="13967" y="8615"/>
                  <a:pt x="14410" y="7380"/>
                </a:cubicBezTo>
                <a:cubicBezTo>
                  <a:pt x="15107" y="5448"/>
                  <a:pt x="15803" y="3516"/>
                  <a:pt x="16500" y="1584"/>
                </a:cubicBezTo>
                <a:cubicBezTo>
                  <a:pt x="16532" y="1458"/>
                  <a:pt x="16595" y="1299"/>
                  <a:pt x="16659" y="1173"/>
                </a:cubicBezTo>
                <a:close/>
                <a:moveTo>
                  <a:pt x="13745" y="9217"/>
                </a:moveTo>
                <a:cubicBezTo>
                  <a:pt x="18052" y="10958"/>
                  <a:pt x="22327" y="12637"/>
                  <a:pt x="27046" y="13080"/>
                </a:cubicBezTo>
                <a:cubicBezTo>
                  <a:pt x="26919" y="13428"/>
                  <a:pt x="26824" y="13777"/>
                  <a:pt x="26666" y="14094"/>
                </a:cubicBezTo>
                <a:cubicBezTo>
                  <a:pt x="26614" y="14172"/>
                  <a:pt x="26433" y="14228"/>
                  <a:pt x="26282" y="14228"/>
                </a:cubicBezTo>
                <a:cubicBezTo>
                  <a:pt x="26250" y="14228"/>
                  <a:pt x="26219" y="14226"/>
                  <a:pt x="26191" y="14220"/>
                </a:cubicBezTo>
                <a:cubicBezTo>
                  <a:pt x="25083" y="14030"/>
                  <a:pt x="24006" y="13872"/>
                  <a:pt x="22929" y="13587"/>
                </a:cubicBezTo>
                <a:cubicBezTo>
                  <a:pt x="21156" y="13143"/>
                  <a:pt x="19382" y="12732"/>
                  <a:pt x="17640" y="12162"/>
                </a:cubicBezTo>
                <a:cubicBezTo>
                  <a:pt x="16342" y="11718"/>
                  <a:pt x="15107" y="11085"/>
                  <a:pt x="13840" y="10547"/>
                </a:cubicBezTo>
                <a:cubicBezTo>
                  <a:pt x="13428" y="10357"/>
                  <a:pt x="13333" y="10103"/>
                  <a:pt x="13555" y="9723"/>
                </a:cubicBezTo>
                <a:cubicBezTo>
                  <a:pt x="13650" y="9533"/>
                  <a:pt x="13682" y="9375"/>
                  <a:pt x="13745" y="9217"/>
                </a:cubicBezTo>
                <a:close/>
                <a:moveTo>
                  <a:pt x="13143" y="10863"/>
                </a:moveTo>
                <a:cubicBezTo>
                  <a:pt x="15138" y="12130"/>
                  <a:pt x="17355" y="12827"/>
                  <a:pt x="19572" y="13428"/>
                </a:cubicBezTo>
                <a:cubicBezTo>
                  <a:pt x="21789" y="13999"/>
                  <a:pt x="24037" y="14474"/>
                  <a:pt x="26318" y="15012"/>
                </a:cubicBezTo>
                <a:cubicBezTo>
                  <a:pt x="26318" y="15044"/>
                  <a:pt x="26286" y="15170"/>
                  <a:pt x="26254" y="15297"/>
                </a:cubicBezTo>
                <a:cubicBezTo>
                  <a:pt x="26001" y="16057"/>
                  <a:pt x="25684" y="16785"/>
                  <a:pt x="25431" y="17577"/>
                </a:cubicBezTo>
                <a:cubicBezTo>
                  <a:pt x="25356" y="17902"/>
                  <a:pt x="25202" y="18010"/>
                  <a:pt x="24954" y="18010"/>
                </a:cubicBezTo>
                <a:cubicBezTo>
                  <a:pt x="24888" y="18010"/>
                  <a:pt x="24814" y="18002"/>
                  <a:pt x="24734" y="17989"/>
                </a:cubicBezTo>
                <a:cubicBezTo>
                  <a:pt x="21346" y="17387"/>
                  <a:pt x="18084" y="16405"/>
                  <a:pt x="14917" y="15139"/>
                </a:cubicBezTo>
                <a:cubicBezTo>
                  <a:pt x="13967" y="14727"/>
                  <a:pt x="13017" y="14315"/>
                  <a:pt x="12035" y="13904"/>
                </a:cubicBezTo>
                <a:cubicBezTo>
                  <a:pt x="12415" y="12858"/>
                  <a:pt x="12763" y="11877"/>
                  <a:pt x="13143" y="10863"/>
                </a:cubicBezTo>
                <a:close/>
                <a:moveTo>
                  <a:pt x="11813" y="14505"/>
                </a:moveTo>
                <a:cubicBezTo>
                  <a:pt x="12668" y="14885"/>
                  <a:pt x="13460" y="15234"/>
                  <a:pt x="14283" y="15614"/>
                </a:cubicBezTo>
                <a:cubicBezTo>
                  <a:pt x="14220" y="15772"/>
                  <a:pt x="14188" y="15930"/>
                  <a:pt x="14125" y="16089"/>
                </a:cubicBezTo>
                <a:cubicBezTo>
                  <a:pt x="11116" y="24449"/>
                  <a:pt x="8076" y="32810"/>
                  <a:pt x="5099" y="41170"/>
                </a:cubicBezTo>
                <a:cubicBezTo>
                  <a:pt x="4814" y="41899"/>
                  <a:pt x="4656" y="42659"/>
                  <a:pt x="4434" y="43387"/>
                </a:cubicBezTo>
                <a:cubicBezTo>
                  <a:pt x="4403" y="43482"/>
                  <a:pt x="4371" y="43577"/>
                  <a:pt x="4213" y="43672"/>
                </a:cubicBezTo>
                <a:cubicBezTo>
                  <a:pt x="4213" y="43514"/>
                  <a:pt x="4181" y="43387"/>
                  <a:pt x="4149" y="43261"/>
                </a:cubicBezTo>
                <a:cubicBezTo>
                  <a:pt x="4030" y="42687"/>
                  <a:pt x="3711" y="42365"/>
                  <a:pt x="3249" y="42365"/>
                </a:cubicBezTo>
                <a:cubicBezTo>
                  <a:pt x="3099" y="42365"/>
                  <a:pt x="2934" y="42399"/>
                  <a:pt x="2756" y="42469"/>
                </a:cubicBezTo>
                <a:cubicBezTo>
                  <a:pt x="2344" y="42627"/>
                  <a:pt x="1964" y="42912"/>
                  <a:pt x="1489" y="43166"/>
                </a:cubicBezTo>
                <a:cubicBezTo>
                  <a:pt x="4941" y="33602"/>
                  <a:pt x="8361" y="24101"/>
                  <a:pt x="11813" y="14505"/>
                </a:cubicBezTo>
                <a:close/>
                <a:moveTo>
                  <a:pt x="14917" y="15867"/>
                </a:moveTo>
                <a:cubicBezTo>
                  <a:pt x="15899" y="16215"/>
                  <a:pt x="16880" y="16564"/>
                  <a:pt x="17862" y="16912"/>
                </a:cubicBezTo>
                <a:cubicBezTo>
                  <a:pt x="14505" y="26223"/>
                  <a:pt x="11148" y="35533"/>
                  <a:pt x="7791" y="44907"/>
                </a:cubicBezTo>
                <a:cubicBezTo>
                  <a:pt x="7489" y="44065"/>
                  <a:pt x="7142" y="43694"/>
                  <a:pt x="6601" y="43694"/>
                </a:cubicBezTo>
                <a:cubicBezTo>
                  <a:pt x="6348" y="43694"/>
                  <a:pt x="6053" y="43775"/>
                  <a:pt x="5701" y="43926"/>
                </a:cubicBezTo>
                <a:cubicBezTo>
                  <a:pt x="5384" y="44084"/>
                  <a:pt x="5099" y="44242"/>
                  <a:pt x="4783" y="44401"/>
                </a:cubicBezTo>
                <a:cubicBezTo>
                  <a:pt x="4783" y="44369"/>
                  <a:pt x="4751" y="44306"/>
                  <a:pt x="4783" y="44274"/>
                </a:cubicBezTo>
                <a:cubicBezTo>
                  <a:pt x="6429" y="39555"/>
                  <a:pt x="8076" y="34837"/>
                  <a:pt x="9755" y="30118"/>
                </a:cubicBezTo>
                <a:cubicBezTo>
                  <a:pt x="11401" y="25558"/>
                  <a:pt x="13048" y="21029"/>
                  <a:pt x="14695" y="16469"/>
                </a:cubicBezTo>
                <a:cubicBezTo>
                  <a:pt x="14758" y="16279"/>
                  <a:pt x="14822" y="16089"/>
                  <a:pt x="14917" y="15867"/>
                </a:cubicBezTo>
                <a:close/>
                <a:moveTo>
                  <a:pt x="18495" y="17102"/>
                </a:moveTo>
                <a:cubicBezTo>
                  <a:pt x="19572" y="17419"/>
                  <a:pt x="20617" y="17735"/>
                  <a:pt x="21694" y="18020"/>
                </a:cubicBezTo>
                <a:cubicBezTo>
                  <a:pt x="18337" y="27268"/>
                  <a:pt x="15012" y="36483"/>
                  <a:pt x="11687" y="45731"/>
                </a:cubicBezTo>
                <a:cubicBezTo>
                  <a:pt x="11367" y="45229"/>
                  <a:pt x="11081" y="44990"/>
                  <a:pt x="10662" y="44990"/>
                </a:cubicBezTo>
                <a:cubicBezTo>
                  <a:pt x="10499" y="44990"/>
                  <a:pt x="10316" y="45026"/>
                  <a:pt x="10103" y="45097"/>
                </a:cubicBezTo>
                <a:cubicBezTo>
                  <a:pt x="9533" y="45287"/>
                  <a:pt x="9026" y="45604"/>
                  <a:pt x="8488" y="45889"/>
                </a:cubicBezTo>
                <a:cubicBezTo>
                  <a:pt x="8361" y="45952"/>
                  <a:pt x="8235" y="46047"/>
                  <a:pt x="7981" y="46237"/>
                </a:cubicBezTo>
                <a:cubicBezTo>
                  <a:pt x="11497" y="36452"/>
                  <a:pt x="14980" y="26793"/>
                  <a:pt x="18495" y="17102"/>
                </a:cubicBezTo>
                <a:close/>
                <a:moveTo>
                  <a:pt x="22327" y="18179"/>
                </a:moveTo>
                <a:cubicBezTo>
                  <a:pt x="23214" y="18337"/>
                  <a:pt x="24101" y="18495"/>
                  <a:pt x="25019" y="18686"/>
                </a:cubicBezTo>
                <a:cubicBezTo>
                  <a:pt x="21631" y="28155"/>
                  <a:pt x="18210" y="37560"/>
                  <a:pt x="14917" y="46681"/>
                </a:cubicBezTo>
                <a:cubicBezTo>
                  <a:pt x="14758" y="46617"/>
                  <a:pt x="14505" y="46427"/>
                  <a:pt x="14220" y="46364"/>
                </a:cubicBezTo>
                <a:cubicBezTo>
                  <a:pt x="14135" y="46356"/>
                  <a:pt x="14048" y="46352"/>
                  <a:pt x="13960" y="46352"/>
                </a:cubicBezTo>
                <a:cubicBezTo>
                  <a:pt x="13719" y="46352"/>
                  <a:pt x="13470" y="46381"/>
                  <a:pt x="13238" y="46427"/>
                </a:cubicBezTo>
                <a:cubicBezTo>
                  <a:pt x="12827" y="46554"/>
                  <a:pt x="12415" y="46744"/>
                  <a:pt x="11940" y="46934"/>
                </a:cubicBezTo>
                <a:cubicBezTo>
                  <a:pt x="15423" y="37307"/>
                  <a:pt x="18875" y="27743"/>
                  <a:pt x="22327" y="18179"/>
                </a:cubicBezTo>
                <a:close/>
                <a:moveTo>
                  <a:pt x="3173" y="43004"/>
                </a:moveTo>
                <a:cubicBezTo>
                  <a:pt x="3416" y="43004"/>
                  <a:pt x="3527" y="43218"/>
                  <a:pt x="3548" y="43704"/>
                </a:cubicBezTo>
                <a:cubicBezTo>
                  <a:pt x="3548" y="44179"/>
                  <a:pt x="3484" y="44686"/>
                  <a:pt x="3453" y="45161"/>
                </a:cubicBezTo>
                <a:cubicBezTo>
                  <a:pt x="3453" y="45287"/>
                  <a:pt x="3358" y="45414"/>
                  <a:pt x="3389" y="45541"/>
                </a:cubicBezTo>
                <a:cubicBezTo>
                  <a:pt x="3421" y="45794"/>
                  <a:pt x="3516" y="46016"/>
                  <a:pt x="3579" y="46237"/>
                </a:cubicBezTo>
                <a:cubicBezTo>
                  <a:pt x="3769" y="46142"/>
                  <a:pt x="4054" y="46079"/>
                  <a:pt x="4181" y="45921"/>
                </a:cubicBezTo>
                <a:cubicBezTo>
                  <a:pt x="4751" y="45287"/>
                  <a:pt x="5321" y="44749"/>
                  <a:pt x="6113" y="44464"/>
                </a:cubicBezTo>
                <a:cubicBezTo>
                  <a:pt x="6316" y="44390"/>
                  <a:pt x="6481" y="44351"/>
                  <a:pt x="6614" y="44351"/>
                </a:cubicBezTo>
                <a:cubicBezTo>
                  <a:pt x="6936" y="44351"/>
                  <a:pt x="7063" y="44581"/>
                  <a:pt x="7063" y="45097"/>
                </a:cubicBezTo>
                <a:cubicBezTo>
                  <a:pt x="7031" y="45636"/>
                  <a:pt x="6873" y="46174"/>
                  <a:pt x="6873" y="46744"/>
                </a:cubicBezTo>
                <a:cubicBezTo>
                  <a:pt x="6873" y="46997"/>
                  <a:pt x="6999" y="47251"/>
                  <a:pt x="7095" y="47504"/>
                </a:cubicBezTo>
                <a:cubicBezTo>
                  <a:pt x="7316" y="47441"/>
                  <a:pt x="7601" y="47378"/>
                  <a:pt x="7823" y="47251"/>
                </a:cubicBezTo>
                <a:cubicBezTo>
                  <a:pt x="8520" y="46776"/>
                  <a:pt x="9185" y="46269"/>
                  <a:pt x="9913" y="45826"/>
                </a:cubicBezTo>
                <a:cubicBezTo>
                  <a:pt x="10082" y="45741"/>
                  <a:pt x="10307" y="45741"/>
                  <a:pt x="10532" y="45741"/>
                </a:cubicBezTo>
                <a:lnTo>
                  <a:pt x="10532" y="45741"/>
                </a:lnTo>
                <a:cubicBezTo>
                  <a:pt x="10645" y="45741"/>
                  <a:pt x="10758" y="45741"/>
                  <a:pt x="10863" y="45731"/>
                </a:cubicBezTo>
                <a:cubicBezTo>
                  <a:pt x="10863" y="46016"/>
                  <a:pt x="10895" y="46332"/>
                  <a:pt x="10863" y="46617"/>
                </a:cubicBezTo>
                <a:cubicBezTo>
                  <a:pt x="10768" y="47029"/>
                  <a:pt x="10610" y="47441"/>
                  <a:pt x="10546" y="47884"/>
                </a:cubicBezTo>
                <a:cubicBezTo>
                  <a:pt x="10546" y="48074"/>
                  <a:pt x="10641" y="48264"/>
                  <a:pt x="10705" y="48454"/>
                </a:cubicBezTo>
                <a:cubicBezTo>
                  <a:pt x="10895" y="48423"/>
                  <a:pt x="11116" y="48391"/>
                  <a:pt x="11275" y="48296"/>
                </a:cubicBezTo>
                <a:cubicBezTo>
                  <a:pt x="11972" y="47884"/>
                  <a:pt x="12637" y="47409"/>
                  <a:pt x="13365" y="47061"/>
                </a:cubicBezTo>
                <a:cubicBezTo>
                  <a:pt x="13556" y="46970"/>
                  <a:pt x="13703" y="46924"/>
                  <a:pt x="13812" y="46924"/>
                </a:cubicBezTo>
                <a:cubicBezTo>
                  <a:pt x="14048" y="46924"/>
                  <a:pt x="14115" y="47135"/>
                  <a:pt x="14093" y="47568"/>
                </a:cubicBezTo>
                <a:cubicBezTo>
                  <a:pt x="14062" y="48043"/>
                  <a:pt x="14030" y="48518"/>
                  <a:pt x="13967" y="48993"/>
                </a:cubicBezTo>
                <a:cubicBezTo>
                  <a:pt x="13903" y="49499"/>
                  <a:pt x="13745" y="49974"/>
                  <a:pt x="13365" y="50386"/>
                </a:cubicBezTo>
                <a:cubicBezTo>
                  <a:pt x="11718" y="52033"/>
                  <a:pt x="10071" y="53711"/>
                  <a:pt x="8425" y="55390"/>
                </a:cubicBezTo>
                <a:cubicBezTo>
                  <a:pt x="8361" y="55453"/>
                  <a:pt x="8298" y="55516"/>
                  <a:pt x="8171" y="55611"/>
                </a:cubicBezTo>
                <a:cubicBezTo>
                  <a:pt x="8013" y="55263"/>
                  <a:pt x="7918" y="54946"/>
                  <a:pt x="7760" y="54630"/>
                </a:cubicBezTo>
                <a:cubicBezTo>
                  <a:pt x="7259" y="53728"/>
                  <a:pt x="6461" y="53223"/>
                  <a:pt x="5523" y="53223"/>
                </a:cubicBezTo>
                <a:cubicBezTo>
                  <a:pt x="5275" y="53223"/>
                  <a:pt x="5016" y="53258"/>
                  <a:pt x="4751" y="53331"/>
                </a:cubicBezTo>
                <a:cubicBezTo>
                  <a:pt x="4054" y="53553"/>
                  <a:pt x="3421" y="53870"/>
                  <a:pt x="2724" y="54155"/>
                </a:cubicBezTo>
                <a:cubicBezTo>
                  <a:pt x="2597" y="54186"/>
                  <a:pt x="2439" y="54281"/>
                  <a:pt x="2249" y="54345"/>
                </a:cubicBezTo>
                <a:cubicBezTo>
                  <a:pt x="2059" y="53331"/>
                  <a:pt x="1901" y="52381"/>
                  <a:pt x="1742" y="51399"/>
                </a:cubicBezTo>
                <a:cubicBezTo>
                  <a:pt x="1457" y="49563"/>
                  <a:pt x="1172" y="47694"/>
                  <a:pt x="887" y="45857"/>
                </a:cubicBezTo>
                <a:cubicBezTo>
                  <a:pt x="856" y="45604"/>
                  <a:pt x="887" y="45319"/>
                  <a:pt x="982" y="45066"/>
                </a:cubicBezTo>
                <a:cubicBezTo>
                  <a:pt x="1331" y="44274"/>
                  <a:pt x="1869" y="43641"/>
                  <a:pt x="2629" y="43197"/>
                </a:cubicBezTo>
                <a:cubicBezTo>
                  <a:pt x="2857" y="43072"/>
                  <a:pt x="3036" y="43004"/>
                  <a:pt x="3173" y="43004"/>
                </a:cubicBezTo>
                <a:close/>
                <a:moveTo>
                  <a:pt x="3833" y="54471"/>
                </a:moveTo>
                <a:cubicBezTo>
                  <a:pt x="3421" y="54915"/>
                  <a:pt x="3009" y="55390"/>
                  <a:pt x="2566" y="55896"/>
                </a:cubicBezTo>
                <a:cubicBezTo>
                  <a:pt x="2312" y="55105"/>
                  <a:pt x="2312" y="55105"/>
                  <a:pt x="2946" y="54756"/>
                </a:cubicBezTo>
                <a:cubicBezTo>
                  <a:pt x="3199" y="54630"/>
                  <a:pt x="3484" y="54503"/>
                  <a:pt x="3833" y="54471"/>
                </a:cubicBezTo>
                <a:close/>
                <a:moveTo>
                  <a:pt x="6081" y="53901"/>
                </a:moveTo>
                <a:lnTo>
                  <a:pt x="6144" y="54060"/>
                </a:lnTo>
                <a:cubicBezTo>
                  <a:pt x="5099" y="55136"/>
                  <a:pt x="4054" y="56213"/>
                  <a:pt x="2978" y="57322"/>
                </a:cubicBezTo>
                <a:cubicBezTo>
                  <a:pt x="2661" y="57132"/>
                  <a:pt x="2566" y="56878"/>
                  <a:pt x="2788" y="56625"/>
                </a:cubicBezTo>
                <a:cubicBezTo>
                  <a:pt x="3611" y="55738"/>
                  <a:pt x="4403" y="54851"/>
                  <a:pt x="5226" y="53996"/>
                </a:cubicBezTo>
                <a:cubicBezTo>
                  <a:pt x="5321" y="53917"/>
                  <a:pt x="5464" y="53901"/>
                  <a:pt x="5618" y="53901"/>
                </a:cubicBezTo>
                <a:cubicBezTo>
                  <a:pt x="5721" y="53901"/>
                  <a:pt x="5829" y="53908"/>
                  <a:pt x="5932" y="53908"/>
                </a:cubicBezTo>
                <a:cubicBezTo>
                  <a:pt x="5983" y="53908"/>
                  <a:pt x="6034" y="53907"/>
                  <a:pt x="6081" y="53901"/>
                </a:cubicBezTo>
                <a:close/>
                <a:moveTo>
                  <a:pt x="6683" y="54408"/>
                </a:moveTo>
                <a:cubicBezTo>
                  <a:pt x="7253" y="54820"/>
                  <a:pt x="7253" y="54915"/>
                  <a:pt x="6841" y="55326"/>
                </a:cubicBezTo>
                <a:cubicBezTo>
                  <a:pt x="6081" y="56086"/>
                  <a:pt x="5321" y="56815"/>
                  <a:pt x="4624" y="57575"/>
                </a:cubicBezTo>
                <a:cubicBezTo>
                  <a:pt x="4498" y="57714"/>
                  <a:pt x="4377" y="57762"/>
                  <a:pt x="4251" y="57762"/>
                </a:cubicBezTo>
                <a:cubicBezTo>
                  <a:pt x="4061" y="57762"/>
                  <a:pt x="3859" y="57651"/>
                  <a:pt x="3611" y="57575"/>
                </a:cubicBezTo>
                <a:cubicBezTo>
                  <a:pt x="4688" y="56498"/>
                  <a:pt x="5701" y="55453"/>
                  <a:pt x="6683" y="54408"/>
                </a:cubicBezTo>
                <a:close/>
                <a:moveTo>
                  <a:pt x="7475" y="55738"/>
                </a:moveTo>
                <a:lnTo>
                  <a:pt x="7475" y="55738"/>
                </a:lnTo>
                <a:cubicBezTo>
                  <a:pt x="7665" y="55960"/>
                  <a:pt x="7665" y="56181"/>
                  <a:pt x="7411" y="56403"/>
                </a:cubicBezTo>
                <a:cubicBezTo>
                  <a:pt x="6999" y="56783"/>
                  <a:pt x="6619" y="57163"/>
                  <a:pt x="6271" y="57575"/>
                </a:cubicBezTo>
                <a:cubicBezTo>
                  <a:pt x="6119" y="57746"/>
                  <a:pt x="5944" y="57814"/>
                  <a:pt x="5747" y="57814"/>
                </a:cubicBezTo>
                <a:cubicBezTo>
                  <a:pt x="5615" y="57814"/>
                  <a:pt x="5473" y="57784"/>
                  <a:pt x="5321" y="57733"/>
                </a:cubicBezTo>
                <a:cubicBezTo>
                  <a:pt x="6018" y="57068"/>
                  <a:pt x="6746" y="56435"/>
                  <a:pt x="7475" y="55738"/>
                </a:cubicBezTo>
                <a:close/>
                <a:moveTo>
                  <a:pt x="18844" y="1"/>
                </a:moveTo>
                <a:cubicBezTo>
                  <a:pt x="18147" y="64"/>
                  <a:pt x="17419" y="191"/>
                  <a:pt x="16690" y="254"/>
                </a:cubicBezTo>
                <a:cubicBezTo>
                  <a:pt x="16342" y="286"/>
                  <a:pt x="16215" y="476"/>
                  <a:pt x="16089" y="761"/>
                </a:cubicBezTo>
                <a:cubicBezTo>
                  <a:pt x="14410" y="5448"/>
                  <a:pt x="12732" y="10135"/>
                  <a:pt x="11021" y="14822"/>
                </a:cubicBezTo>
                <a:cubicBezTo>
                  <a:pt x="8488" y="21852"/>
                  <a:pt x="5954" y="28883"/>
                  <a:pt x="3421" y="35882"/>
                </a:cubicBezTo>
                <a:cubicBezTo>
                  <a:pt x="2344" y="38890"/>
                  <a:pt x="1236" y="41867"/>
                  <a:pt x="159" y="44844"/>
                </a:cubicBezTo>
                <a:cubicBezTo>
                  <a:pt x="96" y="45034"/>
                  <a:pt x="1" y="45224"/>
                  <a:pt x="32" y="45414"/>
                </a:cubicBezTo>
                <a:cubicBezTo>
                  <a:pt x="159" y="46016"/>
                  <a:pt x="381" y="46617"/>
                  <a:pt x="476" y="47251"/>
                </a:cubicBezTo>
                <a:cubicBezTo>
                  <a:pt x="982" y="50354"/>
                  <a:pt x="1457" y="53490"/>
                  <a:pt x="1932" y="56625"/>
                </a:cubicBezTo>
                <a:cubicBezTo>
                  <a:pt x="2059" y="57448"/>
                  <a:pt x="2439" y="57987"/>
                  <a:pt x="3231" y="58145"/>
                </a:cubicBezTo>
                <a:cubicBezTo>
                  <a:pt x="4054" y="58303"/>
                  <a:pt x="4909" y="58398"/>
                  <a:pt x="5764" y="58462"/>
                </a:cubicBezTo>
                <a:cubicBezTo>
                  <a:pt x="5791" y="58465"/>
                  <a:pt x="5818" y="58467"/>
                  <a:pt x="5846" y="58467"/>
                </a:cubicBezTo>
                <a:cubicBezTo>
                  <a:pt x="6088" y="58467"/>
                  <a:pt x="6383" y="58350"/>
                  <a:pt x="6524" y="58208"/>
                </a:cubicBezTo>
                <a:cubicBezTo>
                  <a:pt x="8868" y="55896"/>
                  <a:pt x="11180" y="53553"/>
                  <a:pt x="13460" y="51241"/>
                </a:cubicBezTo>
                <a:cubicBezTo>
                  <a:pt x="13808" y="50893"/>
                  <a:pt x="14188" y="50513"/>
                  <a:pt x="14410" y="50101"/>
                </a:cubicBezTo>
                <a:cubicBezTo>
                  <a:pt x="14663" y="49658"/>
                  <a:pt x="14727" y="49151"/>
                  <a:pt x="14885" y="48676"/>
                </a:cubicBezTo>
                <a:cubicBezTo>
                  <a:pt x="16247" y="44876"/>
                  <a:pt x="17640" y="41075"/>
                  <a:pt x="19002" y="37275"/>
                </a:cubicBezTo>
                <a:cubicBezTo>
                  <a:pt x="22834" y="26634"/>
                  <a:pt x="26666" y="15994"/>
                  <a:pt x="30498" y="5385"/>
                </a:cubicBezTo>
                <a:cubicBezTo>
                  <a:pt x="30688" y="4878"/>
                  <a:pt x="30530" y="4593"/>
                  <a:pt x="30213" y="4340"/>
                </a:cubicBezTo>
                <a:cubicBezTo>
                  <a:pt x="29706" y="3928"/>
                  <a:pt x="29168" y="3548"/>
                  <a:pt x="28629" y="3168"/>
                </a:cubicBezTo>
                <a:cubicBezTo>
                  <a:pt x="25684" y="1236"/>
                  <a:pt x="22422" y="96"/>
                  <a:pt x="1884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15"/>
          <p:cNvSpPr/>
          <p:nvPr/>
        </p:nvSpPr>
        <p:spPr>
          <a:xfrm>
            <a:off x="814725" y="1899725"/>
            <a:ext cx="5878364" cy="2523579"/>
          </a:xfrm>
          <a:custGeom>
            <a:rect b="b" l="l" r="r" t="t"/>
            <a:pathLst>
              <a:path extrusionOk="0" h="83115" w="180831">
                <a:moveTo>
                  <a:pt x="3116" y="60360"/>
                </a:moveTo>
                <a:cubicBezTo>
                  <a:pt x="3526" y="60360"/>
                  <a:pt x="3876" y="60591"/>
                  <a:pt x="4212" y="60822"/>
                </a:cubicBezTo>
                <a:cubicBezTo>
                  <a:pt x="4750" y="61202"/>
                  <a:pt x="4877" y="61899"/>
                  <a:pt x="4560" y="62437"/>
                </a:cubicBezTo>
                <a:cubicBezTo>
                  <a:pt x="4212" y="62944"/>
                  <a:pt x="3642" y="63165"/>
                  <a:pt x="2945" y="63197"/>
                </a:cubicBezTo>
                <a:lnTo>
                  <a:pt x="2755" y="63197"/>
                </a:lnTo>
                <a:cubicBezTo>
                  <a:pt x="2027" y="63165"/>
                  <a:pt x="1394" y="62975"/>
                  <a:pt x="1077" y="62374"/>
                </a:cubicBezTo>
                <a:cubicBezTo>
                  <a:pt x="760" y="61835"/>
                  <a:pt x="887" y="61202"/>
                  <a:pt x="1489" y="60790"/>
                </a:cubicBezTo>
                <a:cubicBezTo>
                  <a:pt x="1647" y="60663"/>
                  <a:pt x="1964" y="60632"/>
                  <a:pt x="2185" y="60568"/>
                </a:cubicBezTo>
                <a:cubicBezTo>
                  <a:pt x="2249" y="60568"/>
                  <a:pt x="2312" y="60583"/>
                  <a:pt x="2366" y="60583"/>
                </a:cubicBezTo>
                <a:cubicBezTo>
                  <a:pt x="2393" y="60583"/>
                  <a:pt x="2417" y="60579"/>
                  <a:pt x="2439" y="60568"/>
                </a:cubicBezTo>
                <a:cubicBezTo>
                  <a:pt x="2684" y="60419"/>
                  <a:pt x="2908" y="60360"/>
                  <a:pt x="3116" y="60360"/>
                </a:cubicBezTo>
                <a:close/>
                <a:moveTo>
                  <a:pt x="100239" y="0"/>
                </a:moveTo>
                <a:cubicBezTo>
                  <a:pt x="99724" y="0"/>
                  <a:pt x="99205" y="16"/>
                  <a:pt x="98681" y="49"/>
                </a:cubicBezTo>
                <a:cubicBezTo>
                  <a:pt x="93677" y="366"/>
                  <a:pt x="89117" y="1633"/>
                  <a:pt x="85000" y="3754"/>
                </a:cubicBezTo>
                <a:cubicBezTo>
                  <a:pt x="80281" y="6161"/>
                  <a:pt x="76924" y="9613"/>
                  <a:pt x="74201" y="13382"/>
                </a:cubicBezTo>
                <a:cubicBezTo>
                  <a:pt x="71160" y="17657"/>
                  <a:pt x="69419" y="22281"/>
                  <a:pt x="68437" y="27094"/>
                </a:cubicBezTo>
                <a:cubicBezTo>
                  <a:pt x="67804" y="30135"/>
                  <a:pt x="67075" y="33175"/>
                  <a:pt x="65935" y="36120"/>
                </a:cubicBezTo>
                <a:cubicBezTo>
                  <a:pt x="64890" y="38907"/>
                  <a:pt x="63560" y="41599"/>
                  <a:pt x="61533" y="44069"/>
                </a:cubicBezTo>
                <a:cubicBezTo>
                  <a:pt x="58271" y="48028"/>
                  <a:pt x="53616" y="50529"/>
                  <a:pt x="48042" y="52018"/>
                </a:cubicBezTo>
                <a:cubicBezTo>
                  <a:pt x="44819" y="52869"/>
                  <a:pt x="41491" y="53132"/>
                  <a:pt x="38126" y="53132"/>
                </a:cubicBezTo>
                <a:cubicBezTo>
                  <a:pt x="37358" y="53132"/>
                  <a:pt x="36589" y="53118"/>
                  <a:pt x="35818" y="53095"/>
                </a:cubicBezTo>
                <a:cubicBezTo>
                  <a:pt x="32049" y="52936"/>
                  <a:pt x="28281" y="52778"/>
                  <a:pt x="24480" y="52620"/>
                </a:cubicBezTo>
                <a:cubicBezTo>
                  <a:pt x="22548" y="52683"/>
                  <a:pt x="20617" y="52746"/>
                  <a:pt x="18685" y="52810"/>
                </a:cubicBezTo>
                <a:cubicBezTo>
                  <a:pt x="13903" y="53000"/>
                  <a:pt x="9659" y="54203"/>
                  <a:pt x="5891" y="56515"/>
                </a:cubicBezTo>
                <a:cubicBezTo>
                  <a:pt x="4750" y="57212"/>
                  <a:pt x="3547" y="57877"/>
                  <a:pt x="2945" y="58922"/>
                </a:cubicBezTo>
                <a:cubicBezTo>
                  <a:pt x="2597" y="59492"/>
                  <a:pt x="2217" y="59872"/>
                  <a:pt x="1457" y="60157"/>
                </a:cubicBezTo>
                <a:cubicBezTo>
                  <a:pt x="412" y="60537"/>
                  <a:pt x="0" y="61550"/>
                  <a:pt x="380" y="62437"/>
                </a:cubicBezTo>
                <a:cubicBezTo>
                  <a:pt x="702" y="63227"/>
                  <a:pt x="1672" y="63746"/>
                  <a:pt x="2791" y="63746"/>
                </a:cubicBezTo>
                <a:cubicBezTo>
                  <a:pt x="2884" y="63746"/>
                  <a:pt x="2978" y="63743"/>
                  <a:pt x="3072" y="63735"/>
                </a:cubicBezTo>
                <a:cubicBezTo>
                  <a:pt x="4307" y="63640"/>
                  <a:pt x="5194" y="63007"/>
                  <a:pt x="5352" y="62089"/>
                </a:cubicBezTo>
                <a:cubicBezTo>
                  <a:pt x="5511" y="61075"/>
                  <a:pt x="5004" y="60410"/>
                  <a:pt x="3674" y="59935"/>
                </a:cubicBezTo>
                <a:cubicBezTo>
                  <a:pt x="3262" y="59808"/>
                  <a:pt x="3167" y="59618"/>
                  <a:pt x="3420" y="59333"/>
                </a:cubicBezTo>
                <a:cubicBezTo>
                  <a:pt x="3800" y="58890"/>
                  <a:pt x="4117" y="58415"/>
                  <a:pt x="4624" y="58067"/>
                </a:cubicBezTo>
                <a:cubicBezTo>
                  <a:pt x="7791" y="55723"/>
                  <a:pt x="11496" y="54140"/>
                  <a:pt x="15835" y="53601"/>
                </a:cubicBezTo>
                <a:cubicBezTo>
                  <a:pt x="18344" y="53288"/>
                  <a:pt x="20862" y="53189"/>
                  <a:pt x="23380" y="53189"/>
                </a:cubicBezTo>
                <a:cubicBezTo>
                  <a:pt x="25692" y="53189"/>
                  <a:pt x="28003" y="53272"/>
                  <a:pt x="30307" y="53348"/>
                </a:cubicBezTo>
                <a:cubicBezTo>
                  <a:pt x="33223" y="53435"/>
                  <a:pt x="36138" y="53574"/>
                  <a:pt x="39053" y="53574"/>
                </a:cubicBezTo>
                <a:cubicBezTo>
                  <a:pt x="39337" y="53574"/>
                  <a:pt x="39620" y="53572"/>
                  <a:pt x="39903" y="53570"/>
                </a:cubicBezTo>
                <a:cubicBezTo>
                  <a:pt x="43862" y="53538"/>
                  <a:pt x="47630" y="52873"/>
                  <a:pt x="51272" y="51575"/>
                </a:cubicBezTo>
                <a:cubicBezTo>
                  <a:pt x="56371" y="49738"/>
                  <a:pt x="60266" y="46919"/>
                  <a:pt x="63053" y="43151"/>
                </a:cubicBezTo>
                <a:cubicBezTo>
                  <a:pt x="64922" y="40617"/>
                  <a:pt x="66125" y="37894"/>
                  <a:pt x="66980" y="35043"/>
                </a:cubicBezTo>
                <a:cubicBezTo>
                  <a:pt x="67994" y="31718"/>
                  <a:pt x="68817" y="28330"/>
                  <a:pt x="69640" y="24941"/>
                </a:cubicBezTo>
                <a:cubicBezTo>
                  <a:pt x="70970" y="19621"/>
                  <a:pt x="73472" y="14744"/>
                  <a:pt x="77526" y="10310"/>
                </a:cubicBezTo>
                <a:cubicBezTo>
                  <a:pt x="81168" y="6351"/>
                  <a:pt x="85760" y="3343"/>
                  <a:pt x="91714" y="1728"/>
                </a:cubicBezTo>
                <a:cubicBezTo>
                  <a:pt x="94569" y="965"/>
                  <a:pt x="97462" y="546"/>
                  <a:pt x="100424" y="546"/>
                </a:cubicBezTo>
                <a:cubicBezTo>
                  <a:pt x="101273" y="546"/>
                  <a:pt x="102127" y="580"/>
                  <a:pt x="102988" y="651"/>
                </a:cubicBezTo>
                <a:cubicBezTo>
                  <a:pt x="105838" y="873"/>
                  <a:pt x="108435" y="1696"/>
                  <a:pt x="110969" y="2583"/>
                </a:cubicBezTo>
                <a:cubicBezTo>
                  <a:pt x="112299" y="3026"/>
                  <a:pt x="113565" y="3596"/>
                  <a:pt x="114705" y="4261"/>
                </a:cubicBezTo>
                <a:cubicBezTo>
                  <a:pt x="118569" y="6541"/>
                  <a:pt x="121451" y="9455"/>
                  <a:pt x="123541" y="12843"/>
                </a:cubicBezTo>
                <a:cubicBezTo>
                  <a:pt x="124998" y="15187"/>
                  <a:pt x="126581" y="17499"/>
                  <a:pt x="128196" y="19779"/>
                </a:cubicBezTo>
                <a:cubicBezTo>
                  <a:pt x="128703" y="20507"/>
                  <a:pt x="129463" y="21141"/>
                  <a:pt x="130223" y="21679"/>
                </a:cubicBezTo>
                <a:cubicBezTo>
                  <a:pt x="132820" y="23548"/>
                  <a:pt x="135924" y="24656"/>
                  <a:pt x="139344" y="25289"/>
                </a:cubicBezTo>
                <a:cubicBezTo>
                  <a:pt x="140927" y="25574"/>
                  <a:pt x="142511" y="25923"/>
                  <a:pt x="144063" y="26334"/>
                </a:cubicBezTo>
                <a:cubicBezTo>
                  <a:pt x="144886" y="26556"/>
                  <a:pt x="145741" y="26841"/>
                  <a:pt x="146375" y="27284"/>
                </a:cubicBezTo>
                <a:cubicBezTo>
                  <a:pt x="147578" y="28076"/>
                  <a:pt x="148813" y="28868"/>
                  <a:pt x="149700" y="29850"/>
                </a:cubicBezTo>
                <a:cubicBezTo>
                  <a:pt x="152962" y="33428"/>
                  <a:pt x="153532" y="37292"/>
                  <a:pt x="151378" y="41345"/>
                </a:cubicBezTo>
                <a:cubicBezTo>
                  <a:pt x="150143" y="43689"/>
                  <a:pt x="148338" y="45811"/>
                  <a:pt x="146406" y="47869"/>
                </a:cubicBezTo>
                <a:cubicBezTo>
                  <a:pt x="142638" y="51828"/>
                  <a:pt x="138869" y="55850"/>
                  <a:pt x="135860" y="60220"/>
                </a:cubicBezTo>
                <a:cubicBezTo>
                  <a:pt x="133865" y="63134"/>
                  <a:pt x="132852" y="66206"/>
                  <a:pt x="133390" y="69499"/>
                </a:cubicBezTo>
                <a:cubicBezTo>
                  <a:pt x="134150" y="74059"/>
                  <a:pt x="136969" y="77575"/>
                  <a:pt x="142194" y="79760"/>
                </a:cubicBezTo>
                <a:cubicBezTo>
                  <a:pt x="146818" y="81692"/>
                  <a:pt x="151758" y="82927"/>
                  <a:pt x="157047" y="83085"/>
                </a:cubicBezTo>
                <a:cubicBezTo>
                  <a:pt x="157630" y="83104"/>
                  <a:pt x="158211" y="83115"/>
                  <a:pt x="158791" y="83115"/>
                </a:cubicBezTo>
                <a:cubicBezTo>
                  <a:pt x="161172" y="83115"/>
                  <a:pt x="163521" y="82924"/>
                  <a:pt x="165788" y="82262"/>
                </a:cubicBezTo>
                <a:cubicBezTo>
                  <a:pt x="167023" y="81882"/>
                  <a:pt x="168290" y="81533"/>
                  <a:pt x="169493" y="81153"/>
                </a:cubicBezTo>
                <a:cubicBezTo>
                  <a:pt x="174022" y="79791"/>
                  <a:pt x="177569" y="77448"/>
                  <a:pt x="180419" y="74408"/>
                </a:cubicBezTo>
                <a:cubicBezTo>
                  <a:pt x="180577" y="74218"/>
                  <a:pt x="180735" y="74028"/>
                  <a:pt x="180799" y="73838"/>
                </a:cubicBezTo>
                <a:cubicBezTo>
                  <a:pt x="180830" y="73743"/>
                  <a:pt x="180672" y="73584"/>
                  <a:pt x="180609" y="73489"/>
                </a:cubicBezTo>
                <a:cubicBezTo>
                  <a:pt x="180482" y="73521"/>
                  <a:pt x="180260" y="73553"/>
                  <a:pt x="180197" y="73648"/>
                </a:cubicBezTo>
                <a:cubicBezTo>
                  <a:pt x="179595" y="74249"/>
                  <a:pt x="179120" y="74914"/>
                  <a:pt x="178455" y="75485"/>
                </a:cubicBezTo>
                <a:cubicBezTo>
                  <a:pt x="175447" y="78176"/>
                  <a:pt x="171741" y="79950"/>
                  <a:pt x="167466" y="81248"/>
                </a:cubicBezTo>
                <a:cubicBezTo>
                  <a:pt x="164456" y="82171"/>
                  <a:pt x="161433" y="82560"/>
                  <a:pt x="158373" y="82560"/>
                </a:cubicBezTo>
                <a:cubicBezTo>
                  <a:pt x="156605" y="82560"/>
                  <a:pt x="154823" y="82430"/>
                  <a:pt x="153025" y="82198"/>
                </a:cubicBezTo>
                <a:cubicBezTo>
                  <a:pt x="149921" y="81818"/>
                  <a:pt x="147040" y="80932"/>
                  <a:pt x="144158" y="79950"/>
                </a:cubicBezTo>
                <a:cubicBezTo>
                  <a:pt x="141086" y="78873"/>
                  <a:pt x="138457" y="77353"/>
                  <a:pt x="136620" y="75073"/>
                </a:cubicBezTo>
                <a:cubicBezTo>
                  <a:pt x="134879" y="72888"/>
                  <a:pt x="133960" y="70576"/>
                  <a:pt x="133897" y="68042"/>
                </a:cubicBezTo>
                <a:cubicBezTo>
                  <a:pt x="133834" y="65350"/>
                  <a:pt x="134847" y="62849"/>
                  <a:pt x="136462" y="60473"/>
                </a:cubicBezTo>
                <a:cubicBezTo>
                  <a:pt x="138996" y="56800"/>
                  <a:pt x="142036" y="53380"/>
                  <a:pt x="145203" y="50023"/>
                </a:cubicBezTo>
                <a:cubicBezTo>
                  <a:pt x="147356" y="47774"/>
                  <a:pt x="149383" y="45462"/>
                  <a:pt x="151125" y="43024"/>
                </a:cubicBezTo>
                <a:cubicBezTo>
                  <a:pt x="153722" y="39319"/>
                  <a:pt x="154102" y="35487"/>
                  <a:pt x="151822" y="31655"/>
                </a:cubicBezTo>
                <a:cubicBezTo>
                  <a:pt x="150206" y="28868"/>
                  <a:pt x="147641" y="26746"/>
                  <a:pt x="143841" y="25701"/>
                </a:cubicBezTo>
                <a:cubicBezTo>
                  <a:pt x="142764" y="25416"/>
                  <a:pt x="141688" y="25194"/>
                  <a:pt x="140611" y="25004"/>
                </a:cubicBezTo>
                <a:cubicBezTo>
                  <a:pt x="138457" y="24593"/>
                  <a:pt x="136335" y="24149"/>
                  <a:pt x="134372" y="23326"/>
                </a:cubicBezTo>
                <a:cubicBezTo>
                  <a:pt x="132313" y="22439"/>
                  <a:pt x="130287" y="21457"/>
                  <a:pt x="129052" y="19842"/>
                </a:cubicBezTo>
                <a:cubicBezTo>
                  <a:pt x="127721" y="18164"/>
                  <a:pt x="126518" y="16390"/>
                  <a:pt x="125378" y="14617"/>
                </a:cubicBezTo>
                <a:cubicBezTo>
                  <a:pt x="123921" y="12337"/>
                  <a:pt x="122559" y="9993"/>
                  <a:pt x="120469" y="7966"/>
                </a:cubicBezTo>
                <a:cubicBezTo>
                  <a:pt x="117651" y="5211"/>
                  <a:pt x="114357" y="3026"/>
                  <a:pt x="110113" y="1696"/>
                </a:cubicBezTo>
                <a:cubicBezTo>
                  <a:pt x="106919" y="704"/>
                  <a:pt x="103676" y="0"/>
                  <a:pt x="10023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15"/>
          <p:cNvSpPr/>
          <p:nvPr/>
        </p:nvSpPr>
        <p:spPr>
          <a:xfrm>
            <a:off x="747660" y="2394443"/>
            <a:ext cx="1589477" cy="871647"/>
          </a:xfrm>
          <a:custGeom>
            <a:rect b="b" l="l" r="r" t="t"/>
            <a:pathLst>
              <a:path extrusionOk="0" h="28708" w="52350">
                <a:moveTo>
                  <a:pt x="43450" y="1"/>
                </a:moveTo>
                <a:cubicBezTo>
                  <a:pt x="41943" y="1"/>
                  <a:pt x="40433" y="93"/>
                  <a:pt x="38922" y="160"/>
                </a:cubicBezTo>
                <a:cubicBezTo>
                  <a:pt x="36293" y="318"/>
                  <a:pt x="20554" y="540"/>
                  <a:pt x="17925" y="793"/>
                </a:cubicBezTo>
                <a:cubicBezTo>
                  <a:pt x="15328" y="1015"/>
                  <a:pt x="12763" y="1268"/>
                  <a:pt x="10166" y="1553"/>
                </a:cubicBezTo>
                <a:cubicBezTo>
                  <a:pt x="10040" y="1553"/>
                  <a:pt x="9945" y="1711"/>
                  <a:pt x="9818" y="1806"/>
                </a:cubicBezTo>
                <a:cubicBezTo>
                  <a:pt x="9945" y="1901"/>
                  <a:pt x="10071" y="1997"/>
                  <a:pt x="10198" y="2060"/>
                </a:cubicBezTo>
                <a:cubicBezTo>
                  <a:pt x="10230" y="2070"/>
                  <a:pt x="10261" y="2074"/>
                  <a:pt x="10293" y="2074"/>
                </a:cubicBezTo>
                <a:cubicBezTo>
                  <a:pt x="10356" y="2074"/>
                  <a:pt x="10420" y="2060"/>
                  <a:pt x="10483" y="2060"/>
                </a:cubicBezTo>
                <a:cubicBezTo>
                  <a:pt x="12193" y="1838"/>
                  <a:pt x="13872" y="1616"/>
                  <a:pt x="15550" y="1458"/>
                </a:cubicBezTo>
                <a:cubicBezTo>
                  <a:pt x="17894" y="1268"/>
                  <a:pt x="20205" y="1078"/>
                  <a:pt x="22517" y="951"/>
                </a:cubicBezTo>
                <a:cubicBezTo>
                  <a:pt x="25272" y="793"/>
                  <a:pt x="41075" y="635"/>
                  <a:pt x="43799" y="571"/>
                </a:cubicBezTo>
                <a:cubicBezTo>
                  <a:pt x="43882" y="569"/>
                  <a:pt x="43966" y="568"/>
                  <a:pt x="44049" y="568"/>
                </a:cubicBezTo>
                <a:cubicBezTo>
                  <a:pt x="45236" y="568"/>
                  <a:pt x="46447" y="768"/>
                  <a:pt x="47631" y="856"/>
                </a:cubicBezTo>
                <a:cubicBezTo>
                  <a:pt x="48929" y="983"/>
                  <a:pt x="49626" y="1743"/>
                  <a:pt x="49784" y="2978"/>
                </a:cubicBezTo>
                <a:cubicBezTo>
                  <a:pt x="50133" y="6145"/>
                  <a:pt x="50576" y="9280"/>
                  <a:pt x="50893" y="12447"/>
                </a:cubicBezTo>
                <a:cubicBezTo>
                  <a:pt x="51241" y="15646"/>
                  <a:pt x="51463" y="18876"/>
                  <a:pt x="51748" y="22075"/>
                </a:cubicBezTo>
                <a:cubicBezTo>
                  <a:pt x="51843" y="23468"/>
                  <a:pt x="51811" y="24861"/>
                  <a:pt x="51399" y="26223"/>
                </a:cubicBezTo>
                <a:cubicBezTo>
                  <a:pt x="51273" y="26762"/>
                  <a:pt x="50924" y="27047"/>
                  <a:pt x="50386" y="27173"/>
                </a:cubicBezTo>
                <a:cubicBezTo>
                  <a:pt x="50133" y="27237"/>
                  <a:pt x="49848" y="27268"/>
                  <a:pt x="49563" y="27300"/>
                </a:cubicBezTo>
                <a:cubicBezTo>
                  <a:pt x="45857" y="27427"/>
                  <a:pt x="42152" y="27553"/>
                  <a:pt x="38447" y="27680"/>
                </a:cubicBezTo>
                <a:cubicBezTo>
                  <a:pt x="35850" y="27775"/>
                  <a:pt x="20174" y="27902"/>
                  <a:pt x="17545" y="27997"/>
                </a:cubicBezTo>
                <a:cubicBezTo>
                  <a:pt x="14695" y="28092"/>
                  <a:pt x="11845" y="28218"/>
                  <a:pt x="8963" y="28250"/>
                </a:cubicBezTo>
                <a:cubicBezTo>
                  <a:pt x="6999" y="28250"/>
                  <a:pt x="5036" y="28092"/>
                  <a:pt x="3072" y="27933"/>
                </a:cubicBezTo>
                <a:cubicBezTo>
                  <a:pt x="2154" y="27870"/>
                  <a:pt x="1774" y="27522"/>
                  <a:pt x="1584" y="26667"/>
                </a:cubicBezTo>
                <a:cubicBezTo>
                  <a:pt x="1426" y="26097"/>
                  <a:pt x="1331" y="25526"/>
                  <a:pt x="1267" y="24956"/>
                </a:cubicBezTo>
                <a:cubicBezTo>
                  <a:pt x="1077" y="21790"/>
                  <a:pt x="887" y="18623"/>
                  <a:pt x="697" y="15487"/>
                </a:cubicBezTo>
                <a:cubicBezTo>
                  <a:pt x="602" y="14411"/>
                  <a:pt x="571" y="13366"/>
                  <a:pt x="507" y="12289"/>
                </a:cubicBezTo>
                <a:cubicBezTo>
                  <a:pt x="507" y="12162"/>
                  <a:pt x="286" y="12036"/>
                  <a:pt x="191" y="11909"/>
                </a:cubicBezTo>
                <a:cubicBezTo>
                  <a:pt x="127" y="12036"/>
                  <a:pt x="0" y="12194"/>
                  <a:pt x="0" y="12321"/>
                </a:cubicBezTo>
                <a:cubicBezTo>
                  <a:pt x="191" y="16089"/>
                  <a:pt x="349" y="19826"/>
                  <a:pt x="602" y="23595"/>
                </a:cubicBezTo>
                <a:cubicBezTo>
                  <a:pt x="666" y="24671"/>
                  <a:pt x="856" y="25780"/>
                  <a:pt x="1077" y="26888"/>
                </a:cubicBezTo>
                <a:cubicBezTo>
                  <a:pt x="1236" y="27775"/>
                  <a:pt x="1837" y="28313"/>
                  <a:pt x="2787" y="28440"/>
                </a:cubicBezTo>
                <a:cubicBezTo>
                  <a:pt x="3706" y="28535"/>
                  <a:pt x="4624" y="28662"/>
                  <a:pt x="5543" y="28693"/>
                </a:cubicBezTo>
                <a:cubicBezTo>
                  <a:pt x="6366" y="28704"/>
                  <a:pt x="7186" y="28707"/>
                  <a:pt x="8008" y="28707"/>
                </a:cubicBezTo>
                <a:cubicBezTo>
                  <a:pt x="9653" y="28707"/>
                  <a:pt x="11306" y="28693"/>
                  <a:pt x="13016" y="28693"/>
                </a:cubicBezTo>
                <a:cubicBezTo>
                  <a:pt x="15772" y="28598"/>
                  <a:pt x="18654" y="28440"/>
                  <a:pt x="21567" y="28345"/>
                </a:cubicBezTo>
                <a:cubicBezTo>
                  <a:pt x="25811" y="28218"/>
                  <a:pt x="43165" y="28092"/>
                  <a:pt x="47409" y="27933"/>
                </a:cubicBezTo>
                <a:cubicBezTo>
                  <a:pt x="48296" y="27902"/>
                  <a:pt x="49151" y="27870"/>
                  <a:pt x="50006" y="27775"/>
                </a:cubicBezTo>
                <a:cubicBezTo>
                  <a:pt x="51209" y="27680"/>
                  <a:pt x="51748" y="27268"/>
                  <a:pt x="52001" y="26128"/>
                </a:cubicBezTo>
                <a:cubicBezTo>
                  <a:pt x="52191" y="25115"/>
                  <a:pt x="52349" y="24070"/>
                  <a:pt x="52318" y="23056"/>
                </a:cubicBezTo>
                <a:cubicBezTo>
                  <a:pt x="52223" y="20871"/>
                  <a:pt x="52064" y="18686"/>
                  <a:pt x="51843" y="16501"/>
                </a:cubicBezTo>
                <a:cubicBezTo>
                  <a:pt x="51463" y="12637"/>
                  <a:pt x="51083" y="8774"/>
                  <a:pt x="50608" y="4910"/>
                </a:cubicBezTo>
                <a:cubicBezTo>
                  <a:pt x="50481" y="3802"/>
                  <a:pt x="50164" y="2693"/>
                  <a:pt x="49848" y="1585"/>
                </a:cubicBezTo>
                <a:cubicBezTo>
                  <a:pt x="49753" y="1268"/>
                  <a:pt x="49373" y="951"/>
                  <a:pt x="49056" y="793"/>
                </a:cubicBezTo>
                <a:cubicBezTo>
                  <a:pt x="48581" y="540"/>
                  <a:pt x="48074" y="413"/>
                  <a:pt x="47536" y="318"/>
                </a:cubicBezTo>
                <a:cubicBezTo>
                  <a:pt x="46180" y="77"/>
                  <a:pt x="44817" y="1"/>
                  <a:pt x="434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15"/>
          <p:cNvSpPr/>
          <p:nvPr/>
        </p:nvSpPr>
        <p:spPr>
          <a:xfrm>
            <a:off x="676491" y="2790613"/>
            <a:ext cx="31790" cy="149080"/>
          </a:xfrm>
          <a:custGeom>
            <a:rect b="b" l="l" r="r" t="t"/>
            <a:pathLst>
              <a:path extrusionOk="0" h="4910" w="1047">
                <a:moveTo>
                  <a:pt x="159" y="1"/>
                </a:moveTo>
                <a:cubicBezTo>
                  <a:pt x="96" y="33"/>
                  <a:pt x="1" y="191"/>
                  <a:pt x="33" y="286"/>
                </a:cubicBezTo>
                <a:cubicBezTo>
                  <a:pt x="96" y="1268"/>
                  <a:pt x="159" y="2281"/>
                  <a:pt x="254" y="3295"/>
                </a:cubicBezTo>
                <a:cubicBezTo>
                  <a:pt x="286" y="3770"/>
                  <a:pt x="381" y="4213"/>
                  <a:pt x="476" y="4656"/>
                </a:cubicBezTo>
                <a:cubicBezTo>
                  <a:pt x="508" y="4751"/>
                  <a:pt x="666" y="4846"/>
                  <a:pt x="793" y="4910"/>
                </a:cubicBezTo>
                <a:cubicBezTo>
                  <a:pt x="888" y="4815"/>
                  <a:pt x="951" y="4720"/>
                  <a:pt x="1046" y="4625"/>
                </a:cubicBezTo>
                <a:cubicBezTo>
                  <a:pt x="1014" y="4625"/>
                  <a:pt x="951" y="4625"/>
                  <a:pt x="919" y="4593"/>
                </a:cubicBezTo>
                <a:cubicBezTo>
                  <a:pt x="824" y="3200"/>
                  <a:pt x="698" y="1806"/>
                  <a:pt x="603" y="413"/>
                </a:cubicBezTo>
                <a:cubicBezTo>
                  <a:pt x="603" y="286"/>
                  <a:pt x="571" y="159"/>
                  <a:pt x="476" y="96"/>
                </a:cubicBezTo>
                <a:cubicBezTo>
                  <a:pt x="413" y="33"/>
                  <a:pt x="254" y="1"/>
                  <a:pt x="15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15"/>
          <p:cNvSpPr/>
          <p:nvPr/>
        </p:nvSpPr>
        <p:spPr>
          <a:xfrm>
            <a:off x="2350557" y="3101191"/>
            <a:ext cx="39471" cy="124092"/>
          </a:xfrm>
          <a:custGeom>
            <a:rect b="b" l="l" r="r" t="t"/>
            <a:pathLst>
              <a:path extrusionOk="0" h="4087" w="1300">
                <a:moveTo>
                  <a:pt x="856" y="1"/>
                </a:moveTo>
                <a:cubicBezTo>
                  <a:pt x="793" y="128"/>
                  <a:pt x="698" y="286"/>
                  <a:pt x="698" y="444"/>
                </a:cubicBezTo>
                <a:cubicBezTo>
                  <a:pt x="698" y="666"/>
                  <a:pt x="729" y="888"/>
                  <a:pt x="761" y="1109"/>
                </a:cubicBezTo>
                <a:cubicBezTo>
                  <a:pt x="793" y="1109"/>
                  <a:pt x="856" y="1141"/>
                  <a:pt x="888" y="1141"/>
                </a:cubicBezTo>
                <a:cubicBezTo>
                  <a:pt x="603" y="1964"/>
                  <a:pt x="318" y="2788"/>
                  <a:pt x="33" y="3611"/>
                </a:cubicBezTo>
                <a:cubicBezTo>
                  <a:pt x="1" y="3770"/>
                  <a:pt x="96" y="3928"/>
                  <a:pt x="128" y="4086"/>
                </a:cubicBezTo>
                <a:cubicBezTo>
                  <a:pt x="254" y="4023"/>
                  <a:pt x="476" y="3960"/>
                  <a:pt x="508" y="3833"/>
                </a:cubicBezTo>
                <a:cubicBezTo>
                  <a:pt x="761" y="3231"/>
                  <a:pt x="1046" y="2598"/>
                  <a:pt x="1173" y="1964"/>
                </a:cubicBezTo>
                <a:cubicBezTo>
                  <a:pt x="1299" y="1458"/>
                  <a:pt x="1236" y="888"/>
                  <a:pt x="1204" y="349"/>
                </a:cubicBezTo>
                <a:cubicBezTo>
                  <a:pt x="1204" y="223"/>
                  <a:pt x="983" y="128"/>
                  <a:pt x="85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15"/>
          <p:cNvSpPr/>
          <p:nvPr/>
        </p:nvSpPr>
        <p:spPr>
          <a:xfrm>
            <a:off x="2013048" y="2352725"/>
            <a:ext cx="135629" cy="16760"/>
          </a:xfrm>
          <a:custGeom>
            <a:rect b="b" l="l" r="r" t="t"/>
            <a:pathLst>
              <a:path extrusionOk="0" h="552" w="4467">
                <a:moveTo>
                  <a:pt x="3031" y="0"/>
                </a:moveTo>
                <a:cubicBezTo>
                  <a:pt x="2128" y="0"/>
                  <a:pt x="1223" y="23"/>
                  <a:pt x="349" y="45"/>
                </a:cubicBezTo>
                <a:cubicBezTo>
                  <a:pt x="223" y="45"/>
                  <a:pt x="128" y="235"/>
                  <a:pt x="1" y="330"/>
                </a:cubicBezTo>
                <a:cubicBezTo>
                  <a:pt x="128" y="394"/>
                  <a:pt x="286" y="520"/>
                  <a:pt x="413" y="520"/>
                </a:cubicBezTo>
                <a:cubicBezTo>
                  <a:pt x="1014" y="552"/>
                  <a:pt x="1584" y="552"/>
                  <a:pt x="2186" y="552"/>
                </a:cubicBezTo>
                <a:lnTo>
                  <a:pt x="2186" y="520"/>
                </a:lnTo>
                <a:lnTo>
                  <a:pt x="4118" y="520"/>
                </a:lnTo>
                <a:cubicBezTo>
                  <a:pt x="4245" y="489"/>
                  <a:pt x="4340" y="362"/>
                  <a:pt x="4466" y="267"/>
                </a:cubicBezTo>
                <a:cubicBezTo>
                  <a:pt x="4371" y="172"/>
                  <a:pt x="4245" y="14"/>
                  <a:pt x="4150" y="14"/>
                </a:cubicBezTo>
                <a:cubicBezTo>
                  <a:pt x="3779" y="4"/>
                  <a:pt x="3405" y="0"/>
                  <a:pt x="303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15"/>
          <p:cNvSpPr/>
          <p:nvPr/>
        </p:nvSpPr>
        <p:spPr>
          <a:xfrm>
            <a:off x="639964" y="2795289"/>
            <a:ext cx="30788" cy="124213"/>
          </a:xfrm>
          <a:custGeom>
            <a:rect b="b" l="l" r="r" t="t"/>
            <a:pathLst>
              <a:path extrusionOk="0" h="4091" w="1014">
                <a:moveTo>
                  <a:pt x="224" y="0"/>
                </a:moveTo>
                <a:cubicBezTo>
                  <a:pt x="212" y="0"/>
                  <a:pt x="201" y="2"/>
                  <a:pt x="191" y="5"/>
                </a:cubicBezTo>
                <a:cubicBezTo>
                  <a:pt x="96" y="5"/>
                  <a:pt x="32" y="164"/>
                  <a:pt x="1" y="195"/>
                </a:cubicBezTo>
                <a:cubicBezTo>
                  <a:pt x="159" y="1462"/>
                  <a:pt x="317" y="2602"/>
                  <a:pt x="476" y="3742"/>
                </a:cubicBezTo>
                <a:cubicBezTo>
                  <a:pt x="507" y="3869"/>
                  <a:pt x="697" y="3964"/>
                  <a:pt x="824" y="4091"/>
                </a:cubicBezTo>
                <a:cubicBezTo>
                  <a:pt x="887" y="3932"/>
                  <a:pt x="1014" y="3774"/>
                  <a:pt x="982" y="3616"/>
                </a:cubicBezTo>
                <a:cubicBezTo>
                  <a:pt x="919" y="2919"/>
                  <a:pt x="824" y="2190"/>
                  <a:pt x="729" y="1494"/>
                </a:cubicBezTo>
                <a:cubicBezTo>
                  <a:pt x="666" y="1050"/>
                  <a:pt x="602" y="607"/>
                  <a:pt x="507" y="195"/>
                </a:cubicBezTo>
                <a:cubicBezTo>
                  <a:pt x="479" y="110"/>
                  <a:pt x="324" y="0"/>
                  <a:pt x="22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15"/>
          <p:cNvSpPr/>
          <p:nvPr/>
        </p:nvSpPr>
        <p:spPr>
          <a:xfrm>
            <a:off x="2046720" y="2313466"/>
            <a:ext cx="122148" cy="17033"/>
          </a:xfrm>
          <a:custGeom>
            <a:rect b="b" l="l" r="r" t="t"/>
            <a:pathLst>
              <a:path extrusionOk="0" h="561" w="4023">
                <a:moveTo>
                  <a:pt x="3516" y="0"/>
                </a:moveTo>
                <a:cubicBezTo>
                  <a:pt x="3460" y="0"/>
                  <a:pt x="3405" y="8"/>
                  <a:pt x="3357" y="8"/>
                </a:cubicBezTo>
                <a:cubicBezTo>
                  <a:pt x="2376" y="8"/>
                  <a:pt x="1426" y="8"/>
                  <a:pt x="475" y="40"/>
                </a:cubicBezTo>
                <a:cubicBezTo>
                  <a:pt x="317" y="40"/>
                  <a:pt x="159" y="198"/>
                  <a:pt x="0" y="262"/>
                </a:cubicBezTo>
                <a:cubicBezTo>
                  <a:pt x="159" y="357"/>
                  <a:pt x="285" y="547"/>
                  <a:pt x="444" y="547"/>
                </a:cubicBezTo>
                <a:cubicBezTo>
                  <a:pt x="623" y="557"/>
                  <a:pt x="803" y="561"/>
                  <a:pt x="982" y="561"/>
                </a:cubicBezTo>
                <a:cubicBezTo>
                  <a:pt x="1341" y="561"/>
                  <a:pt x="1700" y="547"/>
                  <a:pt x="2059" y="547"/>
                </a:cubicBezTo>
                <a:cubicBezTo>
                  <a:pt x="2059" y="547"/>
                  <a:pt x="2059" y="547"/>
                  <a:pt x="2059" y="515"/>
                </a:cubicBezTo>
                <a:cubicBezTo>
                  <a:pt x="2418" y="515"/>
                  <a:pt x="2777" y="529"/>
                  <a:pt x="3126" y="529"/>
                </a:cubicBezTo>
                <a:cubicBezTo>
                  <a:pt x="3301" y="529"/>
                  <a:pt x="3473" y="525"/>
                  <a:pt x="3642" y="515"/>
                </a:cubicBezTo>
                <a:cubicBezTo>
                  <a:pt x="3769" y="515"/>
                  <a:pt x="3896" y="388"/>
                  <a:pt x="4022" y="293"/>
                </a:cubicBezTo>
                <a:cubicBezTo>
                  <a:pt x="3896" y="198"/>
                  <a:pt x="3801" y="103"/>
                  <a:pt x="3674" y="40"/>
                </a:cubicBezTo>
                <a:cubicBezTo>
                  <a:pt x="3627" y="8"/>
                  <a:pt x="3571" y="0"/>
                  <a:pt x="351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15"/>
          <p:cNvSpPr/>
          <p:nvPr/>
        </p:nvSpPr>
        <p:spPr>
          <a:xfrm>
            <a:off x="2389998" y="3129094"/>
            <a:ext cx="39441" cy="96188"/>
          </a:xfrm>
          <a:custGeom>
            <a:rect b="b" l="l" r="r" t="t"/>
            <a:pathLst>
              <a:path extrusionOk="0" h="3168" w="1299">
                <a:moveTo>
                  <a:pt x="760" y="0"/>
                </a:moveTo>
                <a:cubicBezTo>
                  <a:pt x="697" y="95"/>
                  <a:pt x="602" y="190"/>
                  <a:pt x="602" y="317"/>
                </a:cubicBezTo>
                <a:cubicBezTo>
                  <a:pt x="539" y="729"/>
                  <a:pt x="539" y="1204"/>
                  <a:pt x="444" y="1616"/>
                </a:cubicBezTo>
                <a:cubicBezTo>
                  <a:pt x="349" y="2027"/>
                  <a:pt x="159" y="2376"/>
                  <a:pt x="32" y="2787"/>
                </a:cubicBezTo>
                <a:cubicBezTo>
                  <a:pt x="0" y="2882"/>
                  <a:pt x="127" y="3041"/>
                  <a:pt x="159" y="3167"/>
                </a:cubicBezTo>
                <a:cubicBezTo>
                  <a:pt x="285" y="3104"/>
                  <a:pt x="475" y="3072"/>
                  <a:pt x="507" y="2977"/>
                </a:cubicBezTo>
                <a:cubicBezTo>
                  <a:pt x="792" y="2249"/>
                  <a:pt x="1014" y="1489"/>
                  <a:pt x="1299" y="729"/>
                </a:cubicBezTo>
                <a:cubicBezTo>
                  <a:pt x="1267" y="729"/>
                  <a:pt x="1235" y="729"/>
                  <a:pt x="1204" y="697"/>
                </a:cubicBezTo>
                <a:cubicBezTo>
                  <a:pt x="1172" y="539"/>
                  <a:pt x="1172" y="317"/>
                  <a:pt x="1077" y="159"/>
                </a:cubicBezTo>
                <a:cubicBezTo>
                  <a:pt x="1045" y="64"/>
                  <a:pt x="855" y="64"/>
                  <a:pt x="7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15"/>
          <p:cNvSpPr/>
          <p:nvPr/>
        </p:nvSpPr>
        <p:spPr>
          <a:xfrm>
            <a:off x="5392359" y="1154894"/>
            <a:ext cx="2152944" cy="859805"/>
          </a:xfrm>
          <a:custGeom>
            <a:rect b="b" l="l" r="r" t="t"/>
            <a:pathLst>
              <a:path extrusionOk="0" h="28318" w="70908">
                <a:moveTo>
                  <a:pt x="23645" y="0"/>
                </a:moveTo>
                <a:cubicBezTo>
                  <a:pt x="21696" y="0"/>
                  <a:pt x="19747" y="107"/>
                  <a:pt x="17798" y="164"/>
                </a:cubicBezTo>
                <a:cubicBezTo>
                  <a:pt x="14283" y="259"/>
                  <a:pt x="10768" y="544"/>
                  <a:pt x="7284" y="1019"/>
                </a:cubicBezTo>
                <a:cubicBezTo>
                  <a:pt x="7094" y="1050"/>
                  <a:pt x="6936" y="1240"/>
                  <a:pt x="6778" y="1367"/>
                </a:cubicBezTo>
                <a:cubicBezTo>
                  <a:pt x="6951" y="1425"/>
                  <a:pt x="7124" y="1561"/>
                  <a:pt x="7297" y="1561"/>
                </a:cubicBezTo>
                <a:cubicBezTo>
                  <a:pt x="7314" y="1561"/>
                  <a:pt x="7331" y="1560"/>
                  <a:pt x="7348" y="1557"/>
                </a:cubicBezTo>
                <a:cubicBezTo>
                  <a:pt x="8456" y="1462"/>
                  <a:pt x="9533" y="1304"/>
                  <a:pt x="10641" y="1177"/>
                </a:cubicBezTo>
                <a:cubicBezTo>
                  <a:pt x="14378" y="702"/>
                  <a:pt x="18147" y="575"/>
                  <a:pt x="21915" y="575"/>
                </a:cubicBezTo>
                <a:cubicBezTo>
                  <a:pt x="26571" y="575"/>
                  <a:pt x="33348" y="734"/>
                  <a:pt x="38003" y="955"/>
                </a:cubicBezTo>
                <a:cubicBezTo>
                  <a:pt x="40157" y="1050"/>
                  <a:pt x="63528" y="1399"/>
                  <a:pt x="65682" y="1684"/>
                </a:cubicBezTo>
                <a:cubicBezTo>
                  <a:pt x="66949" y="1874"/>
                  <a:pt x="68216" y="2190"/>
                  <a:pt x="69292" y="2982"/>
                </a:cubicBezTo>
                <a:cubicBezTo>
                  <a:pt x="69862" y="3394"/>
                  <a:pt x="70242" y="3900"/>
                  <a:pt x="70242" y="4597"/>
                </a:cubicBezTo>
                <a:cubicBezTo>
                  <a:pt x="70242" y="5611"/>
                  <a:pt x="70337" y="6624"/>
                  <a:pt x="70179" y="7606"/>
                </a:cubicBezTo>
                <a:cubicBezTo>
                  <a:pt x="69704" y="10646"/>
                  <a:pt x="68374" y="14953"/>
                  <a:pt x="67424" y="17898"/>
                </a:cubicBezTo>
                <a:cubicBezTo>
                  <a:pt x="66727" y="20115"/>
                  <a:pt x="65999" y="22300"/>
                  <a:pt x="64985" y="24390"/>
                </a:cubicBezTo>
                <a:cubicBezTo>
                  <a:pt x="64732" y="24834"/>
                  <a:pt x="64542" y="25277"/>
                  <a:pt x="64289" y="25720"/>
                </a:cubicBezTo>
                <a:cubicBezTo>
                  <a:pt x="63940" y="26322"/>
                  <a:pt x="63402" y="26670"/>
                  <a:pt x="62705" y="26765"/>
                </a:cubicBezTo>
                <a:cubicBezTo>
                  <a:pt x="62135" y="26829"/>
                  <a:pt x="61565" y="26892"/>
                  <a:pt x="60963" y="26955"/>
                </a:cubicBezTo>
                <a:cubicBezTo>
                  <a:pt x="57701" y="27399"/>
                  <a:pt x="31068" y="27589"/>
                  <a:pt x="27742" y="27684"/>
                </a:cubicBezTo>
                <a:cubicBezTo>
                  <a:pt x="25384" y="27746"/>
                  <a:pt x="23025" y="27774"/>
                  <a:pt x="20666" y="27774"/>
                </a:cubicBezTo>
                <a:cubicBezTo>
                  <a:pt x="15804" y="27774"/>
                  <a:pt x="10943" y="27654"/>
                  <a:pt x="6081" y="27462"/>
                </a:cubicBezTo>
                <a:cubicBezTo>
                  <a:pt x="4846" y="27430"/>
                  <a:pt x="3611" y="27209"/>
                  <a:pt x="2376" y="27019"/>
                </a:cubicBezTo>
                <a:cubicBezTo>
                  <a:pt x="2122" y="26987"/>
                  <a:pt x="1805" y="26829"/>
                  <a:pt x="1710" y="26607"/>
                </a:cubicBezTo>
                <a:cubicBezTo>
                  <a:pt x="1299" y="25815"/>
                  <a:pt x="950" y="24992"/>
                  <a:pt x="539" y="24169"/>
                </a:cubicBezTo>
                <a:cubicBezTo>
                  <a:pt x="507" y="24074"/>
                  <a:pt x="412" y="23979"/>
                  <a:pt x="317" y="23915"/>
                </a:cubicBezTo>
                <a:cubicBezTo>
                  <a:pt x="222" y="23979"/>
                  <a:pt x="64" y="24074"/>
                  <a:pt x="64" y="24169"/>
                </a:cubicBezTo>
                <a:cubicBezTo>
                  <a:pt x="0" y="24295"/>
                  <a:pt x="32" y="24485"/>
                  <a:pt x="95" y="24612"/>
                </a:cubicBezTo>
                <a:cubicBezTo>
                  <a:pt x="475" y="25372"/>
                  <a:pt x="824" y="26164"/>
                  <a:pt x="1235" y="26892"/>
                </a:cubicBezTo>
                <a:cubicBezTo>
                  <a:pt x="1394" y="27145"/>
                  <a:pt x="1679" y="27399"/>
                  <a:pt x="1964" y="27462"/>
                </a:cubicBezTo>
                <a:cubicBezTo>
                  <a:pt x="2629" y="27652"/>
                  <a:pt x="3294" y="27842"/>
                  <a:pt x="3959" y="27874"/>
                </a:cubicBezTo>
                <a:cubicBezTo>
                  <a:pt x="7569" y="28032"/>
                  <a:pt x="11180" y="28159"/>
                  <a:pt x="14790" y="28254"/>
                </a:cubicBezTo>
                <a:cubicBezTo>
                  <a:pt x="15645" y="28275"/>
                  <a:pt x="16503" y="28282"/>
                  <a:pt x="17363" y="28282"/>
                </a:cubicBezTo>
                <a:cubicBezTo>
                  <a:pt x="19083" y="28282"/>
                  <a:pt x="20807" y="28254"/>
                  <a:pt x="22517" y="28254"/>
                </a:cubicBezTo>
                <a:cubicBezTo>
                  <a:pt x="22517" y="28285"/>
                  <a:pt x="22517" y="28317"/>
                  <a:pt x="22517" y="28317"/>
                </a:cubicBezTo>
                <a:cubicBezTo>
                  <a:pt x="25811" y="28222"/>
                  <a:pt x="29136" y="28127"/>
                  <a:pt x="32429" y="27969"/>
                </a:cubicBezTo>
                <a:cubicBezTo>
                  <a:pt x="34551" y="27842"/>
                  <a:pt x="59982" y="27589"/>
                  <a:pt x="62103" y="27399"/>
                </a:cubicBezTo>
                <a:cubicBezTo>
                  <a:pt x="63402" y="27272"/>
                  <a:pt x="64447" y="26829"/>
                  <a:pt x="64985" y="25594"/>
                </a:cubicBezTo>
                <a:cubicBezTo>
                  <a:pt x="65650" y="24137"/>
                  <a:pt x="66347" y="22680"/>
                  <a:pt x="66917" y="21192"/>
                </a:cubicBezTo>
                <a:cubicBezTo>
                  <a:pt x="67994" y="18183"/>
                  <a:pt x="69387" y="13844"/>
                  <a:pt x="70147" y="10741"/>
                </a:cubicBezTo>
                <a:cubicBezTo>
                  <a:pt x="70591" y="8809"/>
                  <a:pt x="70907" y="6877"/>
                  <a:pt x="70812" y="4882"/>
                </a:cubicBezTo>
                <a:cubicBezTo>
                  <a:pt x="70781" y="3869"/>
                  <a:pt x="70432" y="2982"/>
                  <a:pt x="69482" y="2475"/>
                </a:cubicBezTo>
                <a:cubicBezTo>
                  <a:pt x="68754" y="2095"/>
                  <a:pt x="67962" y="1715"/>
                  <a:pt x="67170" y="1494"/>
                </a:cubicBezTo>
                <a:cubicBezTo>
                  <a:pt x="64795" y="797"/>
                  <a:pt x="62357" y="607"/>
                  <a:pt x="59918" y="480"/>
                </a:cubicBezTo>
                <a:cubicBezTo>
                  <a:pt x="55865" y="259"/>
                  <a:pt x="28439" y="100"/>
                  <a:pt x="24354" y="5"/>
                </a:cubicBezTo>
                <a:cubicBezTo>
                  <a:pt x="24117" y="2"/>
                  <a:pt x="23881" y="0"/>
                  <a:pt x="2364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15"/>
          <p:cNvSpPr/>
          <p:nvPr/>
        </p:nvSpPr>
        <p:spPr>
          <a:xfrm>
            <a:off x="5680833" y="2050223"/>
            <a:ext cx="224045" cy="19705"/>
          </a:xfrm>
          <a:custGeom>
            <a:rect b="b" l="l" r="r" t="t"/>
            <a:pathLst>
              <a:path extrusionOk="0" h="649" w="7379">
                <a:moveTo>
                  <a:pt x="6904" y="1"/>
                </a:moveTo>
                <a:cubicBezTo>
                  <a:pt x="4687" y="1"/>
                  <a:pt x="2502" y="33"/>
                  <a:pt x="317" y="33"/>
                </a:cubicBezTo>
                <a:cubicBezTo>
                  <a:pt x="190" y="33"/>
                  <a:pt x="95" y="159"/>
                  <a:pt x="0" y="223"/>
                </a:cubicBezTo>
                <a:cubicBezTo>
                  <a:pt x="95" y="318"/>
                  <a:pt x="127" y="508"/>
                  <a:pt x="253" y="539"/>
                </a:cubicBezTo>
                <a:cubicBezTo>
                  <a:pt x="507" y="603"/>
                  <a:pt x="823" y="634"/>
                  <a:pt x="1108" y="634"/>
                </a:cubicBezTo>
                <a:cubicBezTo>
                  <a:pt x="1415" y="645"/>
                  <a:pt x="1717" y="648"/>
                  <a:pt x="2019" y="648"/>
                </a:cubicBezTo>
                <a:cubicBezTo>
                  <a:pt x="2622" y="648"/>
                  <a:pt x="3220" y="634"/>
                  <a:pt x="3832" y="634"/>
                </a:cubicBezTo>
                <a:lnTo>
                  <a:pt x="3832" y="539"/>
                </a:lnTo>
                <a:cubicBezTo>
                  <a:pt x="4508" y="539"/>
                  <a:pt x="5183" y="553"/>
                  <a:pt x="5859" y="553"/>
                </a:cubicBezTo>
                <a:cubicBezTo>
                  <a:pt x="6197" y="553"/>
                  <a:pt x="6534" y="550"/>
                  <a:pt x="6872" y="539"/>
                </a:cubicBezTo>
                <a:cubicBezTo>
                  <a:pt x="7031" y="539"/>
                  <a:pt x="7221" y="349"/>
                  <a:pt x="7379" y="254"/>
                </a:cubicBezTo>
                <a:cubicBezTo>
                  <a:pt x="7221" y="191"/>
                  <a:pt x="7062" y="1"/>
                  <a:pt x="690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15"/>
          <p:cNvSpPr/>
          <p:nvPr/>
        </p:nvSpPr>
        <p:spPr>
          <a:xfrm>
            <a:off x="7557782" y="1293499"/>
            <a:ext cx="49066" cy="201000"/>
          </a:xfrm>
          <a:custGeom>
            <a:rect b="b" l="l" r="r" t="t"/>
            <a:pathLst>
              <a:path extrusionOk="0" h="6620" w="1616">
                <a:moveTo>
                  <a:pt x="1172" y="0"/>
                </a:moveTo>
                <a:cubicBezTo>
                  <a:pt x="1077" y="127"/>
                  <a:pt x="982" y="286"/>
                  <a:pt x="950" y="444"/>
                </a:cubicBezTo>
                <a:cubicBezTo>
                  <a:pt x="887" y="1172"/>
                  <a:pt x="887" y="1901"/>
                  <a:pt x="760" y="2629"/>
                </a:cubicBezTo>
                <a:cubicBezTo>
                  <a:pt x="538" y="3801"/>
                  <a:pt x="253" y="4941"/>
                  <a:pt x="32" y="6113"/>
                </a:cubicBezTo>
                <a:cubicBezTo>
                  <a:pt x="0" y="6271"/>
                  <a:pt x="158" y="6429"/>
                  <a:pt x="222" y="6619"/>
                </a:cubicBezTo>
                <a:cubicBezTo>
                  <a:pt x="348" y="6493"/>
                  <a:pt x="507" y="6366"/>
                  <a:pt x="538" y="6208"/>
                </a:cubicBezTo>
                <a:cubicBezTo>
                  <a:pt x="665" y="5796"/>
                  <a:pt x="728" y="5384"/>
                  <a:pt x="823" y="4972"/>
                </a:cubicBezTo>
                <a:cubicBezTo>
                  <a:pt x="1077" y="3674"/>
                  <a:pt x="1330" y="2376"/>
                  <a:pt x="1615" y="1077"/>
                </a:cubicBezTo>
                <a:cubicBezTo>
                  <a:pt x="1584" y="1077"/>
                  <a:pt x="1552" y="1046"/>
                  <a:pt x="1552" y="1046"/>
                </a:cubicBezTo>
                <a:cubicBezTo>
                  <a:pt x="1520" y="824"/>
                  <a:pt x="1520" y="571"/>
                  <a:pt x="1457" y="349"/>
                </a:cubicBezTo>
                <a:cubicBezTo>
                  <a:pt x="1425" y="222"/>
                  <a:pt x="1267" y="95"/>
                  <a:pt x="117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15"/>
          <p:cNvSpPr/>
          <p:nvPr/>
        </p:nvSpPr>
        <p:spPr>
          <a:xfrm>
            <a:off x="5943317" y="2044030"/>
            <a:ext cx="194259" cy="20889"/>
          </a:xfrm>
          <a:custGeom>
            <a:rect b="b" l="l" r="r" t="t"/>
            <a:pathLst>
              <a:path extrusionOk="0" h="688" w="6398">
                <a:moveTo>
                  <a:pt x="6008" y="1"/>
                </a:moveTo>
                <a:cubicBezTo>
                  <a:pt x="5933" y="1"/>
                  <a:pt x="5849" y="15"/>
                  <a:pt x="5764" y="15"/>
                </a:cubicBezTo>
                <a:cubicBezTo>
                  <a:pt x="4213" y="47"/>
                  <a:pt x="2629" y="78"/>
                  <a:pt x="1046" y="110"/>
                </a:cubicBezTo>
                <a:cubicBezTo>
                  <a:pt x="824" y="110"/>
                  <a:pt x="571" y="110"/>
                  <a:pt x="349" y="142"/>
                </a:cubicBezTo>
                <a:cubicBezTo>
                  <a:pt x="222" y="142"/>
                  <a:pt x="127" y="268"/>
                  <a:pt x="1" y="363"/>
                </a:cubicBezTo>
                <a:cubicBezTo>
                  <a:pt x="127" y="458"/>
                  <a:pt x="191" y="585"/>
                  <a:pt x="317" y="648"/>
                </a:cubicBezTo>
                <a:cubicBezTo>
                  <a:pt x="365" y="680"/>
                  <a:pt x="428" y="688"/>
                  <a:pt x="496" y="688"/>
                </a:cubicBezTo>
                <a:cubicBezTo>
                  <a:pt x="563" y="688"/>
                  <a:pt x="634" y="680"/>
                  <a:pt x="697" y="680"/>
                </a:cubicBezTo>
                <a:lnTo>
                  <a:pt x="3168" y="680"/>
                </a:lnTo>
                <a:lnTo>
                  <a:pt x="3168" y="553"/>
                </a:lnTo>
                <a:lnTo>
                  <a:pt x="5384" y="553"/>
                </a:lnTo>
                <a:cubicBezTo>
                  <a:pt x="5638" y="553"/>
                  <a:pt x="5891" y="553"/>
                  <a:pt x="6145" y="522"/>
                </a:cubicBezTo>
                <a:cubicBezTo>
                  <a:pt x="6240" y="490"/>
                  <a:pt x="6335" y="332"/>
                  <a:pt x="6398" y="237"/>
                </a:cubicBezTo>
                <a:cubicBezTo>
                  <a:pt x="6303" y="173"/>
                  <a:pt x="6208" y="78"/>
                  <a:pt x="6113" y="15"/>
                </a:cubicBezTo>
                <a:cubicBezTo>
                  <a:pt x="6081" y="4"/>
                  <a:pt x="6046" y="1"/>
                  <a:pt x="60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15"/>
          <p:cNvSpPr/>
          <p:nvPr/>
        </p:nvSpPr>
        <p:spPr>
          <a:xfrm>
            <a:off x="7615471" y="1325228"/>
            <a:ext cx="37528" cy="130802"/>
          </a:xfrm>
          <a:custGeom>
            <a:rect b="b" l="l" r="r" t="t"/>
            <a:pathLst>
              <a:path extrusionOk="0" h="4308" w="1236">
                <a:moveTo>
                  <a:pt x="919" y="1"/>
                </a:moveTo>
                <a:cubicBezTo>
                  <a:pt x="824" y="159"/>
                  <a:pt x="634" y="317"/>
                  <a:pt x="602" y="507"/>
                </a:cubicBezTo>
                <a:cubicBezTo>
                  <a:pt x="444" y="1362"/>
                  <a:pt x="317" y="2217"/>
                  <a:pt x="159" y="3072"/>
                </a:cubicBezTo>
                <a:cubicBezTo>
                  <a:pt x="95" y="3389"/>
                  <a:pt x="32" y="3706"/>
                  <a:pt x="0" y="4023"/>
                </a:cubicBezTo>
                <a:cubicBezTo>
                  <a:pt x="0" y="4118"/>
                  <a:pt x="127" y="4213"/>
                  <a:pt x="222" y="4308"/>
                </a:cubicBezTo>
                <a:cubicBezTo>
                  <a:pt x="317" y="4244"/>
                  <a:pt x="444" y="4181"/>
                  <a:pt x="475" y="4086"/>
                </a:cubicBezTo>
                <a:cubicBezTo>
                  <a:pt x="729" y="2946"/>
                  <a:pt x="982" y="1806"/>
                  <a:pt x="1235" y="666"/>
                </a:cubicBezTo>
                <a:cubicBezTo>
                  <a:pt x="1204" y="666"/>
                  <a:pt x="1172" y="634"/>
                  <a:pt x="1172" y="634"/>
                </a:cubicBezTo>
                <a:cubicBezTo>
                  <a:pt x="1172" y="602"/>
                  <a:pt x="1172" y="539"/>
                  <a:pt x="1172" y="507"/>
                </a:cubicBezTo>
                <a:cubicBezTo>
                  <a:pt x="1077" y="349"/>
                  <a:pt x="1014" y="159"/>
                  <a:pt x="91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15"/>
          <p:cNvSpPr/>
          <p:nvPr/>
        </p:nvSpPr>
        <p:spPr>
          <a:xfrm>
            <a:off x="3356068" y="2347655"/>
            <a:ext cx="1423151" cy="1258404"/>
          </a:xfrm>
          <a:custGeom>
            <a:rect b="b" l="l" r="r" t="t"/>
            <a:pathLst>
              <a:path extrusionOk="0" h="41446" w="46872">
                <a:moveTo>
                  <a:pt x="41112" y="1"/>
                </a:moveTo>
                <a:cubicBezTo>
                  <a:pt x="40952" y="1"/>
                  <a:pt x="40792" y="7"/>
                  <a:pt x="40632" y="22"/>
                </a:cubicBezTo>
                <a:cubicBezTo>
                  <a:pt x="37022" y="244"/>
                  <a:pt x="33412" y="402"/>
                  <a:pt x="29833" y="814"/>
                </a:cubicBezTo>
                <a:cubicBezTo>
                  <a:pt x="26730" y="1131"/>
                  <a:pt x="13175" y="1701"/>
                  <a:pt x="10103" y="2271"/>
                </a:cubicBezTo>
                <a:cubicBezTo>
                  <a:pt x="7823" y="2682"/>
                  <a:pt x="5606" y="3252"/>
                  <a:pt x="3389" y="3759"/>
                </a:cubicBezTo>
                <a:cubicBezTo>
                  <a:pt x="1743" y="4108"/>
                  <a:pt x="951" y="5121"/>
                  <a:pt x="761" y="6673"/>
                </a:cubicBezTo>
                <a:lnTo>
                  <a:pt x="761" y="6768"/>
                </a:lnTo>
                <a:cubicBezTo>
                  <a:pt x="318" y="9175"/>
                  <a:pt x="254" y="11613"/>
                  <a:pt x="191" y="14083"/>
                </a:cubicBezTo>
                <a:cubicBezTo>
                  <a:pt x="1" y="22095"/>
                  <a:pt x="444" y="30108"/>
                  <a:pt x="1109" y="38088"/>
                </a:cubicBezTo>
                <a:cubicBezTo>
                  <a:pt x="1299" y="40400"/>
                  <a:pt x="1838" y="40780"/>
                  <a:pt x="3801" y="41128"/>
                </a:cubicBezTo>
                <a:cubicBezTo>
                  <a:pt x="5163" y="41382"/>
                  <a:pt x="6556" y="41445"/>
                  <a:pt x="7918" y="41445"/>
                </a:cubicBezTo>
                <a:cubicBezTo>
                  <a:pt x="10578" y="41382"/>
                  <a:pt x="13207" y="41223"/>
                  <a:pt x="15835" y="41065"/>
                </a:cubicBezTo>
                <a:cubicBezTo>
                  <a:pt x="19541" y="40843"/>
                  <a:pt x="33728" y="40590"/>
                  <a:pt x="37465" y="40337"/>
                </a:cubicBezTo>
                <a:cubicBezTo>
                  <a:pt x="38954" y="40242"/>
                  <a:pt x="40442" y="40115"/>
                  <a:pt x="41931" y="39988"/>
                </a:cubicBezTo>
                <a:cubicBezTo>
                  <a:pt x="42057" y="39957"/>
                  <a:pt x="42184" y="39830"/>
                  <a:pt x="42311" y="39735"/>
                </a:cubicBezTo>
                <a:cubicBezTo>
                  <a:pt x="42184" y="39640"/>
                  <a:pt x="42026" y="39513"/>
                  <a:pt x="41899" y="39513"/>
                </a:cubicBezTo>
                <a:cubicBezTo>
                  <a:pt x="41778" y="39504"/>
                  <a:pt x="41658" y="39500"/>
                  <a:pt x="41537" y="39500"/>
                </a:cubicBezTo>
                <a:cubicBezTo>
                  <a:pt x="41246" y="39500"/>
                  <a:pt x="40955" y="39523"/>
                  <a:pt x="40664" y="39545"/>
                </a:cubicBezTo>
                <a:cubicBezTo>
                  <a:pt x="38954" y="39672"/>
                  <a:pt x="37244" y="39830"/>
                  <a:pt x="35565" y="39957"/>
                </a:cubicBezTo>
                <a:cubicBezTo>
                  <a:pt x="32272" y="40178"/>
                  <a:pt x="18559" y="40400"/>
                  <a:pt x="15265" y="40558"/>
                </a:cubicBezTo>
                <a:cubicBezTo>
                  <a:pt x="12225" y="40685"/>
                  <a:pt x="9153" y="40812"/>
                  <a:pt x="6081" y="40875"/>
                </a:cubicBezTo>
                <a:cubicBezTo>
                  <a:pt x="5195" y="40875"/>
                  <a:pt x="4308" y="40717"/>
                  <a:pt x="3453" y="40527"/>
                </a:cubicBezTo>
                <a:cubicBezTo>
                  <a:pt x="2281" y="40273"/>
                  <a:pt x="1806" y="39640"/>
                  <a:pt x="1711" y="38468"/>
                </a:cubicBezTo>
                <a:cubicBezTo>
                  <a:pt x="1521" y="36156"/>
                  <a:pt x="1299" y="33845"/>
                  <a:pt x="1173" y="31533"/>
                </a:cubicBezTo>
                <a:cubicBezTo>
                  <a:pt x="951" y="27162"/>
                  <a:pt x="793" y="22824"/>
                  <a:pt x="634" y="18454"/>
                </a:cubicBezTo>
                <a:cubicBezTo>
                  <a:pt x="761" y="14843"/>
                  <a:pt x="666" y="11265"/>
                  <a:pt x="1173" y="7686"/>
                </a:cubicBezTo>
                <a:cubicBezTo>
                  <a:pt x="1584" y="4773"/>
                  <a:pt x="1743" y="4804"/>
                  <a:pt x="4245" y="4044"/>
                </a:cubicBezTo>
                <a:lnTo>
                  <a:pt x="4308" y="4013"/>
                </a:lnTo>
                <a:cubicBezTo>
                  <a:pt x="6683" y="3538"/>
                  <a:pt x="9058" y="2967"/>
                  <a:pt x="11465" y="2556"/>
                </a:cubicBezTo>
                <a:cubicBezTo>
                  <a:pt x="15075" y="1922"/>
                  <a:pt x="29168" y="1289"/>
                  <a:pt x="32842" y="1004"/>
                </a:cubicBezTo>
                <a:cubicBezTo>
                  <a:pt x="35417" y="785"/>
                  <a:pt x="38016" y="542"/>
                  <a:pt x="40619" y="542"/>
                </a:cubicBezTo>
                <a:cubicBezTo>
                  <a:pt x="41024" y="542"/>
                  <a:pt x="41430" y="548"/>
                  <a:pt x="41836" y="561"/>
                </a:cubicBezTo>
                <a:cubicBezTo>
                  <a:pt x="43704" y="624"/>
                  <a:pt x="44243" y="1067"/>
                  <a:pt x="44591" y="2841"/>
                </a:cubicBezTo>
                <a:cubicBezTo>
                  <a:pt x="44623" y="2872"/>
                  <a:pt x="44623" y="2936"/>
                  <a:pt x="44623" y="2967"/>
                </a:cubicBezTo>
                <a:cubicBezTo>
                  <a:pt x="44844" y="4836"/>
                  <a:pt x="45066" y="6673"/>
                  <a:pt x="45319" y="8510"/>
                </a:cubicBezTo>
                <a:cubicBezTo>
                  <a:pt x="45794" y="11708"/>
                  <a:pt x="46174" y="14875"/>
                  <a:pt x="46269" y="18105"/>
                </a:cubicBezTo>
                <a:cubicBezTo>
                  <a:pt x="46269" y="18580"/>
                  <a:pt x="46269" y="19087"/>
                  <a:pt x="46333" y="19562"/>
                </a:cubicBezTo>
                <a:cubicBezTo>
                  <a:pt x="46333" y="19689"/>
                  <a:pt x="46491" y="19815"/>
                  <a:pt x="46586" y="19942"/>
                </a:cubicBezTo>
                <a:cubicBezTo>
                  <a:pt x="46649" y="19815"/>
                  <a:pt x="46776" y="19689"/>
                  <a:pt x="46839" y="19562"/>
                </a:cubicBezTo>
                <a:cubicBezTo>
                  <a:pt x="46871" y="19530"/>
                  <a:pt x="46839" y="19467"/>
                  <a:pt x="46839" y="19435"/>
                </a:cubicBezTo>
                <a:cubicBezTo>
                  <a:pt x="46713" y="17187"/>
                  <a:pt x="46586" y="14938"/>
                  <a:pt x="46396" y="12690"/>
                </a:cubicBezTo>
                <a:cubicBezTo>
                  <a:pt x="46174" y="10441"/>
                  <a:pt x="45858" y="8193"/>
                  <a:pt x="45573" y="5913"/>
                </a:cubicBezTo>
                <a:cubicBezTo>
                  <a:pt x="45414" y="4678"/>
                  <a:pt x="45224" y="3411"/>
                  <a:pt x="45003" y="2176"/>
                </a:cubicBezTo>
                <a:cubicBezTo>
                  <a:pt x="44749" y="877"/>
                  <a:pt x="43958" y="212"/>
                  <a:pt x="42596" y="86"/>
                </a:cubicBezTo>
                <a:cubicBezTo>
                  <a:pt x="42115" y="62"/>
                  <a:pt x="41615" y="1"/>
                  <a:pt x="4111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15"/>
          <p:cNvSpPr/>
          <p:nvPr/>
        </p:nvSpPr>
        <p:spPr>
          <a:xfrm>
            <a:off x="3402219" y="2375224"/>
            <a:ext cx="204856" cy="60877"/>
          </a:xfrm>
          <a:custGeom>
            <a:rect b="b" l="l" r="r" t="t"/>
            <a:pathLst>
              <a:path extrusionOk="0" h="2005" w="6747">
                <a:moveTo>
                  <a:pt x="6493" y="1"/>
                </a:moveTo>
                <a:cubicBezTo>
                  <a:pt x="6081" y="33"/>
                  <a:pt x="5796" y="96"/>
                  <a:pt x="5480" y="128"/>
                </a:cubicBezTo>
                <a:cubicBezTo>
                  <a:pt x="3738" y="413"/>
                  <a:pt x="2028" y="793"/>
                  <a:pt x="381" y="1521"/>
                </a:cubicBezTo>
                <a:cubicBezTo>
                  <a:pt x="223" y="1584"/>
                  <a:pt x="128" y="1806"/>
                  <a:pt x="1" y="1964"/>
                </a:cubicBezTo>
                <a:cubicBezTo>
                  <a:pt x="178" y="1964"/>
                  <a:pt x="335" y="2005"/>
                  <a:pt x="488" y="2005"/>
                </a:cubicBezTo>
                <a:cubicBezTo>
                  <a:pt x="527" y="2005"/>
                  <a:pt x="565" y="2002"/>
                  <a:pt x="603" y="1996"/>
                </a:cubicBezTo>
                <a:cubicBezTo>
                  <a:pt x="1458" y="1711"/>
                  <a:pt x="2249" y="1363"/>
                  <a:pt x="3105" y="1173"/>
                </a:cubicBezTo>
                <a:cubicBezTo>
                  <a:pt x="4213" y="888"/>
                  <a:pt x="5321" y="729"/>
                  <a:pt x="6398" y="508"/>
                </a:cubicBezTo>
                <a:cubicBezTo>
                  <a:pt x="6525" y="476"/>
                  <a:pt x="6620" y="318"/>
                  <a:pt x="6746" y="223"/>
                </a:cubicBezTo>
                <a:cubicBezTo>
                  <a:pt x="6651" y="128"/>
                  <a:pt x="6556" y="33"/>
                  <a:pt x="649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15"/>
          <p:cNvSpPr/>
          <p:nvPr/>
        </p:nvSpPr>
        <p:spPr>
          <a:xfrm>
            <a:off x="3308004" y="3344486"/>
            <a:ext cx="27903" cy="198115"/>
          </a:xfrm>
          <a:custGeom>
            <a:rect b="b" l="l" r="r" t="t"/>
            <a:pathLst>
              <a:path extrusionOk="0" h="6525" w="919">
                <a:moveTo>
                  <a:pt x="380" y="0"/>
                </a:moveTo>
                <a:cubicBezTo>
                  <a:pt x="317" y="127"/>
                  <a:pt x="159" y="254"/>
                  <a:pt x="127" y="412"/>
                </a:cubicBezTo>
                <a:cubicBezTo>
                  <a:pt x="127" y="1045"/>
                  <a:pt x="127" y="1647"/>
                  <a:pt x="127" y="2280"/>
                </a:cubicBezTo>
                <a:lnTo>
                  <a:pt x="0" y="2280"/>
                </a:lnTo>
                <a:cubicBezTo>
                  <a:pt x="127" y="3579"/>
                  <a:pt x="254" y="4877"/>
                  <a:pt x="412" y="6144"/>
                </a:cubicBezTo>
                <a:cubicBezTo>
                  <a:pt x="444" y="6302"/>
                  <a:pt x="634" y="6397"/>
                  <a:pt x="729" y="6524"/>
                </a:cubicBezTo>
                <a:cubicBezTo>
                  <a:pt x="792" y="6366"/>
                  <a:pt x="919" y="6239"/>
                  <a:pt x="919" y="6081"/>
                </a:cubicBezTo>
                <a:cubicBezTo>
                  <a:pt x="887" y="5511"/>
                  <a:pt x="729" y="4909"/>
                  <a:pt x="729" y="4339"/>
                </a:cubicBezTo>
                <a:cubicBezTo>
                  <a:pt x="665" y="3040"/>
                  <a:pt x="697" y="1710"/>
                  <a:pt x="634" y="412"/>
                </a:cubicBezTo>
                <a:cubicBezTo>
                  <a:pt x="634" y="254"/>
                  <a:pt x="475" y="127"/>
                  <a:pt x="38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15"/>
          <p:cNvSpPr/>
          <p:nvPr/>
        </p:nvSpPr>
        <p:spPr>
          <a:xfrm>
            <a:off x="3262794" y="3365618"/>
            <a:ext cx="31790" cy="167358"/>
          </a:xfrm>
          <a:custGeom>
            <a:rect b="b" l="l" r="r" t="t"/>
            <a:pathLst>
              <a:path extrusionOk="0" h="5512" w="1047">
                <a:moveTo>
                  <a:pt x="254" y="1"/>
                </a:moveTo>
                <a:cubicBezTo>
                  <a:pt x="159" y="128"/>
                  <a:pt x="1" y="286"/>
                  <a:pt x="1" y="413"/>
                </a:cubicBezTo>
                <a:cubicBezTo>
                  <a:pt x="1" y="1331"/>
                  <a:pt x="33" y="2249"/>
                  <a:pt x="128" y="3136"/>
                </a:cubicBezTo>
                <a:cubicBezTo>
                  <a:pt x="191" y="3833"/>
                  <a:pt x="349" y="4530"/>
                  <a:pt x="508" y="5195"/>
                </a:cubicBezTo>
                <a:cubicBezTo>
                  <a:pt x="539" y="5321"/>
                  <a:pt x="729" y="5416"/>
                  <a:pt x="856" y="5511"/>
                </a:cubicBezTo>
                <a:cubicBezTo>
                  <a:pt x="919" y="5416"/>
                  <a:pt x="1014" y="5321"/>
                  <a:pt x="1046" y="5258"/>
                </a:cubicBezTo>
                <a:cubicBezTo>
                  <a:pt x="1046" y="5131"/>
                  <a:pt x="1014" y="5100"/>
                  <a:pt x="1014" y="5068"/>
                </a:cubicBezTo>
                <a:cubicBezTo>
                  <a:pt x="603" y="3548"/>
                  <a:pt x="539" y="1996"/>
                  <a:pt x="508" y="444"/>
                </a:cubicBezTo>
                <a:cubicBezTo>
                  <a:pt x="508" y="286"/>
                  <a:pt x="349" y="128"/>
                  <a:pt x="25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15"/>
          <p:cNvSpPr/>
          <p:nvPr/>
        </p:nvSpPr>
        <p:spPr>
          <a:xfrm>
            <a:off x="3417613" y="2339517"/>
            <a:ext cx="149080" cy="49218"/>
          </a:xfrm>
          <a:custGeom>
            <a:rect b="b" l="l" r="r" t="t"/>
            <a:pathLst>
              <a:path extrusionOk="0" h="1621" w="4910">
                <a:moveTo>
                  <a:pt x="4478" y="0"/>
                </a:moveTo>
                <a:cubicBezTo>
                  <a:pt x="4463" y="0"/>
                  <a:pt x="4448" y="2"/>
                  <a:pt x="4434" y="5"/>
                </a:cubicBezTo>
                <a:cubicBezTo>
                  <a:pt x="3041" y="354"/>
                  <a:pt x="1647" y="734"/>
                  <a:pt x="254" y="1114"/>
                </a:cubicBezTo>
                <a:cubicBezTo>
                  <a:pt x="159" y="1145"/>
                  <a:pt x="96" y="1272"/>
                  <a:pt x="1" y="1399"/>
                </a:cubicBezTo>
                <a:cubicBezTo>
                  <a:pt x="96" y="1462"/>
                  <a:pt x="222" y="1557"/>
                  <a:pt x="286" y="1620"/>
                </a:cubicBezTo>
                <a:cubicBezTo>
                  <a:pt x="412" y="1589"/>
                  <a:pt x="476" y="1589"/>
                  <a:pt x="507" y="1589"/>
                </a:cubicBezTo>
                <a:cubicBezTo>
                  <a:pt x="1869" y="1240"/>
                  <a:pt x="3231" y="860"/>
                  <a:pt x="4593" y="512"/>
                </a:cubicBezTo>
                <a:cubicBezTo>
                  <a:pt x="4719" y="480"/>
                  <a:pt x="4783" y="290"/>
                  <a:pt x="4909" y="164"/>
                </a:cubicBezTo>
                <a:cubicBezTo>
                  <a:pt x="4768" y="107"/>
                  <a:pt x="4602" y="0"/>
                  <a:pt x="447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15"/>
          <p:cNvSpPr/>
          <p:nvPr/>
        </p:nvSpPr>
        <p:spPr>
          <a:xfrm>
            <a:off x="2673406" y="3943325"/>
            <a:ext cx="2167397" cy="716585"/>
          </a:xfrm>
          <a:custGeom>
            <a:rect b="b" l="l" r="r" t="t"/>
            <a:pathLst>
              <a:path extrusionOk="0" h="23601" w="71384">
                <a:moveTo>
                  <a:pt x="28485" y="1"/>
                </a:moveTo>
                <a:cubicBezTo>
                  <a:pt x="25727" y="1"/>
                  <a:pt x="22966" y="48"/>
                  <a:pt x="20206" y="165"/>
                </a:cubicBezTo>
                <a:cubicBezTo>
                  <a:pt x="17356" y="292"/>
                  <a:pt x="14474" y="419"/>
                  <a:pt x="11592" y="545"/>
                </a:cubicBezTo>
                <a:cubicBezTo>
                  <a:pt x="11434" y="545"/>
                  <a:pt x="11307" y="704"/>
                  <a:pt x="11148" y="799"/>
                </a:cubicBezTo>
                <a:cubicBezTo>
                  <a:pt x="11307" y="894"/>
                  <a:pt x="11465" y="1052"/>
                  <a:pt x="11624" y="1052"/>
                </a:cubicBezTo>
                <a:cubicBezTo>
                  <a:pt x="13872" y="957"/>
                  <a:pt x="16089" y="830"/>
                  <a:pt x="18337" y="767"/>
                </a:cubicBezTo>
                <a:cubicBezTo>
                  <a:pt x="21968" y="679"/>
                  <a:pt x="25598" y="510"/>
                  <a:pt x="29254" y="510"/>
                </a:cubicBezTo>
                <a:cubicBezTo>
                  <a:pt x="29552" y="510"/>
                  <a:pt x="29851" y="511"/>
                  <a:pt x="30150" y="514"/>
                </a:cubicBezTo>
                <a:cubicBezTo>
                  <a:pt x="36262" y="577"/>
                  <a:pt x="57512" y="767"/>
                  <a:pt x="63624" y="925"/>
                </a:cubicBezTo>
                <a:cubicBezTo>
                  <a:pt x="65018" y="957"/>
                  <a:pt x="66411" y="1084"/>
                  <a:pt x="67804" y="1115"/>
                </a:cubicBezTo>
                <a:cubicBezTo>
                  <a:pt x="68628" y="1147"/>
                  <a:pt x="69166" y="1464"/>
                  <a:pt x="69388" y="2255"/>
                </a:cubicBezTo>
                <a:cubicBezTo>
                  <a:pt x="69483" y="2604"/>
                  <a:pt x="69641" y="2920"/>
                  <a:pt x="69673" y="3269"/>
                </a:cubicBezTo>
                <a:cubicBezTo>
                  <a:pt x="69926" y="5232"/>
                  <a:pt x="70180" y="7196"/>
                  <a:pt x="70306" y="9159"/>
                </a:cubicBezTo>
                <a:cubicBezTo>
                  <a:pt x="70591" y="13086"/>
                  <a:pt x="70940" y="16981"/>
                  <a:pt x="70876" y="20908"/>
                </a:cubicBezTo>
                <a:cubicBezTo>
                  <a:pt x="70845" y="22112"/>
                  <a:pt x="70686" y="22429"/>
                  <a:pt x="69483" y="22619"/>
                </a:cubicBezTo>
                <a:cubicBezTo>
                  <a:pt x="68279" y="22809"/>
                  <a:pt x="67044" y="22999"/>
                  <a:pt x="65841" y="23030"/>
                </a:cubicBezTo>
                <a:cubicBezTo>
                  <a:pt x="64663" y="23057"/>
                  <a:pt x="60781" y="23067"/>
                  <a:pt x="56481" y="23067"/>
                </a:cubicBezTo>
                <a:cubicBezTo>
                  <a:pt x="50606" y="23067"/>
                  <a:pt x="43952" y="23049"/>
                  <a:pt x="42343" y="23030"/>
                </a:cubicBezTo>
                <a:cubicBezTo>
                  <a:pt x="37275" y="22967"/>
                  <a:pt x="32177" y="22904"/>
                  <a:pt x="27110" y="22809"/>
                </a:cubicBezTo>
                <a:cubicBezTo>
                  <a:pt x="23531" y="22745"/>
                  <a:pt x="19952" y="22587"/>
                  <a:pt x="16342" y="22492"/>
                </a:cubicBezTo>
                <a:cubicBezTo>
                  <a:pt x="14917" y="22460"/>
                  <a:pt x="13460" y="22429"/>
                  <a:pt x="12004" y="22429"/>
                </a:cubicBezTo>
                <a:cubicBezTo>
                  <a:pt x="11421" y="22422"/>
                  <a:pt x="10839" y="22419"/>
                  <a:pt x="10257" y="22419"/>
                </a:cubicBezTo>
                <a:cubicBezTo>
                  <a:pt x="8665" y="22419"/>
                  <a:pt x="7071" y="22438"/>
                  <a:pt x="5469" y="22438"/>
                </a:cubicBezTo>
                <a:cubicBezTo>
                  <a:pt x="4883" y="22438"/>
                  <a:pt x="4295" y="22435"/>
                  <a:pt x="3706" y="22429"/>
                </a:cubicBezTo>
                <a:cubicBezTo>
                  <a:pt x="3619" y="22427"/>
                  <a:pt x="3537" y="22426"/>
                  <a:pt x="3460" y="22426"/>
                </a:cubicBezTo>
                <a:cubicBezTo>
                  <a:pt x="3238" y="22426"/>
                  <a:pt x="3054" y="22432"/>
                  <a:pt x="2900" y="22432"/>
                </a:cubicBezTo>
                <a:cubicBezTo>
                  <a:pt x="2169" y="22432"/>
                  <a:pt x="2109" y="22307"/>
                  <a:pt x="1838" y="20877"/>
                </a:cubicBezTo>
                <a:cubicBezTo>
                  <a:pt x="1489" y="18882"/>
                  <a:pt x="1331" y="16886"/>
                  <a:pt x="1046" y="14860"/>
                </a:cubicBezTo>
                <a:cubicBezTo>
                  <a:pt x="888" y="13561"/>
                  <a:pt x="698" y="12231"/>
                  <a:pt x="508" y="10933"/>
                </a:cubicBezTo>
                <a:cubicBezTo>
                  <a:pt x="508" y="10774"/>
                  <a:pt x="286" y="10679"/>
                  <a:pt x="159" y="10553"/>
                </a:cubicBezTo>
                <a:cubicBezTo>
                  <a:pt x="128" y="10711"/>
                  <a:pt x="1" y="10869"/>
                  <a:pt x="1" y="11028"/>
                </a:cubicBezTo>
                <a:cubicBezTo>
                  <a:pt x="254" y="13118"/>
                  <a:pt x="476" y="15208"/>
                  <a:pt x="761" y="17298"/>
                </a:cubicBezTo>
                <a:cubicBezTo>
                  <a:pt x="983" y="18818"/>
                  <a:pt x="1268" y="20338"/>
                  <a:pt x="1521" y="21890"/>
                </a:cubicBezTo>
                <a:cubicBezTo>
                  <a:pt x="1679" y="22619"/>
                  <a:pt x="2186" y="22935"/>
                  <a:pt x="2915" y="22935"/>
                </a:cubicBezTo>
                <a:cubicBezTo>
                  <a:pt x="3865" y="22967"/>
                  <a:pt x="4846" y="22967"/>
                  <a:pt x="5796" y="22967"/>
                </a:cubicBezTo>
                <a:cubicBezTo>
                  <a:pt x="7697" y="22967"/>
                  <a:pt x="9597" y="22939"/>
                  <a:pt x="11497" y="22939"/>
                </a:cubicBezTo>
                <a:cubicBezTo>
                  <a:pt x="12447" y="22939"/>
                  <a:pt x="13397" y="22946"/>
                  <a:pt x="14347" y="22967"/>
                </a:cubicBezTo>
                <a:cubicBezTo>
                  <a:pt x="20111" y="23094"/>
                  <a:pt x="25875" y="23284"/>
                  <a:pt x="31670" y="23379"/>
                </a:cubicBezTo>
                <a:cubicBezTo>
                  <a:pt x="36072" y="23474"/>
                  <a:pt x="55612" y="23569"/>
                  <a:pt x="60014" y="23600"/>
                </a:cubicBezTo>
                <a:cubicBezTo>
                  <a:pt x="62326" y="23600"/>
                  <a:pt x="64638" y="23569"/>
                  <a:pt x="66949" y="23442"/>
                </a:cubicBezTo>
                <a:cubicBezTo>
                  <a:pt x="68058" y="23410"/>
                  <a:pt x="69166" y="23157"/>
                  <a:pt x="70275" y="22904"/>
                </a:cubicBezTo>
                <a:cubicBezTo>
                  <a:pt x="71003" y="22745"/>
                  <a:pt x="71383" y="22239"/>
                  <a:pt x="71351" y="21447"/>
                </a:cubicBezTo>
                <a:cubicBezTo>
                  <a:pt x="71288" y="19008"/>
                  <a:pt x="71320" y="16538"/>
                  <a:pt x="71193" y="14100"/>
                </a:cubicBezTo>
                <a:cubicBezTo>
                  <a:pt x="71066" y="11598"/>
                  <a:pt x="70876" y="9096"/>
                  <a:pt x="70655" y="6594"/>
                </a:cubicBezTo>
                <a:cubicBezTo>
                  <a:pt x="70528" y="5264"/>
                  <a:pt x="70370" y="3934"/>
                  <a:pt x="70085" y="2635"/>
                </a:cubicBezTo>
                <a:cubicBezTo>
                  <a:pt x="69736" y="1084"/>
                  <a:pt x="69261" y="735"/>
                  <a:pt x="67614" y="545"/>
                </a:cubicBezTo>
                <a:lnTo>
                  <a:pt x="67393" y="545"/>
                </a:lnTo>
                <a:cubicBezTo>
                  <a:pt x="63529" y="419"/>
                  <a:pt x="44559" y="292"/>
                  <a:pt x="40696" y="165"/>
                </a:cubicBezTo>
                <a:cubicBezTo>
                  <a:pt x="40696" y="165"/>
                  <a:pt x="40696" y="197"/>
                  <a:pt x="40696" y="229"/>
                </a:cubicBezTo>
                <a:lnTo>
                  <a:pt x="40316" y="229"/>
                </a:lnTo>
                <a:cubicBezTo>
                  <a:pt x="36381" y="98"/>
                  <a:pt x="32436" y="1"/>
                  <a:pt x="2848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15"/>
          <p:cNvSpPr/>
          <p:nvPr/>
        </p:nvSpPr>
        <p:spPr>
          <a:xfrm>
            <a:off x="2768623" y="4670446"/>
            <a:ext cx="351962" cy="25990"/>
          </a:xfrm>
          <a:custGeom>
            <a:rect b="b" l="l" r="r" t="t"/>
            <a:pathLst>
              <a:path extrusionOk="0" h="856" w="11592">
                <a:moveTo>
                  <a:pt x="349" y="1"/>
                </a:moveTo>
                <a:cubicBezTo>
                  <a:pt x="254" y="1"/>
                  <a:pt x="127" y="127"/>
                  <a:pt x="0" y="191"/>
                </a:cubicBezTo>
                <a:cubicBezTo>
                  <a:pt x="95" y="286"/>
                  <a:pt x="159" y="476"/>
                  <a:pt x="285" y="507"/>
                </a:cubicBezTo>
                <a:cubicBezTo>
                  <a:pt x="665" y="571"/>
                  <a:pt x="1045" y="602"/>
                  <a:pt x="1425" y="634"/>
                </a:cubicBezTo>
                <a:cubicBezTo>
                  <a:pt x="2914" y="697"/>
                  <a:pt x="4402" y="761"/>
                  <a:pt x="5891" y="856"/>
                </a:cubicBezTo>
                <a:cubicBezTo>
                  <a:pt x="5891" y="824"/>
                  <a:pt x="5891" y="761"/>
                  <a:pt x="5891" y="729"/>
                </a:cubicBezTo>
                <a:cubicBezTo>
                  <a:pt x="7664" y="761"/>
                  <a:pt x="9406" y="792"/>
                  <a:pt x="11148" y="792"/>
                </a:cubicBezTo>
                <a:cubicBezTo>
                  <a:pt x="11306" y="792"/>
                  <a:pt x="11433" y="634"/>
                  <a:pt x="11591" y="539"/>
                </a:cubicBezTo>
                <a:cubicBezTo>
                  <a:pt x="11433" y="476"/>
                  <a:pt x="11306" y="317"/>
                  <a:pt x="11148" y="317"/>
                </a:cubicBezTo>
                <a:cubicBezTo>
                  <a:pt x="9469" y="254"/>
                  <a:pt x="7759" y="254"/>
                  <a:pt x="6081" y="222"/>
                </a:cubicBezTo>
                <a:cubicBezTo>
                  <a:pt x="4181" y="159"/>
                  <a:pt x="2280" y="64"/>
                  <a:pt x="34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15"/>
          <p:cNvSpPr/>
          <p:nvPr/>
        </p:nvSpPr>
        <p:spPr>
          <a:xfrm>
            <a:off x="2869578" y="4714685"/>
            <a:ext cx="171184" cy="22134"/>
          </a:xfrm>
          <a:custGeom>
            <a:rect b="b" l="l" r="r" t="t"/>
            <a:pathLst>
              <a:path extrusionOk="0" h="729" w="5638">
                <a:moveTo>
                  <a:pt x="380" y="0"/>
                </a:moveTo>
                <a:cubicBezTo>
                  <a:pt x="254" y="0"/>
                  <a:pt x="127" y="127"/>
                  <a:pt x="0" y="190"/>
                </a:cubicBezTo>
                <a:cubicBezTo>
                  <a:pt x="95" y="285"/>
                  <a:pt x="190" y="444"/>
                  <a:pt x="317" y="507"/>
                </a:cubicBezTo>
                <a:cubicBezTo>
                  <a:pt x="444" y="570"/>
                  <a:pt x="602" y="570"/>
                  <a:pt x="761" y="570"/>
                </a:cubicBezTo>
                <a:cubicBezTo>
                  <a:pt x="1489" y="634"/>
                  <a:pt x="2186" y="665"/>
                  <a:pt x="2882" y="697"/>
                </a:cubicBezTo>
                <a:cubicBezTo>
                  <a:pt x="2882" y="665"/>
                  <a:pt x="2882" y="665"/>
                  <a:pt x="2882" y="634"/>
                </a:cubicBezTo>
                <a:cubicBezTo>
                  <a:pt x="3642" y="665"/>
                  <a:pt x="4402" y="729"/>
                  <a:pt x="5131" y="729"/>
                </a:cubicBezTo>
                <a:cubicBezTo>
                  <a:pt x="5289" y="729"/>
                  <a:pt x="5479" y="570"/>
                  <a:pt x="5638" y="475"/>
                </a:cubicBezTo>
                <a:cubicBezTo>
                  <a:pt x="5479" y="412"/>
                  <a:pt x="5289" y="317"/>
                  <a:pt x="5131" y="222"/>
                </a:cubicBezTo>
                <a:lnTo>
                  <a:pt x="5099" y="222"/>
                </a:lnTo>
                <a:cubicBezTo>
                  <a:pt x="3516" y="159"/>
                  <a:pt x="1964" y="64"/>
                  <a:pt x="38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15"/>
          <p:cNvSpPr/>
          <p:nvPr/>
        </p:nvSpPr>
        <p:spPr>
          <a:xfrm>
            <a:off x="4840772" y="4592567"/>
            <a:ext cx="60604" cy="99073"/>
          </a:xfrm>
          <a:custGeom>
            <a:rect b="b" l="l" r="r" t="t"/>
            <a:pathLst>
              <a:path extrusionOk="0" h="3263" w="1996">
                <a:moveTo>
                  <a:pt x="1552" y="0"/>
                </a:moveTo>
                <a:cubicBezTo>
                  <a:pt x="1267" y="0"/>
                  <a:pt x="1298" y="222"/>
                  <a:pt x="1362" y="444"/>
                </a:cubicBezTo>
                <a:cubicBezTo>
                  <a:pt x="1393" y="602"/>
                  <a:pt x="1393" y="792"/>
                  <a:pt x="1330" y="919"/>
                </a:cubicBezTo>
                <a:cubicBezTo>
                  <a:pt x="950" y="1552"/>
                  <a:pt x="538" y="2154"/>
                  <a:pt x="158" y="2787"/>
                </a:cubicBezTo>
                <a:cubicBezTo>
                  <a:pt x="95" y="2946"/>
                  <a:pt x="32" y="3104"/>
                  <a:pt x="0" y="3262"/>
                </a:cubicBezTo>
                <a:cubicBezTo>
                  <a:pt x="158" y="3231"/>
                  <a:pt x="443" y="3262"/>
                  <a:pt x="538" y="3167"/>
                </a:cubicBezTo>
                <a:cubicBezTo>
                  <a:pt x="1203" y="2439"/>
                  <a:pt x="1710" y="1584"/>
                  <a:pt x="1932" y="729"/>
                </a:cubicBezTo>
                <a:cubicBezTo>
                  <a:pt x="1964" y="539"/>
                  <a:pt x="1995" y="444"/>
                  <a:pt x="1964" y="412"/>
                </a:cubicBezTo>
                <a:cubicBezTo>
                  <a:pt x="1837" y="254"/>
                  <a:pt x="1679" y="0"/>
                  <a:pt x="155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15"/>
          <p:cNvSpPr/>
          <p:nvPr/>
        </p:nvSpPr>
        <p:spPr>
          <a:xfrm>
            <a:off x="4892692" y="4635833"/>
            <a:ext cx="53863" cy="79550"/>
          </a:xfrm>
          <a:custGeom>
            <a:rect b="b" l="l" r="r" t="t"/>
            <a:pathLst>
              <a:path extrusionOk="0" h="2620" w="1774">
                <a:moveTo>
                  <a:pt x="1425" y="1"/>
                </a:moveTo>
                <a:cubicBezTo>
                  <a:pt x="1362" y="127"/>
                  <a:pt x="1267" y="286"/>
                  <a:pt x="1204" y="412"/>
                </a:cubicBezTo>
                <a:cubicBezTo>
                  <a:pt x="1045" y="761"/>
                  <a:pt x="919" y="1141"/>
                  <a:pt x="729" y="1457"/>
                </a:cubicBezTo>
                <a:cubicBezTo>
                  <a:pt x="570" y="1742"/>
                  <a:pt x="285" y="1932"/>
                  <a:pt x="64" y="2186"/>
                </a:cubicBezTo>
                <a:cubicBezTo>
                  <a:pt x="0" y="2281"/>
                  <a:pt x="0" y="2439"/>
                  <a:pt x="0" y="2566"/>
                </a:cubicBezTo>
                <a:cubicBezTo>
                  <a:pt x="95" y="2566"/>
                  <a:pt x="208" y="2619"/>
                  <a:pt x="299" y="2619"/>
                </a:cubicBezTo>
                <a:cubicBezTo>
                  <a:pt x="329" y="2619"/>
                  <a:pt x="356" y="2613"/>
                  <a:pt x="380" y="2597"/>
                </a:cubicBezTo>
                <a:cubicBezTo>
                  <a:pt x="1077" y="2027"/>
                  <a:pt x="1615" y="1394"/>
                  <a:pt x="1774" y="349"/>
                </a:cubicBezTo>
                <a:cubicBezTo>
                  <a:pt x="1710" y="254"/>
                  <a:pt x="1552" y="127"/>
                  <a:pt x="142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15"/>
          <p:cNvSpPr/>
          <p:nvPr/>
        </p:nvSpPr>
        <p:spPr>
          <a:xfrm>
            <a:off x="6853239" y="3916789"/>
            <a:ext cx="1847194" cy="801509"/>
          </a:xfrm>
          <a:custGeom>
            <a:rect b="b" l="l" r="r" t="t"/>
            <a:pathLst>
              <a:path extrusionOk="0" h="26398" w="60838">
                <a:moveTo>
                  <a:pt x="28358" y="0"/>
                </a:moveTo>
                <a:cubicBezTo>
                  <a:pt x="19840" y="0"/>
                  <a:pt x="12113" y="18"/>
                  <a:pt x="9248" y="58"/>
                </a:cubicBezTo>
                <a:cubicBezTo>
                  <a:pt x="8393" y="58"/>
                  <a:pt x="7570" y="58"/>
                  <a:pt x="6715" y="89"/>
                </a:cubicBezTo>
                <a:cubicBezTo>
                  <a:pt x="6398" y="89"/>
                  <a:pt x="6398" y="596"/>
                  <a:pt x="6715" y="596"/>
                </a:cubicBezTo>
                <a:cubicBezTo>
                  <a:pt x="10324" y="544"/>
                  <a:pt x="22330" y="520"/>
                  <a:pt x="33489" y="520"/>
                </a:cubicBezTo>
                <a:cubicBezTo>
                  <a:pt x="42600" y="520"/>
                  <a:pt x="51145" y="536"/>
                  <a:pt x="54092" y="564"/>
                </a:cubicBezTo>
                <a:cubicBezTo>
                  <a:pt x="55707" y="564"/>
                  <a:pt x="57354" y="596"/>
                  <a:pt x="58969" y="628"/>
                </a:cubicBezTo>
                <a:cubicBezTo>
                  <a:pt x="59058" y="628"/>
                  <a:pt x="59151" y="624"/>
                  <a:pt x="59242" y="624"/>
                </a:cubicBezTo>
                <a:cubicBezTo>
                  <a:pt x="59540" y="624"/>
                  <a:pt x="59822" y="661"/>
                  <a:pt x="59919" y="976"/>
                </a:cubicBezTo>
                <a:cubicBezTo>
                  <a:pt x="60014" y="1356"/>
                  <a:pt x="59950" y="1736"/>
                  <a:pt x="59982" y="2116"/>
                </a:cubicBezTo>
                <a:cubicBezTo>
                  <a:pt x="60014" y="2939"/>
                  <a:pt x="60045" y="3731"/>
                  <a:pt x="60045" y="4555"/>
                </a:cubicBezTo>
                <a:cubicBezTo>
                  <a:pt x="60172" y="7721"/>
                  <a:pt x="60235" y="10920"/>
                  <a:pt x="60267" y="14087"/>
                </a:cubicBezTo>
                <a:cubicBezTo>
                  <a:pt x="60299" y="17222"/>
                  <a:pt x="60330" y="20357"/>
                  <a:pt x="60109" y="23493"/>
                </a:cubicBezTo>
                <a:cubicBezTo>
                  <a:pt x="60077" y="23873"/>
                  <a:pt x="60045" y="24253"/>
                  <a:pt x="60014" y="24633"/>
                </a:cubicBezTo>
                <a:cubicBezTo>
                  <a:pt x="59982" y="24949"/>
                  <a:pt x="60014" y="25456"/>
                  <a:pt x="59760" y="25709"/>
                </a:cubicBezTo>
                <a:cubicBezTo>
                  <a:pt x="59539" y="25868"/>
                  <a:pt x="59222" y="25868"/>
                  <a:pt x="58937" y="25868"/>
                </a:cubicBezTo>
                <a:lnTo>
                  <a:pt x="57702" y="25868"/>
                </a:lnTo>
                <a:cubicBezTo>
                  <a:pt x="56087" y="25836"/>
                  <a:pt x="54440" y="25836"/>
                  <a:pt x="52825" y="25804"/>
                </a:cubicBezTo>
                <a:cubicBezTo>
                  <a:pt x="49563" y="25773"/>
                  <a:pt x="18591" y="25709"/>
                  <a:pt x="15329" y="25614"/>
                </a:cubicBezTo>
                <a:cubicBezTo>
                  <a:pt x="12067" y="25551"/>
                  <a:pt x="8805" y="25519"/>
                  <a:pt x="5575" y="25298"/>
                </a:cubicBezTo>
                <a:cubicBezTo>
                  <a:pt x="4751" y="25266"/>
                  <a:pt x="3928" y="25171"/>
                  <a:pt x="3136" y="25044"/>
                </a:cubicBezTo>
                <a:cubicBezTo>
                  <a:pt x="2788" y="25013"/>
                  <a:pt x="2408" y="24981"/>
                  <a:pt x="2091" y="24854"/>
                </a:cubicBezTo>
                <a:cubicBezTo>
                  <a:pt x="1679" y="24696"/>
                  <a:pt x="1679" y="24221"/>
                  <a:pt x="1616" y="23841"/>
                </a:cubicBezTo>
                <a:cubicBezTo>
                  <a:pt x="1426" y="22321"/>
                  <a:pt x="1363" y="20769"/>
                  <a:pt x="1268" y="19217"/>
                </a:cubicBezTo>
                <a:cubicBezTo>
                  <a:pt x="1078" y="16019"/>
                  <a:pt x="888" y="12852"/>
                  <a:pt x="666" y="9685"/>
                </a:cubicBezTo>
                <a:cubicBezTo>
                  <a:pt x="634" y="8925"/>
                  <a:pt x="603" y="8165"/>
                  <a:pt x="539" y="7373"/>
                </a:cubicBezTo>
                <a:cubicBezTo>
                  <a:pt x="524" y="7218"/>
                  <a:pt x="395" y="7139"/>
                  <a:pt x="268" y="7139"/>
                </a:cubicBezTo>
                <a:cubicBezTo>
                  <a:pt x="134" y="7139"/>
                  <a:pt x="1" y="7226"/>
                  <a:pt x="1" y="7405"/>
                </a:cubicBezTo>
                <a:lnTo>
                  <a:pt x="603" y="17349"/>
                </a:lnTo>
                <a:cubicBezTo>
                  <a:pt x="698" y="18996"/>
                  <a:pt x="793" y="20642"/>
                  <a:pt x="919" y="22289"/>
                </a:cubicBezTo>
                <a:cubicBezTo>
                  <a:pt x="983" y="23017"/>
                  <a:pt x="1014" y="23809"/>
                  <a:pt x="1173" y="24538"/>
                </a:cubicBezTo>
                <a:cubicBezTo>
                  <a:pt x="1363" y="25266"/>
                  <a:pt x="1996" y="25393"/>
                  <a:pt x="2661" y="25519"/>
                </a:cubicBezTo>
                <a:cubicBezTo>
                  <a:pt x="5955" y="26026"/>
                  <a:pt x="9343" y="25994"/>
                  <a:pt x="12700" y="26089"/>
                </a:cubicBezTo>
                <a:cubicBezTo>
                  <a:pt x="16120" y="26184"/>
                  <a:pt x="47251" y="26248"/>
                  <a:pt x="50703" y="26311"/>
                </a:cubicBezTo>
                <a:cubicBezTo>
                  <a:pt x="52413" y="26311"/>
                  <a:pt x="54123" y="26343"/>
                  <a:pt x="55865" y="26374"/>
                </a:cubicBezTo>
                <a:lnTo>
                  <a:pt x="58367" y="26374"/>
                </a:lnTo>
                <a:cubicBezTo>
                  <a:pt x="58549" y="26385"/>
                  <a:pt x="58748" y="26398"/>
                  <a:pt x="58950" y="26398"/>
                </a:cubicBezTo>
                <a:cubicBezTo>
                  <a:pt x="59377" y="26398"/>
                  <a:pt x="59817" y="26338"/>
                  <a:pt x="60140" y="26058"/>
                </a:cubicBezTo>
                <a:cubicBezTo>
                  <a:pt x="60362" y="25868"/>
                  <a:pt x="60425" y="25583"/>
                  <a:pt x="60457" y="25298"/>
                </a:cubicBezTo>
                <a:cubicBezTo>
                  <a:pt x="60520" y="24918"/>
                  <a:pt x="60552" y="24506"/>
                  <a:pt x="60584" y="24126"/>
                </a:cubicBezTo>
                <a:cubicBezTo>
                  <a:pt x="60647" y="23303"/>
                  <a:pt x="60710" y="22479"/>
                  <a:pt x="60742" y="21656"/>
                </a:cubicBezTo>
                <a:cubicBezTo>
                  <a:pt x="60805" y="20009"/>
                  <a:pt x="60837" y="18394"/>
                  <a:pt x="60805" y="16747"/>
                </a:cubicBezTo>
                <a:cubicBezTo>
                  <a:pt x="60805" y="13422"/>
                  <a:pt x="60742" y="10065"/>
                  <a:pt x="60647" y="6740"/>
                </a:cubicBezTo>
                <a:cubicBezTo>
                  <a:pt x="60615" y="5061"/>
                  <a:pt x="60552" y="3383"/>
                  <a:pt x="60489" y="1704"/>
                </a:cubicBezTo>
                <a:cubicBezTo>
                  <a:pt x="60489" y="1166"/>
                  <a:pt x="60520" y="469"/>
                  <a:pt x="59887" y="216"/>
                </a:cubicBezTo>
                <a:cubicBezTo>
                  <a:pt x="59570" y="58"/>
                  <a:pt x="59190" y="121"/>
                  <a:pt x="58842" y="89"/>
                </a:cubicBezTo>
                <a:lnTo>
                  <a:pt x="57512" y="89"/>
                </a:lnTo>
                <a:cubicBezTo>
                  <a:pt x="53518" y="34"/>
                  <a:pt x="40177" y="0"/>
                  <a:pt x="2835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15"/>
          <p:cNvSpPr/>
          <p:nvPr/>
        </p:nvSpPr>
        <p:spPr>
          <a:xfrm>
            <a:off x="2013056" y="1766122"/>
            <a:ext cx="364897" cy="376374"/>
          </a:xfrm>
          <a:custGeom>
            <a:rect b="b" l="l" r="r" t="t"/>
            <a:pathLst>
              <a:path extrusionOk="0" h="12396" w="12018">
                <a:moveTo>
                  <a:pt x="11516" y="0"/>
                </a:moveTo>
                <a:cubicBezTo>
                  <a:pt x="11473" y="0"/>
                  <a:pt x="11429" y="14"/>
                  <a:pt x="11385" y="47"/>
                </a:cubicBezTo>
                <a:cubicBezTo>
                  <a:pt x="11385" y="47"/>
                  <a:pt x="11385" y="47"/>
                  <a:pt x="11385" y="79"/>
                </a:cubicBezTo>
                <a:lnTo>
                  <a:pt x="11068" y="79"/>
                </a:lnTo>
                <a:cubicBezTo>
                  <a:pt x="10846" y="79"/>
                  <a:pt x="10593" y="111"/>
                  <a:pt x="10339" y="111"/>
                </a:cubicBezTo>
                <a:cubicBezTo>
                  <a:pt x="9864" y="174"/>
                  <a:pt x="9358" y="237"/>
                  <a:pt x="8883" y="301"/>
                </a:cubicBezTo>
                <a:cubicBezTo>
                  <a:pt x="8724" y="332"/>
                  <a:pt x="8661" y="522"/>
                  <a:pt x="8693" y="649"/>
                </a:cubicBezTo>
                <a:cubicBezTo>
                  <a:pt x="8719" y="781"/>
                  <a:pt x="8833" y="847"/>
                  <a:pt x="8944" y="847"/>
                </a:cubicBezTo>
                <a:cubicBezTo>
                  <a:pt x="8966" y="847"/>
                  <a:pt x="8988" y="844"/>
                  <a:pt x="9009" y="839"/>
                </a:cubicBezTo>
                <a:cubicBezTo>
                  <a:pt x="9421" y="776"/>
                  <a:pt x="9833" y="712"/>
                  <a:pt x="10213" y="681"/>
                </a:cubicBezTo>
                <a:cubicBezTo>
                  <a:pt x="10308" y="681"/>
                  <a:pt x="10403" y="681"/>
                  <a:pt x="10498" y="649"/>
                </a:cubicBezTo>
                <a:lnTo>
                  <a:pt x="10498" y="649"/>
                </a:lnTo>
                <a:cubicBezTo>
                  <a:pt x="7268" y="2897"/>
                  <a:pt x="4449" y="5684"/>
                  <a:pt x="2137" y="8883"/>
                </a:cubicBezTo>
                <a:cubicBezTo>
                  <a:pt x="1409" y="9865"/>
                  <a:pt x="744" y="10910"/>
                  <a:pt x="110" y="11986"/>
                </a:cubicBezTo>
                <a:cubicBezTo>
                  <a:pt x="0" y="12206"/>
                  <a:pt x="196" y="12395"/>
                  <a:pt x="378" y="12395"/>
                </a:cubicBezTo>
                <a:cubicBezTo>
                  <a:pt x="459" y="12395"/>
                  <a:pt x="537" y="12359"/>
                  <a:pt x="585" y="12271"/>
                </a:cubicBezTo>
                <a:cubicBezTo>
                  <a:pt x="2676" y="8598"/>
                  <a:pt x="5431" y="5336"/>
                  <a:pt x="8693" y="2676"/>
                </a:cubicBezTo>
                <a:cubicBezTo>
                  <a:pt x="9579" y="1979"/>
                  <a:pt x="10498" y="1314"/>
                  <a:pt x="11416" y="681"/>
                </a:cubicBezTo>
                <a:cubicBezTo>
                  <a:pt x="11416" y="712"/>
                  <a:pt x="11416" y="744"/>
                  <a:pt x="11416" y="744"/>
                </a:cubicBezTo>
                <a:lnTo>
                  <a:pt x="11385" y="902"/>
                </a:lnTo>
                <a:cubicBezTo>
                  <a:pt x="11353" y="1124"/>
                  <a:pt x="11321" y="1314"/>
                  <a:pt x="11290" y="1536"/>
                </a:cubicBezTo>
                <a:cubicBezTo>
                  <a:pt x="11195" y="1947"/>
                  <a:pt x="11131" y="2359"/>
                  <a:pt x="11036" y="2802"/>
                </a:cubicBezTo>
                <a:cubicBezTo>
                  <a:pt x="11005" y="2961"/>
                  <a:pt x="11100" y="3087"/>
                  <a:pt x="11226" y="3119"/>
                </a:cubicBezTo>
                <a:cubicBezTo>
                  <a:pt x="11260" y="3133"/>
                  <a:pt x="11294" y="3139"/>
                  <a:pt x="11326" y="3139"/>
                </a:cubicBezTo>
                <a:cubicBezTo>
                  <a:pt x="11446" y="3139"/>
                  <a:pt x="11550" y="3054"/>
                  <a:pt x="11575" y="2929"/>
                </a:cubicBezTo>
                <a:cubicBezTo>
                  <a:pt x="11670" y="2454"/>
                  <a:pt x="11765" y="1979"/>
                  <a:pt x="11828" y="1472"/>
                </a:cubicBezTo>
                <a:cubicBezTo>
                  <a:pt x="11891" y="1219"/>
                  <a:pt x="11923" y="966"/>
                  <a:pt x="11986" y="744"/>
                </a:cubicBezTo>
                <a:cubicBezTo>
                  <a:pt x="12018" y="491"/>
                  <a:pt x="11986" y="269"/>
                  <a:pt x="11733" y="142"/>
                </a:cubicBezTo>
                <a:cubicBezTo>
                  <a:pt x="11733" y="142"/>
                  <a:pt x="11733" y="142"/>
                  <a:pt x="11733" y="111"/>
                </a:cubicBezTo>
                <a:cubicBezTo>
                  <a:pt x="11671" y="49"/>
                  <a:pt x="11596" y="0"/>
                  <a:pt x="1151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15"/>
          <p:cNvSpPr/>
          <p:nvPr/>
        </p:nvSpPr>
        <p:spPr>
          <a:xfrm rot="10800000">
            <a:off x="3754596" y="1372654"/>
            <a:ext cx="536596" cy="100925"/>
          </a:xfrm>
          <a:custGeom>
            <a:rect b="b" l="l" r="r" t="t"/>
            <a:pathLst>
              <a:path extrusionOk="0" h="3324" w="17673">
                <a:moveTo>
                  <a:pt x="13048" y="0"/>
                </a:moveTo>
                <a:cubicBezTo>
                  <a:pt x="9951" y="0"/>
                  <a:pt x="6856" y="275"/>
                  <a:pt x="3865" y="1099"/>
                </a:cubicBezTo>
                <a:cubicBezTo>
                  <a:pt x="2788" y="1384"/>
                  <a:pt x="1743" y="1764"/>
                  <a:pt x="698" y="2207"/>
                </a:cubicBezTo>
                <a:lnTo>
                  <a:pt x="824" y="1922"/>
                </a:lnTo>
                <a:cubicBezTo>
                  <a:pt x="919" y="1669"/>
                  <a:pt x="1014" y="1415"/>
                  <a:pt x="1109" y="1162"/>
                </a:cubicBezTo>
                <a:cubicBezTo>
                  <a:pt x="1173" y="1035"/>
                  <a:pt x="1046" y="877"/>
                  <a:pt x="919" y="845"/>
                </a:cubicBezTo>
                <a:cubicBezTo>
                  <a:pt x="899" y="841"/>
                  <a:pt x="878" y="839"/>
                  <a:pt x="859" y="839"/>
                </a:cubicBezTo>
                <a:cubicBezTo>
                  <a:pt x="729" y="839"/>
                  <a:pt x="626" y="925"/>
                  <a:pt x="571" y="1035"/>
                </a:cubicBezTo>
                <a:lnTo>
                  <a:pt x="191" y="2049"/>
                </a:lnTo>
                <a:cubicBezTo>
                  <a:pt x="128" y="2207"/>
                  <a:pt x="1" y="2397"/>
                  <a:pt x="1" y="2587"/>
                </a:cubicBezTo>
                <a:cubicBezTo>
                  <a:pt x="1" y="2777"/>
                  <a:pt x="159" y="2904"/>
                  <a:pt x="349" y="2967"/>
                </a:cubicBezTo>
                <a:cubicBezTo>
                  <a:pt x="698" y="3031"/>
                  <a:pt x="1046" y="3094"/>
                  <a:pt x="1394" y="3126"/>
                </a:cubicBezTo>
                <a:cubicBezTo>
                  <a:pt x="1774" y="3189"/>
                  <a:pt x="2154" y="3252"/>
                  <a:pt x="2503" y="3316"/>
                </a:cubicBezTo>
                <a:cubicBezTo>
                  <a:pt x="2529" y="3321"/>
                  <a:pt x="2555" y="3323"/>
                  <a:pt x="2579" y="3323"/>
                </a:cubicBezTo>
                <a:cubicBezTo>
                  <a:pt x="2702" y="3323"/>
                  <a:pt x="2798" y="3258"/>
                  <a:pt x="2851" y="3126"/>
                </a:cubicBezTo>
                <a:cubicBezTo>
                  <a:pt x="2883" y="2999"/>
                  <a:pt x="2788" y="2809"/>
                  <a:pt x="2629" y="2809"/>
                </a:cubicBezTo>
                <a:cubicBezTo>
                  <a:pt x="2249" y="2746"/>
                  <a:pt x="1869" y="2651"/>
                  <a:pt x="1489" y="2587"/>
                </a:cubicBezTo>
                <a:cubicBezTo>
                  <a:pt x="1394" y="2587"/>
                  <a:pt x="1331" y="2587"/>
                  <a:pt x="1236" y="2556"/>
                </a:cubicBezTo>
                <a:cubicBezTo>
                  <a:pt x="5131" y="972"/>
                  <a:pt x="9375" y="529"/>
                  <a:pt x="13524" y="529"/>
                </a:cubicBezTo>
                <a:cubicBezTo>
                  <a:pt x="14790" y="560"/>
                  <a:pt x="16057" y="592"/>
                  <a:pt x="17324" y="687"/>
                </a:cubicBezTo>
                <a:cubicBezTo>
                  <a:pt x="17333" y="688"/>
                  <a:pt x="17343" y="688"/>
                  <a:pt x="17351" y="688"/>
                </a:cubicBezTo>
                <a:cubicBezTo>
                  <a:pt x="17672" y="688"/>
                  <a:pt x="17663" y="149"/>
                  <a:pt x="17324" y="149"/>
                </a:cubicBezTo>
                <a:cubicBezTo>
                  <a:pt x="15905" y="59"/>
                  <a:pt x="14476" y="0"/>
                  <a:pt x="1304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15"/>
          <p:cNvSpPr/>
          <p:nvPr/>
        </p:nvSpPr>
        <p:spPr>
          <a:xfrm>
            <a:off x="4603208" y="2890991"/>
            <a:ext cx="451005" cy="595834"/>
          </a:xfrm>
          <a:custGeom>
            <a:rect b="b" l="l" r="r" t="t"/>
            <a:pathLst>
              <a:path extrusionOk="0" h="19624" w="14854">
                <a:moveTo>
                  <a:pt x="11138" y="862"/>
                </a:moveTo>
                <a:cubicBezTo>
                  <a:pt x="11882" y="862"/>
                  <a:pt x="12843" y="1141"/>
                  <a:pt x="13555" y="1350"/>
                </a:cubicBezTo>
                <a:cubicBezTo>
                  <a:pt x="13713" y="1414"/>
                  <a:pt x="13872" y="1445"/>
                  <a:pt x="14030" y="1509"/>
                </a:cubicBezTo>
                <a:cubicBezTo>
                  <a:pt x="12035" y="5499"/>
                  <a:pt x="10388" y="10059"/>
                  <a:pt x="8710" y="16298"/>
                </a:cubicBezTo>
                <a:cubicBezTo>
                  <a:pt x="8646" y="16488"/>
                  <a:pt x="8615" y="16678"/>
                  <a:pt x="8583" y="16900"/>
                </a:cubicBezTo>
                <a:cubicBezTo>
                  <a:pt x="8520" y="17280"/>
                  <a:pt x="8425" y="17755"/>
                  <a:pt x="8266" y="18040"/>
                </a:cubicBezTo>
                <a:cubicBezTo>
                  <a:pt x="7855" y="18673"/>
                  <a:pt x="7348" y="18705"/>
                  <a:pt x="6714" y="18768"/>
                </a:cubicBezTo>
                <a:cubicBezTo>
                  <a:pt x="6556" y="18768"/>
                  <a:pt x="6429" y="18800"/>
                  <a:pt x="6271" y="18800"/>
                </a:cubicBezTo>
                <a:cubicBezTo>
                  <a:pt x="6144" y="18831"/>
                  <a:pt x="5986" y="18863"/>
                  <a:pt x="5859" y="18863"/>
                </a:cubicBezTo>
                <a:cubicBezTo>
                  <a:pt x="5600" y="18915"/>
                  <a:pt x="5346" y="18962"/>
                  <a:pt x="5104" y="18962"/>
                </a:cubicBezTo>
                <a:cubicBezTo>
                  <a:pt x="4755" y="18962"/>
                  <a:pt x="4430" y="18865"/>
                  <a:pt x="4149" y="18546"/>
                </a:cubicBezTo>
                <a:cubicBezTo>
                  <a:pt x="4149" y="18515"/>
                  <a:pt x="4118" y="18483"/>
                  <a:pt x="4118" y="18451"/>
                </a:cubicBezTo>
                <a:lnTo>
                  <a:pt x="4118" y="18451"/>
                </a:lnTo>
                <a:cubicBezTo>
                  <a:pt x="4593" y="18546"/>
                  <a:pt x="5099" y="18610"/>
                  <a:pt x="5669" y="18705"/>
                </a:cubicBezTo>
                <a:cubicBezTo>
                  <a:pt x="5764" y="18705"/>
                  <a:pt x="5828" y="18641"/>
                  <a:pt x="5859" y="18578"/>
                </a:cubicBezTo>
                <a:cubicBezTo>
                  <a:pt x="5859" y="18483"/>
                  <a:pt x="5796" y="18420"/>
                  <a:pt x="5733" y="18388"/>
                </a:cubicBezTo>
                <a:cubicBezTo>
                  <a:pt x="5036" y="18293"/>
                  <a:pt x="4466" y="18198"/>
                  <a:pt x="3959" y="18135"/>
                </a:cubicBezTo>
                <a:cubicBezTo>
                  <a:pt x="3864" y="17945"/>
                  <a:pt x="3801" y="17691"/>
                  <a:pt x="3738" y="17470"/>
                </a:cubicBezTo>
                <a:lnTo>
                  <a:pt x="3738" y="17470"/>
                </a:lnTo>
                <a:cubicBezTo>
                  <a:pt x="4244" y="17565"/>
                  <a:pt x="4783" y="17596"/>
                  <a:pt x="5416" y="17660"/>
                </a:cubicBezTo>
                <a:cubicBezTo>
                  <a:pt x="5433" y="17665"/>
                  <a:pt x="5449" y="17668"/>
                  <a:pt x="5464" y="17668"/>
                </a:cubicBezTo>
                <a:cubicBezTo>
                  <a:pt x="5533" y="17668"/>
                  <a:pt x="5580" y="17611"/>
                  <a:pt x="5606" y="17533"/>
                </a:cubicBezTo>
                <a:cubicBezTo>
                  <a:pt x="5606" y="17438"/>
                  <a:pt x="5543" y="17343"/>
                  <a:pt x="5448" y="17343"/>
                </a:cubicBezTo>
                <a:cubicBezTo>
                  <a:pt x="4751" y="17248"/>
                  <a:pt x="4149" y="17185"/>
                  <a:pt x="3643" y="17153"/>
                </a:cubicBezTo>
                <a:lnTo>
                  <a:pt x="3611" y="17058"/>
                </a:lnTo>
                <a:cubicBezTo>
                  <a:pt x="3548" y="16805"/>
                  <a:pt x="3484" y="16583"/>
                  <a:pt x="3421" y="16456"/>
                </a:cubicBezTo>
                <a:lnTo>
                  <a:pt x="3358" y="16203"/>
                </a:lnTo>
                <a:cubicBezTo>
                  <a:pt x="3421" y="16203"/>
                  <a:pt x="3516" y="16235"/>
                  <a:pt x="3579" y="16235"/>
                </a:cubicBezTo>
                <a:cubicBezTo>
                  <a:pt x="3959" y="16266"/>
                  <a:pt x="4339" y="16298"/>
                  <a:pt x="4719" y="16330"/>
                </a:cubicBezTo>
                <a:cubicBezTo>
                  <a:pt x="4783" y="16330"/>
                  <a:pt x="4846" y="16266"/>
                  <a:pt x="4846" y="16203"/>
                </a:cubicBezTo>
                <a:cubicBezTo>
                  <a:pt x="4878" y="16108"/>
                  <a:pt x="4814" y="16045"/>
                  <a:pt x="4719" y="16045"/>
                </a:cubicBezTo>
                <a:cubicBezTo>
                  <a:pt x="4339" y="15981"/>
                  <a:pt x="3959" y="15950"/>
                  <a:pt x="3579" y="15950"/>
                </a:cubicBezTo>
                <a:cubicBezTo>
                  <a:pt x="3453" y="15918"/>
                  <a:pt x="3358" y="15918"/>
                  <a:pt x="3263" y="15918"/>
                </a:cubicBezTo>
                <a:lnTo>
                  <a:pt x="2914" y="14936"/>
                </a:lnTo>
                <a:lnTo>
                  <a:pt x="2914" y="14936"/>
                </a:lnTo>
                <a:cubicBezTo>
                  <a:pt x="3263" y="14968"/>
                  <a:pt x="3579" y="15031"/>
                  <a:pt x="3896" y="15095"/>
                </a:cubicBezTo>
                <a:cubicBezTo>
                  <a:pt x="3907" y="15100"/>
                  <a:pt x="3919" y="15103"/>
                  <a:pt x="3932" y="15103"/>
                </a:cubicBezTo>
                <a:cubicBezTo>
                  <a:pt x="3991" y="15103"/>
                  <a:pt x="4060" y="15046"/>
                  <a:pt x="4086" y="14968"/>
                </a:cubicBezTo>
                <a:cubicBezTo>
                  <a:pt x="4118" y="14905"/>
                  <a:pt x="4054" y="14810"/>
                  <a:pt x="3959" y="14778"/>
                </a:cubicBezTo>
                <a:cubicBezTo>
                  <a:pt x="3611" y="14683"/>
                  <a:pt x="3199" y="14651"/>
                  <a:pt x="2788" y="14620"/>
                </a:cubicBezTo>
                <a:cubicBezTo>
                  <a:pt x="2724" y="14430"/>
                  <a:pt x="2661" y="14271"/>
                  <a:pt x="2629" y="14113"/>
                </a:cubicBezTo>
                <a:lnTo>
                  <a:pt x="2503" y="13796"/>
                </a:lnTo>
                <a:lnTo>
                  <a:pt x="2534" y="13796"/>
                </a:lnTo>
                <a:cubicBezTo>
                  <a:pt x="2946" y="13859"/>
                  <a:pt x="3421" y="13954"/>
                  <a:pt x="3864" y="13986"/>
                </a:cubicBezTo>
                <a:cubicBezTo>
                  <a:pt x="3928" y="13986"/>
                  <a:pt x="4023" y="13923"/>
                  <a:pt x="4023" y="13859"/>
                </a:cubicBezTo>
                <a:cubicBezTo>
                  <a:pt x="4054" y="13764"/>
                  <a:pt x="3991" y="13669"/>
                  <a:pt x="3896" y="13669"/>
                </a:cubicBezTo>
                <a:cubicBezTo>
                  <a:pt x="3453" y="13574"/>
                  <a:pt x="3009" y="13511"/>
                  <a:pt x="2534" y="13448"/>
                </a:cubicBezTo>
                <a:lnTo>
                  <a:pt x="2376" y="13416"/>
                </a:lnTo>
                <a:lnTo>
                  <a:pt x="2027" y="12434"/>
                </a:lnTo>
                <a:lnTo>
                  <a:pt x="2027" y="12434"/>
                </a:lnTo>
                <a:cubicBezTo>
                  <a:pt x="2471" y="12498"/>
                  <a:pt x="2946" y="12529"/>
                  <a:pt x="3421" y="12529"/>
                </a:cubicBezTo>
                <a:cubicBezTo>
                  <a:pt x="3432" y="12535"/>
                  <a:pt x="3443" y="12538"/>
                  <a:pt x="3454" y="12538"/>
                </a:cubicBezTo>
                <a:cubicBezTo>
                  <a:pt x="3506" y="12538"/>
                  <a:pt x="3553" y="12481"/>
                  <a:pt x="3579" y="12403"/>
                </a:cubicBezTo>
                <a:cubicBezTo>
                  <a:pt x="3579" y="12308"/>
                  <a:pt x="3516" y="12244"/>
                  <a:pt x="3421" y="12213"/>
                </a:cubicBezTo>
                <a:cubicBezTo>
                  <a:pt x="2946" y="12181"/>
                  <a:pt x="2439" y="12118"/>
                  <a:pt x="1964" y="12086"/>
                </a:cubicBezTo>
                <a:lnTo>
                  <a:pt x="1901" y="12086"/>
                </a:lnTo>
                <a:cubicBezTo>
                  <a:pt x="1806" y="11864"/>
                  <a:pt x="1742" y="11643"/>
                  <a:pt x="1647" y="11389"/>
                </a:cubicBezTo>
                <a:lnTo>
                  <a:pt x="1552" y="11136"/>
                </a:lnTo>
                <a:lnTo>
                  <a:pt x="1552" y="11136"/>
                </a:lnTo>
                <a:cubicBezTo>
                  <a:pt x="1901" y="11199"/>
                  <a:pt x="2249" y="11231"/>
                  <a:pt x="2629" y="11263"/>
                </a:cubicBezTo>
                <a:cubicBezTo>
                  <a:pt x="2724" y="11263"/>
                  <a:pt x="2788" y="11199"/>
                  <a:pt x="2788" y="11104"/>
                </a:cubicBezTo>
                <a:cubicBezTo>
                  <a:pt x="2819" y="11009"/>
                  <a:pt x="2756" y="10914"/>
                  <a:pt x="2629" y="10914"/>
                </a:cubicBezTo>
                <a:cubicBezTo>
                  <a:pt x="2249" y="10851"/>
                  <a:pt x="1837" y="10788"/>
                  <a:pt x="1426" y="10788"/>
                </a:cubicBezTo>
                <a:cubicBezTo>
                  <a:pt x="1362" y="10629"/>
                  <a:pt x="1299" y="10471"/>
                  <a:pt x="1267" y="10313"/>
                </a:cubicBezTo>
                <a:lnTo>
                  <a:pt x="1141" y="10028"/>
                </a:lnTo>
                <a:cubicBezTo>
                  <a:pt x="1616" y="10028"/>
                  <a:pt x="2059" y="10091"/>
                  <a:pt x="2534" y="10123"/>
                </a:cubicBezTo>
                <a:cubicBezTo>
                  <a:pt x="2551" y="10128"/>
                  <a:pt x="2568" y="10131"/>
                  <a:pt x="2584" y="10131"/>
                </a:cubicBezTo>
                <a:cubicBezTo>
                  <a:pt x="2660" y="10131"/>
                  <a:pt x="2724" y="10074"/>
                  <a:pt x="2724" y="9996"/>
                </a:cubicBezTo>
                <a:cubicBezTo>
                  <a:pt x="2756" y="9901"/>
                  <a:pt x="2693" y="9806"/>
                  <a:pt x="2598" y="9806"/>
                </a:cubicBezTo>
                <a:cubicBezTo>
                  <a:pt x="2122" y="9711"/>
                  <a:pt x="1616" y="9648"/>
                  <a:pt x="1014" y="9648"/>
                </a:cubicBezTo>
                <a:lnTo>
                  <a:pt x="761" y="9014"/>
                </a:lnTo>
                <a:lnTo>
                  <a:pt x="761" y="9014"/>
                </a:lnTo>
                <a:cubicBezTo>
                  <a:pt x="1267" y="9141"/>
                  <a:pt x="1806" y="9236"/>
                  <a:pt x="2281" y="9299"/>
                </a:cubicBezTo>
                <a:cubicBezTo>
                  <a:pt x="2298" y="9305"/>
                  <a:pt x="2313" y="9307"/>
                  <a:pt x="2328" y="9307"/>
                </a:cubicBezTo>
                <a:cubicBezTo>
                  <a:pt x="2397" y="9307"/>
                  <a:pt x="2445" y="9251"/>
                  <a:pt x="2471" y="9172"/>
                </a:cubicBezTo>
                <a:cubicBezTo>
                  <a:pt x="2503" y="9077"/>
                  <a:pt x="2439" y="8982"/>
                  <a:pt x="2344" y="8982"/>
                </a:cubicBezTo>
                <a:cubicBezTo>
                  <a:pt x="1837" y="8824"/>
                  <a:pt x="1236" y="8697"/>
                  <a:pt x="634" y="8602"/>
                </a:cubicBezTo>
                <a:lnTo>
                  <a:pt x="571" y="8444"/>
                </a:lnTo>
                <a:lnTo>
                  <a:pt x="697" y="8412"/>
                </a:lnTo>
                <a:cubicBezTo>
                  <a:pt x="1040" y="8400"/>
                  <a:pt x="1363" y="8387"/>
                  <a:pt x="1667" y="8387"/>
                </a:cubicBezTo>
                <a:cubicBezTo>
                  <a:pt x="2938" y="8387"/>
                  <a:pt x="3866" y="8621"/>
                  <a:pt x="4403" y="10154"/>
                </a:cubicBezTo>
                <a:cubicBezTo>
                  <a:pt x="4846" y="11389"/>
                  <a:pt x="5289" y="12656"/>
                  <a:pt x="5733" y="13923"/>
                </a:cubicBezTo>
                <a:cubicBezTo>
                  <a:pt x="5796" y="14049"/>
                  <a:pt x="5923" y="14145"/>
                  <a:pt x="6081" y="14145"/>
                </a:cubicBezTo>
                <a:cubicBezTo>
                  <a:pt x="6208" y="14113"/>
                  <a:pt x="6303" y="14049"/>
                  <a:pt x="6334" y="13891"/>
                </a:cubicBezTo>
                <a:cubicBezTo>
                  <a:pt x="6366" y="13764"/>
                  <a:pt x="6429" y="13638"/>
                  <a:pt x="6461" y="13511"/>
                </a:cubicBezTo>
                <a:lnTo>
                  <a:pt x="6493" y="13321"/>
                </a:lnTo>
                <a:lnTo>
                  <a:pt x="7063" y="13321"/>
                </a:lnTo>
                <a:cubicBezTo>
                  <a:pt x="7158" y="13321"/>
                  <a:pt x="7221" y="13258"/>
                  <a:pt x="7221" y="13163"/>
                </a:cubicBezTo>
                <a:cubicBezTo>
                  <a:pt x="7221" y="13068"/>
                  <a:pt x="7158" y="13004"/>
                  <a:pt x="7063" y="13004"/>
                </a:cubicBezTo>
                <a:lnTo>
                  <a:pt x="6588" y="13004"/>
                </a:lnTo>
                <a:lnTo>
                  <a:pt x="6714" y="12466"/>
                </a:lnTo>
                <a:lnTo>
                  <a:pt x="6809" y="12181"/>
                </a:lnTo>
                <a:cubicBezTo>
                  <a:pt x="7031" y="12181"/>
                  <a:pt x="7253" y="12181"/>
                  <a:pt x="7475" y="12213"/>
                </a:cubicBezTo>
                <a:lnTo>
                  <a:pt x="7665" y="12213"/>
                </a:lnTo>
                <a:cubicBezTo>
                  <a:pt x="7728" y="12213"/>
                  <a:pt x="7791" y="12149"/>
                  <a:pt x="7791" y="12086"/>
                </a:cubicBezTo>
                <a:cubicBezTo>
                  <a:pt x="7823" y="11991"/>
                  <a:pt x="7760" y="11928"/>
                  <a:pt x="7696" y="11928"/>
                </a:cubicBezTo>
                <a:cubicBezTo>
                  <a:pt x="7411" y="11864"/>
                  <a:pt x="7126" y="11864"/>
                  <a:pt x="6905" y="11864"/>
                </a:cubicBezTo>
                <a:cubicBezTo>
                  <a:pt x="6936" y="11706"/>
                  <a:pt x="7000" y="11516"/>
                  <a:pt x="7031" y="11358"/>
                </a:cubicBezTo>
                <a:lnTo>
                  <a:pt x="7126" y="10978"/>
                </a:lnTo>
                <a:lnTo>
                  <a:pt x="8045" y="10978"/>
                </a:lnTo>
                <a:cubicBezTo>
                  <a:pt x="8140" y="10978"/>
                  <a:pt x="8235" y="10914"/>
                  <a:pt x="8235" y="10819"/>
                </a:cubicBezTo>
                <a:cubicBezTo>
                  <a:pt x="8235" y="10724"/>
                  <a:pt x="8140" y="10629"/>
                  <a:pt x="8045" y="10629"/>
                </a:cubicBezTo>
                <a:lnTo>
                  <a:pt x="7221" y="10629"/>
                </a:lnTo>
                <a:cubicBezTo>
                  <a:pt x="7285" y="10439"/>
                  <a:pt x="7348" y="10249"/>
                  <a:pt x="7411" y="10059"/>
                </a:cubicBezTo>
                <a:lnTo>
                  <a:pt x="7506" y="9711"/>
                </a:lnTo>
                <a:cubicBezTo>
                  <a:pt x="7886" y="9774"/>
                  <a:pt x="8298" y="9806"/>
                  <a:pt x="8710" y="9838"/>
                </a:cubicBezTo>
                <a:cubicBezTo>
                  <a:pt x="8721" y="9843"/>
                  <a:pt x="8733" y="9846"/>
                  <a:pt x="8746" y="9846"/>
                </a:cubicBezTo>
                <a:cubicBezTo>
                  <a:pt x="8804" y="9846"/>
                  <a:pt x="8868" y="9789"/>
                  <a:pt x="8868" y="9711"/>
                </a:cubicBezTo>
                <a:cubicBezTo>
                  <a:pt x="8900" y="9616"/>
                  <a:pt x="8836" y="9521"/>
                  <a:pt x="8741" y="9521"/>
                </a:cubicBezTo>
                <a:cubicBezTo>
                  <a:pt x="8361" y="9458"/>
                  <a:pt x="7981" y="9394"/>
                  <a:pt x="7601" y="9362"/>
                </a:cubicBezTo>
                <a:cubicBezTo>
                  <a:pt x="7696" y="8951"/>
                  <a:pt x="7823" y="8571"/>
                  <a:pt x="7918" y="8191"/>
                </a:cubicBezTo>
                <a:lnTo>
                  <a:pt x="7950" y="8096"/>
                </a:lnTo>
                <a:lnTo>
                  <a:pt x="8108" y="8096"/>
                </a:lnTo>
                <a:cubicBezTo>
                  <a:pt x="8520" y="8127"/>
                  <a:pt x="8931" y="8159"/>
                  <a:pt x="9343" y="8159"/>
                </a:cubicBezTo>
                <a:cubicBezTo>
                  <a:pt x="9438" y="8159"/>
                  <a:pt x="9501" y="8096"/>
                  <a:pt x="9501" y="8001"/>
                </a:cubicBezTo>
                <a:cubicBezTo>
                  <a:pt x="9533" y="7906"/>
                  <a:pt x="9438" y="7842"/>
                  <a:pt x="9375" y="7842"/>
                </a:cubicBezTo>
                <a:cubicBezTo>
                  <a:pt x="8931" y="7779"/>
                  <a:pt x="8520" y="7779"/>
                  <a:pt x="8108" y="7779"/>
                </a:cubicBezTo>
                <a:lnTo>
                  <a:pt x="8045" y="7779"/>
                </a:lnTo>
                <a:cubicBezTo>
                  <a:pt x="8108" y="7557"/>
                  <a:pt x="8171" y="7367"/>
                  <a:pt x="8235" y="7146"/>
                </a:cubicBezTo>
                <a:lnTo>
                  <a:pt x="8361" y="6797"/>
                </a:lnTo>
                <a:cubicBezTo>
                  <a:pt x="8710" y="6829"/>
                  <a:pt x="9090" y="6861"/>
                  <a:pt x="9501" y="6861"/>
                </a:cubicBezTo>
                <a:cubicBezTo>
                  <a:pt x="9596" y="6861"/>
                  <a:pt x="9660" y="6797"/>
                  <a:pt x="9660" y="6702"/>
                </a:cubicBezTo>
                <a:cubicBezTo>
                  <a:pt x="9660" y="6607"/>
                  <a:pt x="9596" y="6512"/>
                  <a:pt x="9501" y="6512"/>
                </a:cubicBezTo>
                <a:cubicBezTo>
                  <a:pt x="9121" y="6481"/>
                  <a:pt x="8773" y="6481"/>
                  <a:pt x="8425" y="6481"/>
                </a:cubicBezTo>
                <a:lnTo>
                  <a:pt x="8456" y="6417"/>
                </a:lnTo>
                <a:cubicBezTo>
                  <a:pt x="8551" y="6164"/>
                  <a:pt x="8615" y="5911"/>
                  <a:pt x="8710" y="5626"/>
                </a:cubicBezTo>
                <a:lnTo>
                  <a:pt x="8868" y="5657"/>
                </a:lnTo>
                <a:cubicBezTo>
                  <a:pt x="9280" y="5689"/>
                  <a:pt x="9755" y="5721"/>
                  <a:pt x="10198" y="5721"/>
                </a:cubicBezTo>
                <a:cubicBezTo>
                  <a:pt x="10293" y="5721"/>
                  <a:pt x="10388" y="5657"/>
                  <a:pt x="10388" y="5531"/>
                </a:cubicBezTo>
                <a:cubicBezTo>
                  <a:pt x="10388" y="5436"/>
                  <a:pt x="10325" y="5372"/>
                  <a:pt x="10230" y="5341"/>
                </a:cubicBezTo>
                <a:cubicBezTo>
                  <a:pt x="9755" y="5309"/>
                  <a:pt x="9311" y="5277"/>
                  <a:pt x="8868" y="5277"/>
                </a:cubicBezTo>
                <a:lnTo>
                  <a:pt x="8805" y="5277"/>
                </a:lnTo>
                <a:cubicBezTo>
                  <a:pt x="8900" y="4992"/>
                  <a:pt x="8963" y="4644"/>
                  <a:pt x="9058" y="4232"/>
                </a:cubicBezTo>
                <a:cubicBezTo>
                  <a:pt x="9280" y="4264"/>
                  <a:pt x="9501" y="4327"/>
                  <a:pt x="9755" y="4327"/>
                </a:cubicBezTo>
                <a:cubicBezTo>
                  <a:pt x="9766" y="4333"/>
                  <a:pt x="9778" y="4335"/>
                  <a:pt x="9791" y="4335"/>
                </a:cubicBezTo>
                <a:cubicBezTo>
                  <a:pt x="9849" y="4335"/>
                  <a:pt x="9913" y="4279"/>
                  <a:pt x="9913" y="4200"/>
                </a:cubicBezTo>
                <a:cubicBezTo>
                  <a:pt x="9913" y="4105"/>
                  <a:pt x="9881" y="4042"/>
                  <a:pt x="9786" y="4010"/>
                </a:cubicBezTo>
                <a:cubicBezTo>
                  <a:pt x="9565" y="3979"/>
                  <a:pt x="9343" y="3947"/>
                  <a:pt x="9153" y="3915"/>
                </a:cubicBezTo>
                <a:cubicBezTo>
                  <a:pt x="9216" y="3599"/>
                  <a:pt x="9311" y="3250"/>
                  <a:pt x="9406" y="2934"/>
                </a:cubicBezTo>
                <a:lnTo>
                  <a:pt x="9470" y="2934"/>
                </a:lnTo>
                <a:cubicBezTo>
                  <a:pt x="9945" y="2870"/>
                  <a:pt x="10420" y="2870"/>
                  <a:pt x="10863" y="2839"/>
                </a:cubicBezTo>
                <a:cubicBezTo>
                  <a:pt x="10958" y="2839"/>
                  <a:pt x="11021" y="2775"/>
                  <a:pt x="11021" y="2680"/>
                </a:cubicBezTo>
                <a:cubicBezTo>
                  <a:pt x="11053" y="2585"/>
                  <a:pt x="10958" y="2522"/>
                  <a:pt x="10895" y="2522"/>
                </a:cubicBezTo>
                <a:cubicBezTo>
                  <a:pt x="10733" y="2510"/>
                  <a:pt x="10570" y="2503"/>
                  <a:pt x="10405" y="2503"/>
                </a:cubicBezTo>
                <a:cubicBezTo>
                  <a:pt x="10118" y="2503"/>
                  <a:pt x="9823" y="2525"/>
                  <a:pt x="9501" y="2585"/>
                </a:cubicBezTo>
                <a:cubicBezTo>
                  <a:pt x="9628" y="2142"/>
                  <a:pt x="9786" y="1762"/>
                  <a:pt x="9976" y="1445"/>
                </a:cubicBezTo>
                <a:cubicBezTo>
                  <a:pt x="10356" y="1509"/>
                  <a:pt x="10736" y="1604"/>
                  <a:pt x="11148" y="1699"/>
                </a:cubicBezTo>
                <a:cubicBezTo>
                  <a:pt x="11171" y="1706"/>
                  <a:pt x="11193" y="1710"/>
                  <a:pt x="11215" y="1710"/>
                </a:cubicBezTo>
                <a:cubicBezTo>
                  <a:pt x="11284" y="1710"/>
                  <a:pt x="11346" y="1669"/>
                  <a:pt x="11370" y="1572"/>
                </a:cubicBezTo>
                <a:cubicBezTo>
                  <a:pt x="11402" y="1477"/>
                  <a:pt x="11370" y="1382"/>
                  <a:pt x="11243" y="1350"/>
                </a:cubicBezTo>
                <a:cubicBezTo>
                  <a:pt x="10926" y="1224"/>
                  <a:pt x="10578" y="1160"/>
                  <a:pt x="10230" y="1129"/>
                </a:cubicBezTo>
                <a:cubicBezTo>
                  <a:pt x="10434" y="935"/>
                  <a:pt x="10757" y="862"/>
                  <a:pt x="11138" y="862"/>
                </a:cubicBezTo>
                <a:close/>
                <a:moveTo>
                  <a:pt x="10129" y="0"/>
                </a:moveTo>
                <a:cubicBezTo>
                  <a:pt x="10008" y="0"/>
                  <a:pt x="9900" y="86"/>
                  <a:pt x="9850" y="210"/>
                </a:cubicBezTo>
                <a:cubicBezTo>
                  <a:pt x="8425" y="4295"/>
                  <a:pt x="7126" y="8507"/>
                  <a:pt x="6018" y="12751"/>
                </a:cubicBezTo>
                <a:lnTo>
                  <a:pt x="5258" y="10661"/>
                </a:lnTo>
                <a:cubicBezTo>
                  <a:pt x="5163" y="10471"/>
                  <a:pt x="5099" y="10218"/>
                  <a:pt x="5036" y="9933"/>
                </a:cubicBezTo>
                <a:cubicBezTo>
                  <a:pt x="4846" y="9236"/>
                  <a:pt x="4624" y="8381"/>
                  <a:pt x="4244" y="8001"/>
                </a:cubicBezTo>
                <a:cubicBezTo>
                  <a:pt x="3928" y="7684"/>
                  <a:pt x="3453" y="7581"/>
                  <a:pt x="2930" y="7581"/>
                </a:cubicBezTo>
                <a:cubicBezTo>
                  <a:pt x="2407" y="7581"/>
                  <a:pt x="1837" y="7684"/>
                  <a:pt x="1331" y="7779"/>
                </a:cubicBezTo>
                <a:cubicBezTo>
                  <a:pt x="1046" y="7842"/>
                  <a:pt x="729" y="7906"/>
                  <a:pt x="507" y="7906"/>
                </a:cubicBezTo>
                <a:cubicBezTo>
                  <a:pt x="444" y="7906"/>
                  <a:pt x="412" y="7937"/>
                  <a:pt x="381" y="7937"/>
                </a:cubicBezTo>
                <a:cubicBezTo>
                  <a:pt x="317" y="7874"/>
                  <a:pt x="222" y="7874"/>
                  <a:pt x="159" y="7874"/>
                </a:cubicBezTo>
                <a:cubicBezTo>
                  <a:pt x="64" y="7937"/>
                  <a:pt x="1" y="8032"/>
                  <a:pt x="32" y="8127"/>
                </a:cubicBezTo>
                <a:lnTo>
                  <a:pt x="222" y="8634"/>
                </a:lnTo>
                <a:cubicBezTo>
                  <a:pt x="191" y="8666"/>
                  <a:pt x="191" y="8697"/>
                  <a:pt x="191" y="8729"/>
                </a:cubicBezTo>
                <a:cubicBezTo>
                  <a:pt x="222" y="8792"/>
                  <a:pt x="254" y="8824"/>
                  <a:pt x="286" y="8856"/>
                </a:cubicBezTo>
                <a:cubicBezTo>
                  <a:pt x="1267" y="11928"/>
                  <a:pt x="2312" y="15221"/>
                  <a:pt x="3516" y="18356"/>
                </a:cubicBezTo>
                <a:cubicBezTo>
                  <a:pt x="3896" y="19338"/>
                  <a:pt x="4561" y="19623"/>
                  <a:pt x="5384" y="19623"/>
                </a:cubicBezTo>
                <a:cubicBezTo>
                  <a:pt x="5923" y="19623"/>
                  <a:pt x="6556" y="19497"/>
                  <a:pt x="7158" y="19370"/>
                </a:cubicBezTo>
                <a:cubicBezTo>
                  <a:pt x="7570" y="19275"/>
                  <a:pt x="7981" y="19180"/>
                  <a:pt x="8361" y="19117"/>
                </a:cubicBezTo>
                <a:cubicBezTo>
                  <a:pt x="8520" y="19117"/>
                  <a:pt x="8615" y="19022"/>
                  <a:pt x="8646" y="18895"/>
                </a:cubicBezTo>
                <a:cubicBezTo>
                  <a:pt x="10135" y="12973"/>
                  <a:pt x="12288" y="7494"/>
                  <a:pt x="14537" y="1730"/>
                </a:cubicBezTo>
                <a:lnTo>
                  <a:pt x="14600" y="1604"/>
                </a:lnTo>
                <a:cubicBezTo>
                  <a:pt x="14695" y="1572"/>
                  <a:pt x="14790" y="1509"/>
                  <a:pt x="14822" y="1382"/>
                </a:cubicBezTo>
                <a:cubicBezTo>
                  <a:pt x="14853" y="1287"/>
                  <a:pt x="14822" y="1192"/>
                  <a:pt x="14758" y="1129"/>
                </a:cubicBezTo>
                <a:cubicBezTo>
                  <a:pt x="14790" y="1002"/>
                  <a:pt x="14727" y="907"/>
                  <a:pt x="14632" y="844"/>
                </a:cubicBezTo>
                <a:cubicBezTo>
                  <a:pt x="14596" y="826"/>
                  <a:pt x="14559" y="818"/>
                  <a:pt x="14521" y="818"/>
                </a:cubicBezTo>
                <a:cubicBezTo>
                  <a:pt x="14424" y="818"/>
                  <a:pt x="14329" y="870"/>
                  <a:pt x="14283" y="939"/>
                </a:cubicBezTo>
                <a:cubicBezTo>
                  <a:pt x="13302" y="685"/>
                  <a:pt x="12288" y="464"/>
                  <a:pt x="11307" y="242"/>
                </a:cubicBezTo>
                <a:cubicBezTo>
                  <a:pt x="10958" y="179"/>
                  <a:pt x="10578" y="84"/>
                  <a:pt x="10230" y="20"/>
                </a:cubicBezTo>
                <a:cubicBezTo>
                  <a:pt x="10196" y="7"/>
                  <a:pt x="10162" y="0"/>
                  <a:pt x="1012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80" name="Google Shape;680;p15"/>
          <p:cNvGrpSpPr/>
          <p:nvPr/>
        </p:nvGrpSpPr>
        <p:grpSpPr>
          <a:xfrm>
            <a:off x="2706086" y="1215619"/>
            <a:ext cx="670222" cy="802906"/>
            <a:chOff x="2706086" y="1215619"/>
            <a:chExt cx="670222" cy="802906"/>
          </a:xfrm>
        </p:grpSpPr>
        <p:sp>
          <p:nvSpPr>
            <p:cNvPr id="681" name="Google Shape;681;p15"/>
            <p:cNvSpPr/>
            <p:nvPr/>
          </p:nvSpPr>
          <p:spPr>
            <a:xfrm>
              <a:off x="2706086" y="1215619"/>
              <a:ext cx="670222" cy="613505"/>
            </a:xfrm>
            <a:custGeom>
              <a:rect b="b" l="l" r="r" t="t"/>
              <a:pathLst>
                <a:path extrusionOk="0" h="20206" w="22074">
                  <a:moveTo>
                    <a:pt x="20300" y="1394"/>
                  </a:moveTo>
                  <a:lnTo>
                    <a:pt x="20300" y="1394"/>
                  </a:lnTo>
                  <a:cubicBezTo>
                    <a:pt x="19255" y="2375"/>
                    <a:pt x="17007" y="4466"/>
                    <a:pt x="15645" y="5701"/>
                  </a:cubicBezTo>
                  <a:cubicBezTo>
                    <a:pt x="14853" y="6461"/>
                    <a:pt x="14220" y="7031"/>
                    <a:pt x="14030" y="7189"/>
                  </a:cubicBezTo>
                  <a:cubicBezTo>
                    <a:pt x="12225" y="8931"/>
                    <a:pt x="10388" y="10704"/>
                    <a:pt x="8646" y="12415"/>
                  </a:cubicBezTo>
                  <a:cubicBezTo>
                    <a:pt x="8646" y="12415"/>
                    <a:pt x="8614" y="12383"/>
                    <a:pt x="8614" y="12383"/>
                  </a:cubicBezTo>
                  <a:cubicBezTo>
                    <a:pt x="8393" y="12256"/>
                    <a:pt x="8171" y="12129"/>
                    <a:pt x="7886" y="12003"/>
                  </a:cubicBezTo>
                  <a:cubicBezTo>
                    <a:pt x="8108" y="12003"/>
                    <a:pt x="8361" y="12003"/>
                    <a:pt x="8614" y="11971"/>
                  </a:cubicBezTo>
                  <a:cubicBezTo>
                    <a:pt x="8709" y="11971"/>
                    <a:pt x="8773" y="11908"/>
                    <a:pt x="8773" y="11844"/>
                  </a:cubicBezTo>
                  <a:cubicBezTo>
                    <a:pt x="8773" y="11749"/>
                    <a:pt x="8709" y="11686"/>
                    <a:pt x="8614" y="11686"/>
                  </a:cubicBezTo>
                  <a:cubicBezTo>
                    <a:pt x="8329" y="11686"/>
                    <a:pt x="8013" y="11654"/>
                    <a:pt x="7728" y="11654"/>
                  </a:cubicBezTo>
                  <a:cubicBezTo>
                    <a:pt x="7696" y="11654"/>
                    <a:pt x="7633" y="11686"/>
                    <a:pt x="7538" y="11686"/>
                  </a:cubicBezTo>
                  <a:cubicBezTo>
                    <a:pt x="7474" y="11686"/>
                    <a:pt x="7348" y="11686"/>
                    <a:pt x="7253" y="11718"/>
                  </a:cubicBezTo>
                  <a:cubicBezTo>
                    <a:pt x="7063" y="11623"/>
                    <a:pt x="6841" y="11528"/>
                    <a:pt x="6651" y="11433"/>
                  </a:cubicBezTo>
                  <a:lnTo>
                    <a:pt x="7759" y="11433"/>
                  </a:lnTo>
                  <a:cubicBezTo>
                    <a:pt x="7854" y="11433"/>
                    <a:pt x="7918" y="11338"/>
                    <a:pt x="7918" y="11274"/>
                  </a:cubicBezTo>
                  <a:cubicBezTo>
                    <a:pt x="7918" y="11179"/>
                    <a:pt x="7854" y="11116"/>
                    <a:pt x="7759" y="11116"/>
                  </a:cubicBezTo>
                  <a:cubicBezTo>
                    <a:pt x="7506" y="11100"/>
                    <a:pt x="7253" y="11092"/>
                    <a:pt x="6999" y="11092"/>
                  </a:cubicBezTo>
                  <a:cubicBezTo>
                    <a:pt x="6746" y="11092"/>
                    <a:pt x="6493" y="11100"/>
                    <a:pt x="6239" y="11116"/>
                  </a:cubicBezTo>
                  <a:lnTo>
                    <a:pt x="5986" y="11116"/>
                  </a:lnTo>
                  <a:cubicBezTo>
                    <a:pt x="5796" y="11053"/>
                    <a:pt x="5606" y="10958"/>
                    <a:pt x="5448" y="10863"/>
                  </a:cubicBezTo>
                  <a:cubicBezTo>
                    <a:pt x="6113" y="10831"/>
                    <a:pt x="6809" y="10799"/>
                    <a:pt x="7474" y="10704"/>
                  </a:cubicBezTo>
                  <a:cubicBezTo>
                    <a:pt x="7569" y="10704"/>
                    <a:pt x="7633" y="10641"/>
                    <a:pt x="7633" y="10546"/>
                  </a:cubicBezTo>
                  <a:cubicBezTo>
                    <a:pt x="7633" y="10451"/>
                    <a:pt x="7538" y="10388"/>
                    <a:pt x="7474" y="10388"/>
                  </a:cubicBezTo>
                  <a:cubicBezTo>
                    <a:pt x="6683" y="10419"/>
                    <a:pt x="5891" y="10483"/>
                    <a:pt x="5131" y="10546"/>
                  </a:cubicBezTo>
                  <a:lnTo>
                    <a:pt x="4973" y="10578"/>
                  </a:lnTo>
                  <a:cubicBezTo>
                    <a:pt x="6778" y="9533"/>
                    <a:pt x="17418" y="3199"/>
                    <a:pt x="20300" y="1394"/>
                  </a:cubicBezTo>
                  <a:close/>
                  <a:moveTo>
                    <a:pt x="20459" y="1774"/>
                  </a:moveTo>
                  <a:lnTo>
                    <a:pt x="20459" y="1774"/>
                  </a:lnTo>
                  <a:cubicBezTo>
                    <a:pt x="18274" y="5542"/>
                    <a:pt x="16310" y="9501"/>
                    <a:pt x="14600" y="13491"/>
                  </a:cubicBezTo>
                  <a:cubicBezTo>
                    <a:pt x="14220" y="14346"/>
                    <a:pt x="13872" y="15170"/>
                    <a:pt x="13523" y="16025"/>
                  </a:cubicBezTo>
                  <a:cubicBezTo>
                    <a:pt x="13397" y="16373"/>
                    <a:pt x="13302" y="16753"/>
                    <a:pt x="13238" y="17102"/>
                  </a:cubicBezTo>
                  <a:cubicBezTo>
                    <a:pt x="13143" y="17482"/>
                    <a:pt x="13048" y="17862"/>
                    <a:pt x="12921" y="18178"/>
                  </a:cubicBezTo>
                  <a:cubicBezTo>
                    <a:pt x="12921" y="18178"/>
                    <a:pt x="12890" y="18147"/>
                    <a:pt x="12858" y="18147"/>
                  </a:cubicBezTo>
                  <a:lnTo>
                    <a:pt x="12256" y="18147"/>
                  </a:lnTo>
                  <a:cubicBezTo>
                    <a:pt x="11845" y="18147"/>
                    <a:pt x="11433" y="18147"/>
                    <a:pt x="11053" y="18178"/>
                  </a:cubicBezTo>
                  <a:cubicBezTo>
                    <a:pt x="10831" y="17988"/>
                    <a:pt x="10610" y="17798"/>
                    <a:pt x="10420" y="17608"/>
                  </a:cubicBezTo>
                  <a:lnTo>
                    <a:pt x="10388" y="17577"/>
                  </a:lnTo>
                  <a:lnTo>
                    <a:pt x="10388" y="17577"/>
                  </a:lnTo>
                  <a:cubicBezTo>
                    <a:pt x="10679" y="17599"/>
                    <a:pt x="11002" y="17621"/>
                    <a:pt x="11345" y="17621"/>
                  </a:cubicBezTo>
                  <a:cubicBezTo>
                    <a:pt x="11487" y="17621"/>
                    <a:pt x="11633" y="17617"/>
                    <a:pt x="11781" y="17608"/>
                  </a:cubicBezTo>
                  <a:cubicBezTo>
                    <a:pt x="11845" y="17608"/>
                    <a:pt x="11908" y="17545"/>
                    <a:pt x="11908" y="17450"/>
                  </a:cubicBezTo>
                  <a:cubicBezTo>
                    <a:pt x="11908" y="17387"/>
                    <a:pt x="11845" y="17323"/>
                    <a:pt x="11781" y="17323"/>
                  </a:cubicBezTo>
                  <a:lnTo>
                    <a:pt x="11401" y="17323"/>
                  </a:lnTo>
                  <a:cubicBezTo>
                    <a:pt x="10958" y="17323"/>
                    <a:pt x="10483" y="17323"/>
                    <a:pt x="10040" y="17292"/>
                  </a:cubicBezTo>
                  <a:lnTo>
                    <a:pt x="10008" y="17292"/>
                  </a:lnTo>
                  <a:cubicBezTo>
                    <a:pt x="9755" y="17038"/>
                    <a:pt x="9470" y="16816"/>
                    <a:pt x="9216" y="16563"/>
                  </a:cubicBezTo>
                  <a:lnTo>
                    <a:pt x="9248" y="16563"/>
                  </a:lnTo>
                  <a:cubicBezTo>
                    <a:pt x="9533" y="16595"/>
                    <a:pt x="9786" y="16595"/>
                    <a:pt x="10040" y="16595"/>
                  </a:cubicBezTo>
                  <a:cubicBezTo>
                    <a:pt x="10388" y="16595"/>
                    <a:pt x="10736" y="16563"/>
                    <a:pt x="11085" y="16500"/>
                  </a:cubicBezTo>
                  <a:cubicBezTo>
                    <a:pt x="11180" y="16500"/>
                    <a:pt x="11211" y="16436"/>
                    <a:pt x="11211" y="16341"/>
                  </a:cubicBezTo>
                  <a:cubicBezTo>
                    <a:pt x="11211" y="16246"/>
                    <a:pt x="11116" y="16215"/>
                    <a:pt x="11053" y="16215"/>
                  </a:cubicBezTo>
                  <a:cubicBezTo>
                    <a:pt x="10831" y="16215"/>
                    <a:pt x="10610" y="16215"/>
                    <a:pt x="10388" y="16246"/>
                  </a:cubicBezTo>
                  <a:cubicBezTo>
                    <a:pt x="10008" y="16278"/>
                    <a:pt x="9628" y="16278"/>
                    <a:pt x="9248" y="16278"/>
                  </a:cubicBezTo>
                  <a:cubicBezTo>
                    <a:pt x="9185" y="16278"/>
                    <a:pt x="9121" y="16341"/>
                    <a:pt x="9121" y="16405"/>
                  </a:cubicBezTo>
                  <a:cubicBezTo>
                    <a:pt x="9121" y="16436"/>
                    <a:pt x="9121" y="16468"/>
                    <a:pt x="9121" y="16468"/>
                  </a:cubicBezTo>
                  <a:cubicBezTo>
                    <a:pt x="8868" y="16246"/>
                    <a:pt x="8614" y="16025"/>
                    <a:pt x="8393" y="15803"/>
                  </a:cubicBezTo>
                  <a:lnTo>
                    <a:pt x="8234" y="15676"/>
                  </a:lnTo>
                  <a:cubicBezTo>
                    <a:pt x="8995" y="15676"/>
                    <a:pt x="9755" y="15645"/>
                    <a:pt x="10451" y="15518"/>
                  </a:cubicBezTo>
                  <a:cubicBezTo>
                    <a:pt x="10515" y="15486"/>
                    <a:pt x="10578" y="15423"/>
                    <a:pt x="10578" y="15328"/>
                  </a:cubicBezTo>
                  <a:cubicBezTo>
                    <a:pt x="10546" y="15233"/>
                    <a:pt x="10483" y="15170"/>
                    <a:pt x="10388" y="15170"/>
                  </a:cubicBezTo>
                  <a:cubicBezTo>
                    <a:pt x="9438" y="15265"/>
                    <a:pt x="8614" y="15328"/>
                    <a:pt x="7854" y="15328"/>
                  </a:cubicBezTo>
                  <a:lnTo>
                    <a:pt x="7664" y="15138"/>
                  </a:lnTo>
                  <a:cubicBezTo>
                    <a:pt x="7443" y="14948"/>
                    <a:pt x="7253" y="14790"/>
                    <a:pt x="7031" y="14600"/>
                  </a:cubicBezTo>
                  <a:lnTo>
                    <a:pt x="7063" y="14600"/>
                  </a:lnTo>
                  <a:lnTo>
                    <a:pt x="7348" y="14283"/>
                  </a:lnTo>
                  <a:cubicBezTo>
                    <a:pt x="7511" y="14288"/>
                    <a:pt x="7677" y="14291"/>
                    <a:pt x="7844" y="14291"/>
                  </a:cubicBezTo>
                  <a:cubicBezTo>
                    <a:pt x="8679" y="14291"/>
                    <a:pt x="9554" y="14225"/>
                    <a:pt x="10451" y="14093"/>
                  </a:cubicBezTo>
                  <a:cubicBezTo>
                    <a:pt x="10515" y="14061"/>
                    <a:pt x="10578" y="13998"/>
                    <a:pt x="10578" y="13871"/>
                  </a:cubicBezTo>
                  <a:cubicBezTo>
                    <a:pt x="10552" y="13793"/>
                    <a:pt x="10504" y="13736"/>
                    <a:pt x="10435" y="13736"/>
                  </a:cubicBezTo>
                  <a:cubicBezTo>
                    <a:pt x="10421" y="13736"/>
                    <a:pt x="10405" y="13739"/>
                    <a:pt x="10388" y="13745"/>
                  </a:cubicBezTo>
                  <a:cubicBezTo>
                    <a:pt x="9596" y="13840"/>
                    <a:pt x="8773" y="13903"/>
                    <a:pt x="7728" y="13935"/>
                  </a:cubicBezTo>
                  <a:lnTo>
                    <a:pt x="8298" y="13396"/>
                  </a:lnTo>
                  <a:cubicBezTo>
                    <a:pt x="8488" y="13206"/>
                    <a:pt x="8709" y="12985"/>
                    <a:pt x="8931" y="12795"/>
                  </a:cubicBezTo>
                  <a:cubicBezTo>
                    <a:pt x="9117" y="12806"/>
                    <a:pt x="9323" y="12813"/>
                    <a:pt x="9543" y="12813"/>
                  </a:cubicBezTo>
                  <a:cubicBezTo>
                    <a:pt x="9925" y="12813"/>
                    <a:pt x="10346" y="12791"/>
                    <a:pt x="10768" y="12731"/>
                  </a:cubicBezTo>
                  <a:cubicBezTo>
                    <a:pt x="10863" y="12731"/>
                    <a:pt x="10926" y="12636"/>
                    <a:pt x="10926" y="12541"/>
                  </a:cubicBezTo>
                  <a:cubicBezTo>
                    <a:pt x="10926" y="12446"/>
                    <a:pt x="10863" y="12415"/>
                    <a:pt x="10768" y="12415"/>
                  </a:cubicBezTo>
                  <a:lnTo>
                    <a:pt x="10356" y="12415"/>
                  </a:lnTo>
                  <a:cubicBezTo>
                    <a:pt x="10008" y="12446"/>
                    <a:pt x="9628" y="12446"/>
                    <a:pt x="9280" y="12446"/>
                  </a:cubicBezTo>
                  <a:lnTo>
                    <a:pt x="9628" y="12098"/>
                  </a:lnTo>
                  <a:lnTo>
                    <a:pt x="9691" y="12098"/>
                  </a:lnTo>
                  <a:cubicBezTo>
                    <a:pt x="10166" y="12034"/>
                    <a:pt x="10641" y="12034"/>
                    <a:pt x="11085" y="12003"/>
                  </a:cubicBezTo>
                  <a:lnTo>
                    <a:pt x="11496" y="12003"/>
                  </a:lnTo>
                  <a:cubicBezTo>
                    <a:pt x="11560" y="12003"/>
                    <a:pt x="11623" y="11908"/>
                    <a:pt x="11655" y="11844"/>
                  </a:cubicBezTo>
                  <a:cubicBezTo>
                    <a:pt x="11655" y="11749"/>
                    <a:pt x="11560" y="11686"/>
                    <a:pt x="11496" y="11654"/>
                  </a:cubicBezTo>
                  <a:cubicBezTo>
                    <a:pt x="11403" y="11649"/>
                    <a:pt x="11310" y="11646"/>
                    <a:pt x="11218" y="11646"/>
                  </a:cubicBezTo>
                  <a:cubicBezTo>
                    <a:pt x="10805" y="11646"/>
                    <a:pt x="10396" y="11698"/>
                    <a:pt x="10008" y="11749"/>
                  </a:cubicBezTo>
                  <a:cubicBezTo>
                    <a:pt x="13967" y="7918"/>
                    <a:pt x="17323" y="4719"/>
                    <a:pt x="20459" y="1774"/>
                  </a:cubicBezTo>
                  <a:close/>
                  <a:moveTo>
                    <a:pt x="10610" y="18368"/>
                  </a:moveTo>
                  <a:cubicBezTo>
                    <a:pt x="10578" y="18368"/>
                    <a:pt x="10578" y="18400"/>
                    <a:pt x="10546" y="18400"/>
                  </a:cubicBezTo>
                  <a:lnTo>
                    <a:pt x="10546" y="18368"/>
                  </a:lnTo>
                  <a:close/>
                  <a:moveTo>
                    <a:pt x="12795" y="18463"/>
                  </a:moveTo>
                  <a:cubicBezTo>
                    <a:pt x="12795" y="18495"/>
                    <a:pt x="12795" y="18495"/>
                    <a:pt x="12795" y="18495"/>
                  </a:cubicBezTo>
                  <a:lnTo>
                    <a:pt x="12795" y="18527"/>
                  </a:lnTo>
                  <a:lnTo>
                    <a:pt x="12795" y="18558"/>
                  </a:lnTo>
                  <a:cubicBezTo>
                    <a:pt x="12890" y="19065"/>
                    <a:pt x="12795" y="19128"/>
                    <a:pt x="12795" y="19160"/>
                  </a:cubicBezTo>
                  <a:cubicBezTo>
                    <a:pt x="12781" y="19167"/>
                    <a:pt x="12763" y="19171"/>
                    <a:pt x="12742" y="19171"/>
                  </a:cubicBezTo>
                  <a:cubicBezTo>
                    <a:pt x="12668" y="19171"/>
                    <a:pt x="12548" y="19124"/>
                    <a:pt x="12351" y="19002"/>
                  </a:cubicBezTo>
                  <a:lnTo>
                    <a:pt x="12320" y="18970"/>
                  </a:lnTo>
                  <a:cubicBezTo>
                    <a:pt x="12035" y="18938"/>
                    <a:pt x="11781" y="18780"/>
                    <a:pt x="11560" y="18558"/>
                  </a:cubicBezTo>
                  <a:cubicBezTo>
                    <a:pt x="11528" y="18527"/>
                    <a:pt x="11465" y="18495"/>
                    <a:pt x="11433" y="18495"/>
                  </a:cubicBezTo>
                  <a:cubicBezTo>
                    <a:pt x="11908" y="18495"/>
                    <a:pt x="12351" y="18495"/>
                    <a:pt x="12795" y="18463"/>
                  </a:cubicBezTo>
                  <a:close/>
                  <a:moveTo>
                    <a:pt x="21820" y="0"/>
                  </a:moveTo>
                  <a:cubicBezTo>
                    <a:pt x="19762" y="64"/>
                    <a:pt x="17704" y="602"/>
                    <a:pt x="15677" y="1109"/>
                  </a:cubicBezTo>
                  <a:cubicBezTo>
                    <a:pt x="14505" y="1425"/>
                    <a:pt x="13302" y="1742"/>
                    <a:pt x="12098" y="1932"/>
                  </a:cubicBezTo>
                  <a:cubicBezTo>
                    <a:pt x="8298" y="2629"/>
                    <a:pt x="4371" y="2914"/>
                    <a:pt x="571" y="3231"/>
                  </a:cubicBezTo>
                  <a:lnTo>
                    <a:pt x="476" y="3231"/>
                  </a:lnTo>
                  <a:cubicBezTo>
                    <a:pt x="381" y="3231"/>
                    <a:pt x="286" y="3326"/>
                    <a:pt x="286" y="3452"/>
                  </a:cubicBezTo>
                  <a:cubicBezTo>
                    <a:pt x="286" y="3547"/>
                    <a:pt x="381" y="3611"/>
                    <a:pt x="476" y="3611"/>
                  </a:cubicBezTo>
                  <a:cubicBezTo>
                    <a:pt x="3452" y="3579"/>
                    <a:pt x="6683" y="3294"/>
                    <a:pt x="10610" y="2692"/>
                  </a:cubicBezTo>
                  <a:cubicBezTo>
                    <a:pt x="12383" y="2407"/>
                    <a:pt x="14125" y="2090"/>
                    <a:pt x="15803" y="1710"/>
                  </a:cubicBezTo>
                  <a:cubicBezTo>
                    <a:pt x="16405" y="1584"/>
                    <a:pt x="17007" y="1425"/>
                    <a:pt x="17609" y="1299"/>
                  </a:cubicBezTo>
                  <a:cubicBezTo>
                    <a:pt x="18590" y="1014"/>
                    <a:pt x="19635" y="760"/>
                    <a:pt x="20680" y="634"/>
                  </a:cubicBezTo>
                  <a:lnTo>
                    <a:pt x="20680" y="634"/>
                  </a:lnTo>
                  <a:cubicBezTo>
                    <a:pt x="19414" y="1394"/>
                    <a:pt x="18115" y="2154"/>
                    <a:pt x="16817" y="2914"/>
                  </a:cubicBezTo>
                  <a:cubicBezTo>
                    <a:pt x="12795" y="5321"/>
                    <a:pt x="8614" y="7791"/>
                    <a:pt x="4656" y="10419"/>
                  </a:cubicBezTo>
                  <a:cubicBezTo>
                    <a:pt x="4529" y="10166"/>
                    <a:pt x="4371" y="9944"/>
                    <a:pt x="4212" y="9691"/>
                  </a:cubicBezTo>
                  <a:cubicBezTo>
                    <a:pt x="4688" y="9659"/>
                    <a:pt x="5068" y="9628"/>
                    <a:pt x="5416" y="9533"/>
                  </a:cubicBezTo>
                  <a:cubicBezTo>
                    <a:pt x="5511" y="9501"/>
                    <a:pt x="5543" y="9438"/>
                    <a:pt x="5543" y="9374"/>
                  </a:cubicBezTo>
                  <a:cubicBezTo>
                    <a:pt x="5511" y="9279"/>
                    <a:pt x="5416" y="9216"/>
                    <a:pt x="5353" y="9216"/>
                  </a:cubicBezTo>
                  <a:lnTo>
                    <a:pt x="5226" y="9248"/>
                  </a:lnTo>
                  <a:cubicBezTo>
                    <a:pt x="4814" y="9311"/>
                    <a:pt x="4434" y="9343"/>
                    <a:pt x="4022" y="9374"/>
                  </a:cubicBezTo>
                  <a:cubicBezTo>
                    <a:pt x="3864" y="9089"/>
                    <a:pt x="3674" y="8804"/>
                    <a:pt x="3484" y="8519"/>
                  </a:cubicBezTo>
                  <a:cubicBezTo>
                    <a:pt x="3959" y="8519"/>
                    <a:pt x="4434" y="8488"/>
                    <a:pt x="4941" y="8456"/>
                  </a:cubicBezTo>
                  <a:cubicBezTo>
                    <a:pt x="5036" y="8456"/>
                    <a:pt x="5099" y="8393"/>
                    <a:pt x="5099" y="8298"/>
                  </a:cubicBezTo>
                  <a:cubicBezTo>
                    <a:pt x="5099" y="8203"/>
                    <a:pt x="5036" y="8139"/>
                    <a:pt x="4941" y="8139"/>
                  </a:cubicBezTo>
                  <a:cubicBezTo>
                    <a:pt x="4403" y="8171"/>
                    <a:pt x="3896" y="8203"/>
                    <a:pt x="3357" y="8234"/>
                  </a:cubicBezTo>
                  <a:lnTo>
                    <a:pt x="3294" y="8234"/>
                  </a:lnTo>
                  <a:cubicBezTo>
                    <a:pt x="3104" y="7949"/>
                    <a:pt x="2914" y="7664"/>
                    <a:pt x="2724" y="7379"/>
                  </a:cubicBezTo>
                  <a:lnTo>
                    <a:pt x="2692" y="7316"/>
                  </a:lnTo>
                  <a:lnTo>
                    <a:pt x="2692" y="7316"/>
                  </a:lnTo>
                  <a:cubicBezTo>
                    <a:pt x="2905" y="7324"/>
                    <a:pt x="3103" y="7328"/>
                    <a:pt x="3291" y="7328"/>
                  </a:cubicBezTo>
                  <a:cubicBezTo>
                    <a:pt x="3804" y="7328"/>
                    <a:pt x="4239" y="7299"/>
                    <a:pt x="4656" y="7252"/>
                  </a:cubicBezTo>
                  <a:cubicBezTo>
                    <a:pt x="4751" y="7221"/>
                    <a:pt x="4814" y="7157"/>
                    <a:pt x="4814" y="7062"/>
                  </a:cubicBezTo>
                  <a:cubicBezTo>
                    <a:pt x="4814" y="6967"/>
                    <a:pt x="4719" y="6936"/>
                    <a:pt x="4656" y="6936"/>
                  </a:cubicBezTo>
                  <a:cubicBezTo>
                    <a:pt x="3959" y="6967"/>
                    <a:pt x="3199" y="6999"/>
                    <a:pt x="2471" y="6999"/>
                  </a:cubicBezTo>
                  <a:cubicBezTo>
                    <a:pt x="2281" y="6682"/>
                    <a:pt x="2059" y="6397"/>
                    <a:pt x="1869" y="6081"/>
                  </a:cubicBezTo>
                  <a:lnTo>
                    <a:pt x="1964" y="6081"/>
                  </a:lnTo>
                  <a:cubicBezTo>
                    <a:pt x="2756" y="6017"/>
                    <a:pt x="3579" y="5986"/>
                    <a:pt x="4371" y="5922"/>
                  </a:cubicBezTo>
                  <a:cubicBezTo>
                    <a:pt x="4466" y="5891"/>
                    <a:pt x="4529" y="5827"/>
                    <a:pt x="4529" y="5732"/>
                  </a:cubicBezTo>
                  <a:cubicBezTo>
                    <a:pt x="4529" y="5637"/>
                    <a:pt x="4466" y="5574"/>
                    <a:pt x="4371" y="5574"/>
                  </a:cubicBezTo>
                  <a:cubicBezTo>
                    <a:pt x="3547" y="5606"/>
                    <a:pt x="2692" y="5669"/>
                    <a:pt x="1901" y="5732"/>
                  </a:cubicBezTo>
                  <a:lnTo>
                    <a:pt x="1679" y="5764"/>
                  </a:lnTo>
                  <a:cubicBezTo>
                    <a:pt x="1457" y="5416"/>
                    <a:pt x="1236" y="5067"/>
                    <a:pt x="1014" y="4687"/>
                  </a:cubicBezTo>
                  <a:cubicBezTo>
                    <a:pt x="2059" y="4656"/>
                    <a:pt x="3167" y="4624"/>
                    <a:pt x="4244" y="4561"/>
                  </a:cubicBezTo>
                  <a:cubicBezTo>
                    <a:pt x="4339" y="4529"/>
                    <a:pt x="4403" y="4466"/>
                    <a:pt x="4403" y="4371"/>
                  </a:cubicBezTo>
                  <a:cubicBezTo>
                    <a:pt x="4403" y="4276"/>
                    <a:pt x="4307" y="4212"/>
                    <a:pt x="4212" y="4212"/>
                  </a:cubicBezTo>
                  <a:cubicBezTo>
                    <a:pt x="3072" y="4212"/>
                    <a:pt x="1964" y="4276"/>
                    <a:pt x="824" y="4307"/>
                  </a:cubicBezTo>
                  <a:lnTo>
                    <a:pt x="761" y="4212"/>
                  </a:lnTo>
                  <a:cubicBezTo>
                    <a:pt x="666" y="4054"/>
                    <a:pt x="571" y="3896"/>
                    <a:pt x="507" y="3737"/>
                  </a:cubicBezTo>
                  <a:cubicBezTo>
                    <a:pt x="461" y="3644"/>
                    <a:pt x="381" y="3586"/>
                    <a:pt x="291" y="3586"/>
                  </a:cubicBezTo>
                  <a:cubicBezTo>
                    <a:pt x="258" y="3586"/>
                    <a:pt x="224" y="3594"/>
                    <a:pt x="191" y="3611"/>
                  </a:cubicBezTo>
                  <a:cubicBezTo>
                    <a:pt x="64" y="3674"/>
                    <a:pt x="1" y="3801"/>
                    <a:pt x="64" y="3959"/>
                  </a:cubicBezTo>
                  <a:cubicBezTo>
                    <a:pt x="127" y="4117"/>
                    <a:pt x="191" y="4276"/>
                    <a:pt x="286" y="4434"/>
                  </a:cubicBezTo>
                  <a:lnTo>
                    <a:pt x="317" y="4529"/>
                  </a:lnTo>
                  <a:cubicBezTo>
                    <a:pt x="317" y="4561"/>
                    <a:pt x="349" y="4592"/>
                    <a:pt x="381" y="4624"/>
                  </a:cubicBezTo>
                  <a:cubicBezTo>
                    <a:pt x="1299" y="6651"/>
                    <a:pt x="2724" y="8773"/>
                    <a:pt x="4371" y="10609"/>
                  </a:cubicBezTo>
                  <a:cubicBezTo>
                    <a:pt x="4339" y="10673"/>
                    <a:pt x="4339" y="10704"/>
                    <a:pt x="4371" y="10768"/>
                  </a:cubicBezTo>
                  <a:cubicBezTo>
                    <a:pt x="4371" y="10799"/>
                    <a:pt x="4403" y="10831"/>
                    <a:pt x="4466" y="10831"/>
                  </a:cubicBezTo>
                  <a:cubicBezTo>
                    <a:pt x="4466" y="10894"/>
                    <a:pt x="4529" y="10926"/>
                    <a:pt x="4593" y="10926"/>
                  </a:cubicBezTo>
                  <a:cubicBezTo>
                    <a:pt x="5796" y="11591"/>
                    <a:pt x="7031" y="12320"/>
                    <a:pt x="8298" y="12731"/>
                  </a:cubicBezTo>
                  <a:lnTo>
                    <a:pt x="7664" y="13365"/>
                  </a:lnTo>
                  <a:cubicBezTo>
                    <a:pt x="7443" y="13555"/>
                    <a:pt x="7221" y="13776"/>
                    <a:pt x="6999" y="13966"/>
                  </a:cubicBezTo>
                  <a:cubicBezTo>
                    <a:pt x="6968" y="13998"/>
                    <a:pt x="6936" y="13998"/>
                    <a:pt x="6904" y="14030"/>
                  </a:cubicBezTo>
                  <a:cubicBezTo>
                    <a:pt x="6904" y="14061"/>
                    <a:pt x="6904" y="14061"/>
                    <a:pt x="6873" y="14093"/>
                  </a:cubicBezTo>
                  <a:lnTo>
                    <a:pt x="6714" y="14251"/>
                  </a:lnTo>
                  <a:cubicBezTo>
                    <a:pt x="6651" y="14346"/>
                    <a:pt x="6619" y="14473"/>
                    <a:pt x="6714" y="14568"/>
                  </a:cubicBezTo>
                  <a:cubicBezTo>
                    <a:pt x="6746" y="14600"/>
                    <a:pt x="6746" y="14600"/>
                    <a:pt x="6778" y="14631"/>
                  </a:cubicBezTo>
                  <a:cubicBezTo>
                    <a:pt x="6714" y="14695"/>
                    <a:pt x="6714" y="14790"/>
                    <a:pt x="6778" y="14853"/>
                  </a:cubicBezTo>
                  <a:cubicBezTo>
                    <a:pt x="7791" y="15961"/>
                    <a:pt x="8931" y="17038"/>
                    <a:pt x="10420" y="18273"/>
                  </a:cubicBezTo>
                  <a:cubicBezTo>
                    <a:pt x="10420" y="18273"/>
                    <a:pt x="10420" y="18305"/>
                    <a:pt x="10420" y="18337"/>
                  </a:cubicBezTo>
                  <a:cubicBezTo>
                    <a:pt x="10420" y="18400"/>
                    <a:pt x="10483" y="18463"/>
                    <a:pt x="10546" y="18463"/>
                  </a:cubicBezTo>
                  <a:lnTo>
                    <a:pt x="10673" y="18463"/>
                  </a:lnTo>
                  <a:cubicBezTo>
                    <a:pt x="11306" y="18970"/>
                    <a:pt x="12003" y="19540"/>
                    <a:pt x="12826" y="20173"/>
                  </a:cubicBezTo>
                  <a:cubicBezTo>
                    <a:pt x="12858" y="20205"/>
                    <a:pt x="12921" y="20205"/>
                    <a:pt x="12953" y="20205"/>
                  </a:cubicBezTo>
                  <a:cubicBezTo>
                    <a:pt x="12985" y="20205"/>
                    <a:pt x="13048" y="20205"/>
                    <a:pt x="13080" y="20173"/>
                  </a:cubicBezTo>
                  <a:cubicBezTo>
                    <a:pt x="13143" y="20142"/>
                    <a:pt x="13207" y="20047"/>
                    <a:pt x="13207" y="19952"/>
                  </a:cubicBezTo>
                  <a:cubicBezTo>
                    <a:pt x="13111" y="17038"/>
                    <a:pt x="14695" y="13903"/>
                    <a:pt x="16088" y="11179"/>
                  </a:cubicBezTo>
                  <a:cubicBezTo>
                    <a:pt x="16405" y="10578"/>
                    <a:pt x="16690" y="10008"/>
                    <a:pt x="16943" y="9469"/>
                  </a:cubicBezTo>
                  <a:cubicBezTo>
                    <a:pt x="18305" y="6651"/>
                    <a:pt x="19857" y="3769"/>
                    <a:pt x="21694" y="602"/>
                  </a:cubicBezTo>
                  <a:lnTo>
                    <a:pt x="21757" y="539"/>
                  </a:lnTo>
                  <a:lnTo>
                    <a:pt x="21820" y="539"/>
                  </a:lnTo>
                  <a:cubicBezTo>
                    <a:pt x="21979" y="507"/>
                    <a:pt x="22074" y="380"/>
                    <a:pt x="22074" y="254"/>
                  </a:cubicBezTo>
                  <a:cubicBezTo>
                    <a:pt x="22074" y="95"/>
                    <a:pt x="21979" y="0"/>
                    <a:pt x="2182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15"/>
            <p:cNvSpPr/>
            <p:nvPr/>
          </p:nvSpPr>
          <p:spPr>
            <a:xfrm>
              <a:off x="2715711" y="1597033"/>
              <a:ext cx="197144" cy="421492"/>
            </a:xfrm>
            <a:custGeom>
              <a:rect b="b" l="l" r="r" t="t"/>
              <a:pathLst>
                <a:path extrusionOk="0" h="13882" w="6493">
                  <a:moveTo>
                    <a:pt x="3459" y="3328"/>
                  </a:moveTo>
                  <a:cubicBezTo>
                    <a:pt x="3843" y="3328"/>
                    <a:pt x="4111" y="3403"/>
                    <a:pt x="4244" y="3589"/>
                  </a:cubicBezTo>
                  <a:cubicBezTo>
                    <a:pt x="4371" y="3748"/>
                    <a:pt x="4339" y="4001"/>
                    <a:pt x="4181" y="4381"/>
                  </a:cubicBezTo>
                  <a:cubicBezTo>
                    <a:pt x="4022" y="4730"/>
                    <a:pt x="3769" y="4983"/>
                    <a:pt x="3389" y="5046"/>
                  </a:cubicBezTo>
                  <a:cubicBezTo>
                    <a:pt x="3319" y="5058"/>
                    <a:pt x="3248" y="5063"/>
                    <a:pt x="3175" y="5063"/>
                  </a:cubicBezTo>
                  <a:cubicBezTo>
                    <a:pt x="2646" y="5063"/>
                    <a:pt x="2040" y="4778"/>
                    <a:pt x="1679" y="4444"/>
                  </a:cubicBezTo>
                  <a:cubicBezTo>
                    <a:pt x="1900" y="3779"/>
                    <a:pt x="2439" y="3368"/>
                    <a:pt x="3230" y="3336"/>
                  </a:cubicBezTo>
                  <a:cubicBezTo>
                    <a:pt x="3311" y="3331"/>
                    <a:pt x="3387" y="3328"/>
                    <a:pt x="3459" y="3328"/>
                  </a:cubicBezTo>
                  <a:close/>
                  <a:moveTo>
                    <a:pt x="4307" y="6725"/>
                  </a:moveTo>
                  <a:cubicBezTo>
                    <a:pt x="4339" y="6756"/>
                    <a:pt x="4371" y="6756"/>
                    <a:pt x="4402" y="6756"/>
                  </a:cubicBezTo>
                  <a:cubicBezTo>
                    <a:pt x="4877" y="6756"/>
                    <a:pt x="5321" y="6946"/>
                    <a:pt x="5574" y="7295"/>
                  </a:cubicBezTo>
                  <a:cubicBezTo>
                    <a:pt x="5859" y="7611"/>
                    <a:pt x="5954" y="8086"/>
                    <a:pt x="5827" y="8561"/>
                  </a:cubicBezTo>
                  <a:cubicBezTo>
                    <a:pt x="5732" y="9036"/>
                    <a:pt x="5384" y="9448"/>
                    <a:pt x="4877" y="9860"/>
                  </a:cubicBezTo>
                  <a:cubicBezTo>
                    <a:pt x="4347" y="10248"/>
                    <a:pt x="3748" y="10440"/>
                    <a:pt x="3174" y="10440"/>
                  </a:cubicBezTo>
                  <a:cubicBezTo>
                    <a:pt x="2719" y="10440"/>
                    <a:pt x="2278" y="10320"/>
                    <a:pt x="1900" y="10082"/>
                  </a:cubicBezTo>
                  <a:cubicBezTo>
                    <a:pt x="1995" y="8783"/>
                    <a:pt x="2914" y="7200"/>
                    <a:pt x="4307" y="6725"/>
                  </a:cubicBezTo>
                  <a:close/>
                  <a:moveTo>
                    <a:pt x="3452" y="1"/>
                  </a:moveTo>
                  <a:cubicBezTo>
                    <a:pt x="2961" y="1"/>
                    <a:pt x="2478" y="122"/>
                    <a:pt x="2059" y="359"/>
                  </a:cubicBezTo>
                  <a:cubicBezTo>
                    <a:pt x="1330" y="771"/>
                    <a:pt x="792" y="1436"/>
                    <a:pt x="602" y="2259"/>
                  </a:cubicBezTo>
                  <a:cubicBezTo>
                    <a:pt x="444" y="3019"/>
                    <a:pt x="602" y="3906"/>
                    <a:pt x="1077" y="4571"/>
                  </a:cubicBezTo>
                  <a:cubicBezTo>
                    <a:pt x="380" y="5173"/>
                    <a:pt x="0" y="6155"/>
                    <a:pt x="0" y="7231"/>
                  </a:cubicBezTo>
                  <a:cubicBezTo>
                    <a:pt x="32" y="8466"/>
                    <a:pt x="539" y="9638"/>
                    <a:pt x="1330" y="10335"/>
                  </a:cubicBezTo>
                  <a:cubicBezTo>
                    <a:pt x="1362" y="12932"/>
                    <a:pt x="3674" y="13660"/>
                    <a:pt x="5067" y="13850"/>
                  </a:cubicBezTo>
                  <a:cubicBezTo>
                    <a:pt x="5099" y="13882"/>
                    <a:pt x="5099" y="13882"/>
                    <a:pt x="5131" y="13882"/>
                  </a:cubicBezTo>
                  <a:cubicBezTo>
                    <a:pt x="5257" y="13882"/>
                    <a:pt x="5352" y="13755"/>
                    <a:pt x="5352" y="13660"/>
                  </a:cubicBezTo>
                  <a:cubicBezTo>
                    <a:pt x="5384" y="13533"/>
                    <a:pt x="5321" y="13407"/>
                    <a:pt x="5194" y="13407"/>
                  </a:cubicBezTo>
                  <a:cubicBezTo>
                    <a:pt x="3800" y="13090"/>
                    <a:pt x="2249" y="12615"/>
                    <a:pt x="1932" y="10873"/>
                  </a:cubicBezTo>
                  <a:cubicBezTo>
                    <a:pt x="1932" y="10810"/>
                    <a:pt x="1900" y="10778"/>
                    <a:pt x="1900" y="10715"/>
                  </a:cubicBezTo>
                  <a:lnTo>
                    <a:pt x="1900" y="10715"/>
                  </a:lnTo>
                  <a:cubicBezTo>
                    <a:pt x="2288" y="10909"/>
                    <a:pt x="2700" y="11006"/>
                    <a:pt x="3158" y="11006"/>
                  </a:cubicBezTo>
                  <a:cubicBezTo>
                    <a:pt x="3224" y="11006"/>
                    <a:pt x="3290" y="11004"/>
                    <a:pt x="3357" y="11000"/>
                  </a:cubicBezTo>
                  <a:cubicBezTo>
                    <a:pt x="4719" y="10905"/>
                    <a:pt x="6302" y="9828"/>
                    <a:pt x="6429" y="8340"/>
                  </a:cubicBezTo>
                  <a:cubicBezTo>
                    <a:pt x="6492" y="7738"/>
                    <a:pt x="6302" y="7136"/>
                    <a:pt x="5891" y="6725"/>
                  </a:cubicBezTo>
                  <a:cubicBezTo>
                    <a:pt x="5565" y="6427"/>
                    <a:pt x="5171" y="6268"/>
                    <a:pt x="4746" y="6268"/>
                  </a:cubicBezTo>
                  <a:cubicBezTo>
                    <a:pt x="4674" y="6268"/>
                    <a:pt x="4602" y="6272"/>
                    <a:pt x="4529" y="6281"/>
                  </a:cubicBezTo>
                  <a:cubicBezTo>
                    <a:pt x="2977" y="6345"/>
                    <a:pt x="1710" y="8055"/>
                    <a:pt x="1394" y="9670"/>
                  </a:cubicBezTo>
                  <a:cubicBezTo>
                    <a:pt x="254" y="8435"/>
                    <a:pt x="222" y="6155"/>
                    <a:pt x="1330" y="4856"/>
                  </a:cubicBezTo>
                  <a:lnTo>
                    <a:pt x="1330" y="4856"/>
                  </a:lnTo>
                  <a:cubicBezTo>
                    <a:pt x="1742" y="5331"/>
                    <a:pt x="2280" y="5553"/>
                    <a:pt x="2850" y="5585"/>
                  </a:cubicBezTo>
                  <a:cubicBezTo>
                    <a:pt x="3642" y="5585"/>
                    <a:pt x="4624" y="4888"/>
                    <a:pt x="4877" y="4191"/>
                  </a:cubicBezTo>
                  <a:cubicBezTo>
                    <a:pt x="5004" y="3716"/>
                    <a:pt x="4846" y="3304"/>
                    <a:pt x="4402" y="2988"/>
                  </a:cubicBezTo>
                  <a:cubicBezTo>
                    <a:pt x="4130" y="2806"/>
                    <a:pt x="3805" y="2718"/>
                    <a:pt x="3452" y="2718"/>
                  </a:cubicBezTo>
                  <a:cubicBezTo>
                    <a:pt x="3190" y="2718"/>
                    <a:pt x="2912" y="2767"/>
                    <a:pt x="2629" y="2861"/>
                  </a:cubicBezTo>
                  <a:cubicBezTo>
                    <a:pt x="2027" y="3051"/>
                    <a:pt x="1552" y="3494"/>
                    <a:pt x="1330" y="3969"/>
                  </a:cubicBezTo>
                  <a:cubicBezTo>
                    <a:pt x="887" y="3178"/>
                    <a:pt x="950" y="2291"/>
                    <a:pt x="1489" y="1531"/>
                  </a:cubicBezTo>
                  <a:cubicBezTo>
                    <a:pt x="2013" y="832"/>
                    <a:pt x="2872" y="428"/>
                    <a:pt x="3739" y="428"/>
                  </a:cubicBezTo>
                  <a:cubicBezTo>
                    <a:pt x="3972" y="428"/>
                    <a:pt x="4206" y="457"/>
                    <a:pt x="4434" y="518"/>
                  </a:cubicBezTo>
                  <a:cubicBezTo>
                    <a:pt x="4529" y="518"/>
                    <a:pt x="4624" y="486"/>
                    <a:pt x="4656" y="391"/>
                  </a:cubicBezTo>
                  <a:cubicBezTo>
                    <a:pt x="4656" y="296"/>
                    <a:pt x="4624" y="233"/>
                    <a:pt x="4529" y="201"/>
                  </a:cubicBezTo>
                  <a:cubicBezTo>
                    <a:pt x="4180" y="67"/>
                    <a:pt x="3813" y="1"/>
                    <a:pt x="345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3" name="Google Shape;683;p15"/>
          <p:cNvGrpSpPr/>
          <p:nvPr/>
        </p:nvGrpSpPr>
        <p:grpSpPr>
          <a:xfrm>
            <a:off x="2456101" y="3486795"/>
            <a:ext cx="645233" cy="802906"/>
            <a:chOff x="2283001" y="3486795"/>
            <a:chExt cx="645233" cy="802906"/>
          </a:xfrm>
        </p:grpSpPr>
        <p:sp>
          <p:nvSpPr>
            <p:cNvPr id="684" name="Google Shape;684;p15"/>
            <p:cNvSpPr/>
            <p:nvPr/>
          </p:nvSpPr>
          <p:spPr>
            <a:xfrm>
              <a:off x="2626280" y="4260826"/>
              <a:ext cx="39471" cy="8684"/>
            </a:xfrm>
            <a:custGeom>
              <a:rect b="b" l="l" r="r" t="t"/>
              <a:pathLst>
                <a:path extrusionOk="0" h="286" w="1300">
                  <a:moveTo>
                    <a:pt x="32" y="1"/>
                  </a:moveTo>
                  <a:cubicBezTo>
                    <a:pt x="1" y="1"/>
                    <a:pt x="1" y="64"/>
                    <a:pt x="32" y="64"/>
                  </a:cubicBezTo>
                  <a:cubicBezTo>
                    <a:pt x="412" y="191"/>
                    <a:pt x="856" y="222"/>
                    <a:pt x="1236" y="286"/>
                  </a:cubicBezTo>
                  <a:cubicBezTo>
                    <a:pt x="1299" y="286"/>
                    <a:pt x="1299" y="191"/>
                    <a:pt x="1267" y="191"/>
                  </a:cubicBezTo>
                  <a:cubicBezTo>
                    <a:pt x="856" y="96"/>
                    <a:pt x="444" y="1"/>
                    <a:pt x="3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15"/>
            <p:cNvSpPr/>
            <p:nvPr/>
          </p:nvSpPr>
          <p:spPr>
            <a:xfrm>
              <a:off x="2622424" y="4257942"/>
              <a:ext cx="46212" cy="14453"/>
            </a:xfrm>
            <a:custGeom>
              <a:rect b="b" l="l" r="r" t="t"/>
              <a:pathLst>
                <a:path extrusionOk="0" h="476" w="1522">
                  <a:moveTo>
                    <a:pt x="159" y="1"/>
                  </a:moveTo>
                  <a:cubicBezTo>
                    <a:pt x="96" y="1"/>
                    <a:pt x="33" y="32"/>
                    <a:pt x="33" y="127"/>
                  </a:cubicBezTo>
                  <a:cubicBezTo>
                    <a:pt x="1" y="191"/>
                    <a:pt x="64" y="254"/>
                    <a:pt x="128" y="254"/>
                  </a:cubicBezTo>
                  <a:cubicBezTo>
                    <a:pt x="508" y="381"/>
                    <a:pt x="919" y="412"/>
                    <a:pt x="1299" y="476"/>
                  </a:cubicBezTo>
                  <a:lnTo>
                    <a:pt x="1363" y="476"/>
                  </a:lnTo>
                  <a:cubicBezTo>
                    <a:pt x="1426" y="476"/>
                    <a:pt x="1489" y="412"/>
                    <a:pt x="1521" y="349"/>
                  </a:cubicBezTo>
                  <a:cubicBezTo>
                    <a:pt x="1521" y="254"/>
                    <a:pt x="1489" y="191"/>
                    <a:pt x="1394" y="159"/>
                  </a:cubicBezTo>
                  <a:lnTo>
                    <a:pt x="1331" y="159"/>
                  </a:lnTo>
                  <a:cubicBezTo>
                    <a:pt x="983" y="96"/>
                    <a:pt x="539" y="1"/>
                    <a:pt x="15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15"/>
            <p:cNvSpPr/>
            <p:nvPr/>
          </p:nvSpPr>
          <p:spPr>
            <a:xfrm>
              <a:off x="2612829" y="4249865"/>
              <a:ext cx="34644" cy="4251"/>
            </a:xfrm>
            <a:custGeom>
              <a:rect b="b" l="l" r="r" t="t"/>
              <a:pathLst>
                <a:path extrusionOk="0" h="140" w="1141">
                  <a:moveTo>
                    <a:pt x="318" y="1"/>
                  </a:moveTo>
                  <a:cubicBezTo>
                    <a:pt x="221" y="1"/>
                    <a:pt x="125" y="5"/>
                    <a:pt x="32" y="13"/>
                  </a:cubicBezTo>
                  <a:cubicBezTo>
                    <a:pt x="0" y="13"/>
                    <a:pt x="0" y="45"/>
                    <a:pt x="32" y="45"/>
                  </a:cubicBezTo>
                  <a:cubicBezTo>
                    <a:pt x="380" y="45"/>
                    <a:pt x="760" y="77"/>
                    <a:pt x="1109" y="140"/>
                  </a:cubicBezTo>
                  <a:cubicBezTo>
                    <a:pt x="1140" y="140"/>
                    <a:pt x="1140" y="77"/>
                    <a:pt x="1109" y="77"/>
                  </a:cubicBezTo>
                  <a:cubicBezTo>
                    <a:pt x="854" y="30"/>
                    <a:pt x="582" y="1"/>
                    <a:pt x="31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15"/>
            <p:cNvSpPr/>
            <p:nvPr/>
          </p:nvSpPr>
          <p:spPr>
            <a:xfrm>
              <a:off x="2609945" y="4246981"/>
              <a:ext cx="40412" cy="10020"/>
            </a:xfrm>
            <a:custGeom>
              <a:rect b="b" l="l" r="r" t="t"/>
              <a:pathLst>
                <a:path extrusionOk="0" h="330" w="1331">
                  <a:moveTo>
                    <a:pt x="401" y="1"/>
                  </a:moveTo>
                  <a:cubicBezTo>
                    <a:pt x="299" y="1"/>
                    <a:pt x="197" y="5"/>
                    <a:pt x="95" y="13"/>
                  </a:cubicBezTo>
                  <a:cubicBezTo>
                    <a:pt x="32" y="13"/>
                    <a:pt x="0" y="77"/>
                    <a:pt x="0" y="140"/>
                  </a:cubicBezTo>
                  <a:cubicBezTo>
                    <a:pt x="0" y="203"/>
                    <a:pt x="64" y="267"/>
                    <a:pt x="127" y="267"/>
                  </a:cubicBezTo>
                  <a:cubicBezTo>
                    <a:pt x="220" y="258"/>
                    <a:pt x="314" y="254"/>
                    <a:pt x="407" y="254"/>
                  </a:cubicBezTo>
                  <a:cubicBezTo>
                    <a:pt x="662" y="254"/>
                    <a:pt x="917" y="284"/>
                    <a:pt x="1172" y="330"/>
                  </a:cubicBezTo>
                  <a:lnTo>
                    <a:pt x="1204" y="330"/>
                  </a:lnTo>
                  <a:cubicBezTo>
                    <a:pt x="1267" y="330"/>
                    <a:pt x="1330" y="267"/>
                    <a:pt x="1330" y="203"/>
                  </a:cubicBezTo>
                  <a:cubicBezTo>
                    <a:pt x="1330" y="140"/>
                    <a:pt x="1299" y="77"/>
                    <a:pt x="1235" y="77"/>
                  </a:cubicBezTo>
                  <a:cubicBezTo>
                    <a:pt x="957" y="30"/>
                    <a:pt x="679" y="1"/>
                    <a:pt x="40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15"/>
            <p:cNvSpPr/>
            <p:nvPr/>
          </p:nvSpPr>
          <p:spPr>
            <a:xfrm>
              <a:off x="2408976" y="3615228"/>
              <a:ext cx="405795" cy="674473"/>
            </a:xfrm>
            <a:custGeom>
              <a:rect b="b" l="l" r="r" t="t"/>
              <a:pathLst>
                <a:path extrusionOk="0" h="22214" w="13365">
                  <a:moveTo>
                    <a:pt x="5855" y="6427"/>
                  </a:moveTo>
                  <a:cubicBezTo>
                    <a:pt x="6204" y="6427"/>
                    <a:pt x="6553" y="6484"/>
                    <a:pt x="6873" y="6601"/>
                  </a:cubicBezTo>
                  <a:cubicBezTo>
                    <a:pt x="7158" y="6696"/>
                    <a:pt x="7443" y="6886"/>
                    <a:pt x="7728" y="7044"/>
                  </a:cubicBezTo>
                  <a:cubicBezTo>
                    <a:pt x="8044" y="7234"/>
                    <a:pt x="8393" y="7424"/>
                    <a:pt x="8773" y="7551"/>
                  </a:cubicBezTo>
                  <a:cubicBezTo>
                    <a:pt x="8868" y="7583"/>
                    <a:pt x="8963" y="7614"/>
                    <a:pt x="9089" y="7646"/>
                  </a:cubicBezTo>
                  <a:cubicBezTo>
                    <a:pt x="8614" y="9958"/>
                    <a:pt x="8646" y="12301"/>
                    <a:pt x="9184" y="14677"/>
                  </a:cubicBezTo>
                  <a:cubicBezTo>
                    <a:pt x="8614" y="14803"/>
                    <a:pt x="8108" y="14898"/>
                    <a:pt x="7601" y="14962"/>
                  </a:cubicBezTo>
                  <a:cubicBezTo>
                    <a:pt x="6968" y="11826"/>
                    <a:pt x="5384" y="9071"/>
                    <a:pt x="4022" y="7044"/>
                  </a:cubicBezTo>
                  <a:cubicBezTo>
                    <a:pt x="4484" y="6645"/>
                    <a:pt x="5169" y="6427"/>
                    <a:pt x="5855" y="6427"/>
                  </a:cubicBezTo>
                  <a:close/>
                  <a:moveTo>
                    <a:pt x="6610" y="519"/>
                  </a:moveTo>
                  <a:cubicBezTo>
                    <a:pt x="8216" y="519"/>
                    <a:pt x="9782" y="1151"/>
                    <a:pt x="10926" y="2326"/>
                  </a:cubicBezTo>
                  <a:cubicBezTo>
                    <a:pt x="12161" y="3561"/>
                    <a:pt x="12795" y="5271"/>
                    <a:pt x="12668" y="7013"/>
                  </a:cubicBezTo>
                  <a:cubicBezTo>
                    <a:pt x="12605" y="8184"/>
                    <a:pt x="12035" y="9229"/>
                    <a:pt x="11496" y="10211"/>
                  </a:cubicBezTo>
                  <a:cubicBezTo>
                    <a:pt x="10831" y="11478"/>
                    <a:pt x="10103" y="12808"/>
                    <a:pt x="10420" y="14392"/>
                  </a:cubicBezTo>
                  <a:cubicBezTo>
                    <a:pt x="10135" y="14455"/>
                    <a:pt x="9849" y="14518"/>
                    <a:pt x="9596" y="14582"/>
                  </a:cubicBezTo>
                  <a:lnTo>
                    <a:pt x="9564" y="14582"/>
                  </a:lnTo>
                  <a:cubicBezTo>
                    <a:pt x="9153" y="12270"/>
                    <a:pt x="9184" y="10021"/>
                    <a:pt x="9596" y="7741"/>
                  </a:cubicBezTo>
                  <a:cubicBezTo>
                    <a:pt x="9673" y="7750"/>
                    <a:pt x="9746" y="7755"/>
                    <a:pt x="9815" y="7755"/>
                  </a:cubicBezTo>
                  <a:cubicBezTo>
                    <a:pt x="10230" y="7755"/>
                    <a:pt x="10501" y="7592"/>
                    <a:pt x="10610" y="7266"/>
                  </a:cubicBezTo>
                  <a:cubicBezTo>
                    <a:pt x="10641" y="7139"/>
                    <a:pt x="10610" y="7044"/>
                    <a:pt x="10515" y="7013"/>
                  </a:cubicBezTo>
                  <a:cubicBezTo>
                    <a:pt x="10481" y="6990"/>
                    <a:pt x="10443" y="6980"/>
                    <a:pt x="10406" y="6980"/>
                  </a:cubicBezTo>
                  <a:cubicBezTo>
                    <a:pt x="10338" y="6980"/>
                    <a:pt x="10270" y="7015"/>
                    <a:pt x="10230" y="7076"/>
                  </a:cubicBezTo>
                  <a:cubicBezTo>
                    <a:pt x="10103" y="7234"/>
                    <a:pt x="9913" y="7329"/>
                    <a:pt x="9659" y="7329"/>
                  </a:cubicBezTo>
                  <a:cubicBezTo>
                    <a:pt x="9818" y="6633"/>
                    <a:pt x="9976" y="5999"/>
                    <a:pt x="10166" y="5366"/>
                  </a:cubicBezTo>
                  <a:cubicBezTo>
                    <a:pt x="10198" y="5239"/>
                    <a:pt x="10135" y="5113"/>
                    <a:pt x="10040" y="5081"/>
                  </a:cubicBezTo>
                  <a:cubicBezTo>
                    <a:pt x="10011" y="5074"/>
                    <a:pt x="9983" y="5070"/>
                    <a:pt x="9955" y="5070"/>
                  </a:cubicBezTo>
                  <a:cubicBezTo>
                    <a:pt x="9859" y="5070"/>
                    <a:pt x="9772" y="5116"/>
                    <a:pt x="9723" y="5239"/>
                  </a:cubicBezTo>
                  <a:cubicBezTo>
                    <a:pt x="9501" y="5873"/>
                    <a:pt x="9311" y="6538"/>
                    <a:pt x="9153" y="7234"/>
                  </a:cubicBezTo>
                  <a:cubicBezTo>
                    <a:pt x="8709" y="7076"/>
                    <a:pt x="8203" y="6791"/>
                    <a:pt x="7759" y="6538"/>
                  </a:cubicBezTo>
                  <a:cubicBezTo>
                    <a:pt x="7443" y="6348"/>
                    <a:pt x="7189" y="6221"/>
                    <a:pt x="6968" y="6126"/>
                  </a:cubicBezTo>
                  <a:cubicBezTo>
                    <a:pt x="6617" y="5990"/>
                    <a:pt x="6243" y="5925"/>
                    <a:pt x="5866" y="5925"/>
                  </a:cubicBezTo>
                  <a:cubicBezTo>
                    <a:pt x="5631" y="5925"/>
                    <a:pt x="5394" y="5950"/>
                    <a:pt x="5162" y="5999"/>
                  </a:cubicBezTo>
                  <a:cubicBezTo>
                    <a:pt x="4624" y="6126"/>
                    <a:pt x="4149" y="6379"/>
                    <a:pt x="3769" y="6696"/>
                  </a:cubicBezTo>
                  <a:cubicBezTo>
                    <a:pt x="3579" y="6443"/>
                    <a:pt x="3421" y="6189"/>
                    <a:pt x="3231" y="5936"/>
                  </a:cubicBezTo>
                  <a:cubicBezTo>
                    <a:pt x="3213" y="5884"/>
                    <a:pt x="3167" y="5860"/>
                    <a:pt x="3113" y="5860"/>
                  </a:cubicBezTo>
                  <a:cubicBezTo>
                    <a:pt x="3069" y="5860"/>
                    <a:pt x="3020" y="5876"/>
                    <a:pt x="2977" y="5904"/>
                  </a:cubicBezTo>
                  <a:cubicBezTo>
                    <a:pt x="2882" y="5936"/>
                    <a:pt x="2851" y="6063"/>
                    <a:pt x="2914" y="6126"/>
                  </a:cubicBezTo>
                  <a:cubicBezTo>
                    <a:pt x="3072" y="6411"/>
                    <a:pt x="3262" y="6696"/>
                    <a:pt x="3421" y="6981"/>
                  </a:cubicBezTo>
                  <a:lnTo>
                    <a:pt x="3452" y="7013"/>
                  </a:lnTo>
                  <a:cubicBezTo>
                    <a:pt x="3072" y="7488"/>
                    <a:pt x="2882" y="8058"/>
                    <a:pt x="2946" y="8659"/>
                  </a:cubicBezTo>
                  <a:cubicBezTo>
                    <a:pt x="2977" y="8754"/>
                    <a:pt x="3041" y="8818"/>
                    <a:pt x="3136" y="8818"/>
                  </a:cubicBezTo>
                  <a:cubicBezTo>
                    <a:pt x="3231" y="8818"/>
                    <a:pt x="3294" y="8754"/>
                    <a:pt x="3294" y="8659"/>
                  </a:cubicBezTo>
                  <a:cubicBezTo>
                    <a:pt x="3262" y="8153"/>
                    <a:pt x="3389" y="7741"/>
                    <a:pt x="3674" y="7393"/>
                  </a:cubicBezTo>
                  <a:cubicBezTo>
                    <a:pt x="5194" y="9958"/>
                    <a:pt x="6524" y="12301"/>
                    <a:pt x="7189" y="15057"/>
                  </a:cubicBezTo>
                  <a:cubicBezTo>
                    <a:pt x="6809" y="15120"/>
                    <a:pt x="6461" y="15152"/>
                    <a:pt x="6113" y="15183"/>
                  </a:cubicBezTo>
                  <a:cubicBezTo>
                    <a:pt x="6081" y="15152"/>
                    <a:pt x="6081" y="15120"/>
                    <a:pt x="6081" y="15120"/>
                  </a:cubicBezTo>
                  <a:cubicBezTo>
                    <a:pt x="6081" y="15088"/>
                    <a:pt x="6049" y="15057"/>
                    <a:pt x="6049" y="15025"/>
                  </a:cubicBezTo>
                  <a:cubicBezTo>
                    <a:pt x="6049" y="15025"/>
                    <a:pt x="6049" y="14993"/>
                    <a:pt x="6018" y="14962"/>
                  </a:cubicBezTo>
                  <a:lnTo>
                    <a:pt x="6018" y="14962"/>
                  </a:lnTo>
                  <a:cubicBezTo>
                    <a:pt x="6239" y="14993"/>
                    <a:pt x="6461" y="15025"/>
                    <a:pt x="6683" y="15057"/>
                  </a:cubicBezTo>
                  <a:cubicBezTo>
                    <a:pt x="6778" y="15057"/>
                    <a:pt x="6841" y="15025"/>
                    <a:pt x="6841" y="14930"/>
                  </a:cubicBezTo>
                  <a:cubicBezTo>
                    <a:pt x="6873" y="14835"/>
                    <a:pt x="6809" y="14772"/>
                    <a:pt x="6746" y="14772"/>
                  </a:cubicBezTo>
                  <a:cubicBezTo>
                    <a:pt x="6461" y="14708"/>
                    <a:pt x="6176" y="14677"/>
                    <a:pt x="5891" y="14613"/>
                  </a:cubicBezTo>
                  <a:cubicBezTo>
                    <a:pt x="5828" y="14487"/>
                    <a:pt x="5733" y="14328"/>
                    <a:pt x="5669" y="14202"/>
                  </a:cubicBezTo>
                  <a:lnTo>
                    <a:pt x="5828" y="14170"/>
                  </a:lnTo>
                  <a:lnTo>
                    <a:pt x="6303" y="14170"/>
                  </a:lnTo>
                  <a:cubicBezTo>
                    <a:pt x="6366" y="14170"/>
                    <a:pt x="6429" y="14138"/>
                    <a:pt x="6429" y="14043"/>
                  </a:cubicBezTo>
                  <a:cubicBezTo>
                    <a:pt x="6429" y="13980"/>
                    <a:pt x="6366" y="13948"/>
                    <a:pt x="6303" y="13948"/>
                  </a:cubicBezTo>
                  <a:cubicBezTo>
                    <a:pt x="6239" y="13938"/>
                    <a:pt x="6179" y="13934"/>
                    <a:pt x="6122" y="13934"/>
                  </a:cubicBezTo>
                  <a:cubicBezTo>
                    <a:pt x="6007" y="13934"/>
                    <a:pt x="5901" y="13948"/>
                    <a:pt x="5796" y="13948"/>
                  </a:cubicBezTo>
                  <a:lnTo>
                    <a:pt x="5638" y="13948"/>
                  </a:lnTo>
                  <a:cubicBezTo>
                    <a:pt x="5606" y="13948"/>
                    <a:pt x="5574" y="13948"/>
                    <a:pt x="5574" y="13980"/>
                  </a:cubicBezTo>
                  <a:cubicBezTo>
                    <a:pt x="5447" y="13790"/>
                    <a:pt x="5352" y="13631"/>
                    <a:pt x="5194" y="13441"/>
                  </a:cubicBezTo>
                  <a:lnTo>
                    <a:pt x="5194" y="13441"/>
                  </a:lnTo>
                  <a:cubicBezTo>
                    <a:pt x="5259" y="13451"/>
                    <a:pt x="5321" y="13455"/>
                    <a:pt x="5382" y="13455"/>
                  </a:cubicBezTo>
                  <a:cubicBezTo>
                    <a:pt x="5527" y="13455"/>
                    <a:pt x="5661" y="13432"/>
                    <a:pt x="5796" y="13410"/>
                  </a:cubicBezTo>
                  <a:cubicBezTo>
                    <a:pt x="5859" y="13410"/>
                    <a:pt x="5923" y="13346"/>
                    <a:pt x="5923" y="13283"/>
                  </a:cubicBezTo>
                  <a:cubicBezTo>
                    <a:pt x="5923" y="13188"/>
                    <a:pt x="5859" y="13156"/>
                    <a:pt x="5764" y="13156"/>
                  </a:cubicBezTo>
                  <a:cubicBezTo>
                    <a:pt x="5479" y="13156"/>
                    <a:pt x="5226" y="13156"/>
                    <a:pt x="4941" y="13125"/>
                  </a:cubicBezTo>
                  <a:cubicBezTo>
                    <a:pt x="4782" y="12935"/>
                    <a:pt x="4624" y="12776"/>
                    <a:pt x="4434" y="12555"/>
                  </a:cubicBezTo>
                  <a:lnTo>
                    <a:pt x="4434" y="12555"/>
                  </a:lnTo>
                  <a:cubicBezTo>
                    <a:pt x="4497" y="12586"/>
                    <a:pt x="4592" y="12586"/>
                    <a:pt x="4687" y="12618"/>
                  </a:cubicBezTo>
                  <a:cubicBezTo>
                    <a:pt x="4751" y="12618"/>
                    <a:pt x="4814" y="12555"/>
                    <a:pt x="4846" y="12491"/>
                  </a:cubicBezTo>
                  <a:cubicBezTo>
                    <a:pt x="4846" y="12396"/>
                    <a:pt x="4782" y="12333"/>
                    <a:pt x="4719" y="12333"/>
                  </a:cubicBezTo>
                  <a:cubicBezTo>
                    <a:pt x="4497" y="12301"/>
                    <a:pt x="4276" y="12270"/>
                    <a:pt x="4086" y="12238"/>
                  </a:cubicBezTo>
                  <a:cubicBezTo>
                    <a:pt x="3927" y="12111"/>
                    <a:pt x="3801" y="11985"/>
                    <a:pt x="3642" y="11858"/>
                  </a:cubicBezTo>
                  <a:lnTo>
                    <a:pt x="3642" y="11858"/>
                  </a:lnTo>
                  <a:cubicBezTo>
                    <a:pt x="3832" y="11890"/>
                    <a:pt x="4022" y="11921"/>
                    <a:pt x="4212" y="11985"/>
                  </a:cubicBezTo>
                  <a:cubicBezTo>
                    <a:pt x="4276" y="11985"/>
                    <a:pt x="4371" y="11953"/>
                    <a:pt x="4371" y="11890"/>
                  </a:cubicBezTo>
                  <a:cubicBezTo>
                    <a:pt x="4402" y="11795"/>
                    <a:pt x="4371" y="11731"/>
                    <a:pt x="4276" y="11700"/>
                  </a:cubicBezTo>
                  <a:cubicBezTo>
                    <a:pt x="3959" y="11573"/>
                    <a:pt x="3642" y="11510"/>
                    <a:pt x="3262" y="11510"/>
                  </a:cubicBezTo>
                  <a:cubicBezTo>
                    <a:pt x="3072" y="11320"/>
                    <a:pt x="2851" y="11130"/>
                    <a:pt x="2629" y="10908"/>
                  </a:cubicBezTo>
                  <a:lnTo>
                    <a:pt x="2629" y="10908"/>
                  </a:lnTo>
                  <a:cubicBezTo>
                    <a:pt x="2914" y="10940"/>
                    <a:pt x="3199" y="11003"/>
                    <a:pt x="3484" y="11003"/>
                  </a:cubicBezTo>
                  <a:cubicBezTo>
                    <a:pt x="3547" y="11003"/>
                    <a:pt x="3611" y="10940"/>
                    <a:pt x="3611" y="10876"/>
                  </a:cubicBezTo>
                  <a:cubicBezTo>
                    <a:pt x="3642" y="10813"/>
                    <a:pt x="3579" y="10718"/>
                    <a:pt x="3516" y="10718"/>
                  </a:cubicBezTo>
                  <a:cubicBezTo>
                    <a:pt x="3199" y="10623"/>
                    <a:pt x="2851" y="10591"/>
                    <a:pt x="2534" y="10560"/>
                  </a:cubicBezTo>
                  <a:cubicBezTo>
                    <a:pt x="2439" y="10560"/>
                    <a:pt x="2344" y="10528"/>
                    <a:pt x="2281" y="10528"/>
                  </a:cubicBezTo>
                  <a:cubicBezTo>
                    <a:pt x="2027" y="10275"/>
                    <a:pt x="1806" y="10021"/>
                    <a:pt x="1616" y="9768"/>
                  </a:cubicBezTo>
                  <a:lnTo>
                    <a:pt x="1616" y="9768"/>
                  </a:lnTo>
                  <a:cubicBezTo>
                    <a:pt x="1869" y="9800"/>
                    <a:pt x="2122" y="9863"/>
                    <a:pt x="2376" y="9895"/>
                  </a:cubicBezTo>
                  <a:cubicBezTo>
                    <a:pt x="2471" y="9895"/>
                    <a:pt x="2534" y="9831"/>
                    <a:pt x="2534" y="9768"/>
                  </a:cubicBezTo>
                  <a:cubicBezTo>
                    <a:pt x="2566" y="9673"/>
                    <a:pt x="2502" y="9610"/>
                    <a:pt x="2439" y="9578"/>
                  </a:cubicBezTo>
                  <a:cubicBezTo>
                    <a:pt x="2059" y="9515"/>
                    <a:pt x="1679" y="9451"/>
                    <a:pt x="1394" y="9420"/>
                  </a:cubicBezTo>
                  <a:cubicBezTo>
                    <a:pt x="1204" y="9103"/>
                    <a:pt x="1077" y="8786"/>
                    <a:pt x="950" y="8469"/>
                  </a:cubicBezTo>
                  <a:lnTo>
                    <a:pt x="950" y="8469"/>
                  </a:lnTo>
                  <a:cubicBezTo>
                    <a:pt x="1267" y="8533"/>
                    <a:pt x="1584" y="8564"/>
                    <a:pt x="1869" y="8596"/>
                  </a:cubicBezTo>
                  <a:cubicBezTo>
                    <a:pt x="1964" y="8596"/>
                    <a:pt x="2027" y="8533"/>
                    <a:pt x="2027" y="8469"/>
                  </a:cubicBezTo>
                  <a:cubicBezTo>
                    <a:pt x="2027" y="8406"/>
                    <a:pt x="1996" y="8311"/>
                    <a:pt x="1901" y="8311"/>
                  </a:cubicBezTo>
                  <a:cubicBezTo>
                    <a:pt x="1584" y="8248"/>
                    <a:pt x="1236" y="8216"/>
                    <a:pt x="887" y="8184"/>
                  </a:cubicBezTo>
                  <a:lnTo>
                    <a:pt x="855" y="8184"/>
                  </a:lnTo>
                  <a:cubicBezTo>
                    <a:pt x="824" y="7994"/>
                    <a:pt x="760" y="7773"/>
                    <a:pt x="729" y="7551"/>
                  </a:cubicBezTo>
                  <a:lnTo>
                    <a:pt x="729" y="7551"/>
                  </a:lnTo>
                  <a:cubicBezTo>
                    <a:pt x="1014" y="7583"/>
                    <a:pt x="1331" y="7614"/>
                    <a:pt x="1679" y="7646"/>
                  </a:cubicBezTo>
                  <a:cubicBezTo>
                    <a:pt x="1690" y="7652"/>
                    <a:pt x="1702" y="7654"/>
                    <a:pt x="1715" y="7654"/>
                  </a:cubicBezTo>
                  <a:cubicBezTo>
                    <a:pt x="1773" y="7654"/>
                    <a:pt x="1837" y="7598"/>
                    <a:pt x="1837" y="7519"/>
                  </a:cubicBezTo>
                  <a:cubicBezTo>
                    <a:pt x="1869" y="7456"/>
                    <a:pt x="1806" y="7361"/>
                    <a:pt x="1742" y="7361"/>
                  </a:cubicBezTo>
                  <a:cubicBezTo>
                    <a:pt x="1505" y="7290"/>
                    <a:pt x="1249" y="7254"/>
                    <a:pt x="976" y="7254"/>
                  </a:cubicBezTo>
                  <a:cubicBezTo>
                    <a:pt x="885" y="7254"/>
                    <a:pt x="792" y="7258"/>
                    <a:pt x="697" y="7266"/>
                  </a:cubicBezTo>
                  <a:cubicBezTo>
                    <a:pt x="665" y="7108"/>
                    <a:pt x="665" y="6981"/>
                    <a:pt x="665" y="6823"/>
                  </a:cubicBezTo>
                  <a:lnTo>
                    <a:pt x="665" y="6823"/>
                  </a:lnTo>
                  <a:cubicBezTo>
                    <a:pt x="824" y="6838"/>
                    <a:pt x="982" y="6846"/>
                    <a:pt x="1137" y="6846"/>
                  </a:cubicBezTo>
                  <a:cubicBezTo>
                    <a:pt x="1291" y="6846"/>
                    <a:pt x="1441" y="6838"/>
                    <a:pt x="1584" y="6823"/>
                  </a:cubicBezTo>
                  <a:cubicBezTo>
                    <a:pt x="1647" y="6823"/>
                    <a:pt x="1711" y="6759"/>
                    <a:pt x="1711" y="6664"/>
                  </a:cubicBezTo>
                  <a:cubicBezTo>
                    <a:pt x="1711" y="6601"/>
                    <a:pt x="1647" y="6506"/>
                    <a:pt x="1584" y="6506"/>
                  </a:cubicBezTo>
                  <a:lnTo>
                    <a:pt x="665" y="6506"/>
                  </a:lnTo>
                  <a:cubicBezTo>
                    <a:pt x="665" y="6221"/>
                    <a:pt x="697" y="5936"/>
                    <a:pt x="729" y="5651"/>
                  </a:cubicBezTo>
                  <a:lnTo>
                    <a:pt x="855" y="5651"/>
                  </a:lnTo>
                  <a:cubicBezTo>
                    <a:pt x="1079" y="5673"/>
                    <a:pt x="1335" y="5696"/>
                    <a:pt x="1589" y="5696"/>
                  </a:cubicBezTo>
                  <a:cubicBezTo>
                    <a:pt x="1694" y="5696"/>
                    <a:pt x="1799" y="5692"/>
                    <a:pt x="1901" y="5683"/>
                  </a:cubicBezTo>
                  <a:cubicBezTo>
                    <a:pt x="1964" y="5683"/>
                    <a:pt x="2059" y="5619"/>
                    <a:pt x="2059" y="5556"/>
                  </a:cubicBezTo>
                  <a:cubicBezTo>
                    <a:pt x="2059" y="5461"/>
                    <a:pt x="1996" y="5366"/>
                    <a:pt x="1901" y="5366"/>
                  </a:cubicBezTo>
                  <a:cubicBezTo>
                    <a:pt x="1552" y="5334"/>
                    <a:pt x="1204" y="5303"/>
                    <a:pt x="855" y="5303"/>
                  </a:cubicBezTo>
                  <a:lnTo>
                    <a:pt x="792" y="5303"/>
                  </a:lnTo>
                  <a:cubicBezTo>
                    <a:pt x="855" y="5049"/>
                    <a:pt x="950" y="4796"/>
                    <a:pt x="1014" y="4543"/>
                  </a:cubicBezTo>
                  <a:lnTo>
                    <a:pt x="1045" y="4543"/>
                  </a:lnTo>
                  <a:cubicBezTo>
                    <a:pt x="1140" y="4543"/>
                    <a:pt x="1236" y="4574"/>
                    <a:pt x="1299" y="4574"/>
                  </a:cubicBezTo>
                  <a:lnTo>
                    <a:pt x="1679" y="4574"/>
                  </a:lnTo>
                  <a:cubicBezTo>
                    <a:pt x="1806" y="4574"/>
                    <a:pt x="1964" y="4574"/>
                    <a:pt x="2091" y="4543"/>
                  </a:cubicBezTo>
                  <a:cubicBezTo>
                    <a:pt x="2186" y="4543"/>
                    <a:pt x="2249" y="4479"/>
                    <a:pt x="2249" y="4384"/>
                  </a:cubicBezTo>
                  <a:cubicBezTo>
                    <a:pt x="2249" y="4289"/>
                    <a:pt x="2186" y="4226"/>
                    <a:pt x="2091" y="4226"/>
                  </a:cubicBezTo>
                  <a:cubicBezTo>
                    <a:pt x="1837" y="4194"/>
                    <a:pt x="1552" y="4194"/>
                    <a:pt x="1299" y="4194"/>
                  </a:cubicBezTo>
                  <a:lnTo>
                    <a:pt x="1172" y="4194"/>
                  </a:lnTo>
                  <a:cubicBezTo>
                    <a:pt x="1299" y="3909"/>
                    <a:pt x="1457" y="3592"/>
                    <a:pt x="1616" y="3307"/>
                  </a:cubicBezTo>
                  <a:lnTo>
                    <a:pt x="1742" y="3339"/>
                  </a:lnTo>
                  <a:cubicBezTo>
                    <a:pt x="2091" y="3371"/>
                    <a:pt x="2471" y="3402"/>
                    <a:pt x="2819" y="3434"/>
                  </a:cubicBezTo>
                  <a:cubicBezTo>
                    <a:pt x="2914" y="3434"/>
                    <a:pt x="3009" y="3371"/>
                    <a:pt x="3009" y="3276"/>
                  </a:cubicBezTo>
                  <a:cubicBezTo>
                    <a:pt x="3009" y="3181"/>
                    <a:pt x="2946" y="3086"/>
                    <a:pt x="2882" y="3086"/>
                  </a:cubicBezTo>
                  <a:cubicBezTo>
                    <a:pt x="2534" y="3022"/>
                    <a:pt x="2186" y="3022"/>
                    <a:pt x="1837" y="2991"/>
                  </a:cubicBezTo>
                  <a:cubicBezTo>
                    <a:pt x="2027" y="2737"/>
                    <a:pt x="2249" y="2484"/>
                    <a:pt x="2471" y="2262"/>
                  </a:cubicBezTo>
                  <a:lnTo>
                    <a:pt x="2502" y="2262"/>
                  </a:lnTo>
                  <a:cubicBezTo>
                    <a:pt x="2946" y="2326"/>
                    <a:pt x="3389" y="2357"/>
                    <a:pt x="3864" y="2389"/>
                  </a:cubicBezTo>
                  <a:cubicBezTo>
                    <a:pt x="3959" y="2389"/>
                    <a:pt x="4022" y="2326"/>
                    <a:pt x="4022" y="2231"/>
                  </a:cubicBezTo>
                  <a:cubicBezTo>
                    <a:pt x="4022" y="2136"/>
                    <a:pt x="3959" y="2072"/>
                    <a:pt x="3864" y="2072"/>
                  </a:cubicBezTo>
                  <a:cubicBezTo>
                    <a:pt x="3516" y="2009"/>
                    <a:pt x="3136" y="1977"/>
                    <a:pt x="2787" y="1977"/>
                  </a:cubicBezTo>
                  <a:cubicBezTo>
                    <a:pt x="3009" y="1787"/>
                    <a:pt x="3262" y="1597"/>
                    <a:pt x="3516" y="1439"/>
                  </a:cubicBezTo>
                  <a:cubicBezTo>
                    <a:pt x="3863" y="1500"/>
                    <a:pt x="4198" y="1535"/>
                    <a:pt x="4510" y="1535"/>
                  </a:cubicBezTo>
                  <a:cubicBezTo>
                    <a:pt x="4682" y="1535"/>
                    <a:pt x="4847" y="1525"/>
                    <a:pt x="5004" y="1502"/>
                  </a:cubicBezTo>
                  <a:cubicBezTo>
                    <a:pt x="5099" y="1502"/>
                    <a:pt x="5194" y="1407"/>
                    <a:pt x="5162" y="1312"/>
                  </a:cubicBezTo>
                  <a:cubicBezTo>
                    <a:pt x="5162" y="1217"/>
                    <a:pt x="5099" y="1154"/>
                    <a:pt x="5004" y="1154"/>
                  </a:cubicBezTo>
                  <a:cubicBezTo>
                    <a:pt x="4877" y="1164"/>
                    <a:pt x="4758" y="1168"/>
                    <a:pt x="4643" y="1168"/>
                  </a:cubicBezTo>
                  <a:cubicBezTo>
                    <a:pt x="4413" y="1168"/>
                    <a:pt x="4202" y="1154"/>
                    <a:pt x="3991" y="1154"/>
                  </a:cubicBezTo>
                  <a:cubicBezTo>
                    <a:pt x="4339" y="996"/>
                    <a:pt x="4687" y="837"/>
                    <a:pt x="5036" y="742"/>
                  </a:cubicBezTo>
                  <a:cubicBezTo>
                    <a:pt x="5416" y="774"/>
                    <a:pt x="5891" y="806"/>
                    <a:pt x="6334" y="806"/>
                  </a:cubicBezTo>
                  <a:cubicBezTo>
                    <a:pt x="6429" y="806"/>
                    <a:pt x="6524" y="742"/>
                    <a:pt x="6524" y="647"/>
                  </a:cubicBezTo>
                  <a:cubicBezTo>
                    <a:pt x="6524" y="584"/>
                    <a:pt x="6524" y="552"/>
                    <a:pt x="6493" y="521"/>
                  </a:cubicBezTo>
                  <a:cubicBezTo>
                    <a:pt x="6532" y="520"/>
                    <a:pt x="6571" y="519"/>
                    <a:pt x="6610" y="519"/>
                  </a:cubicBezTo>
                  <a:close/>
                  <a:moveTo>
                    <a:pt x="10895" y="14518"/>
                  </a:moveTo>
                  <a:cubicBezTo>
                    <a:pt x="11180" y="14582"/>
                    <a:pt x="11370" y="14677"/>
                    <a:pt x="11528" y="14867"/>
                  </a:cubicBezTo>
                  <a:cubicBezTo>
                    <a:pt x="11718" y="15088"/>
                    <a:pt x="11813" y="15405"/>
                    <a:pt x="11781" y="15753"/>
                  </a:cubicBezTo>
                  <a:lnTo>
                    <a:pt x="11750" y="15753"/>
                  </a:lnTo>
                  <a:cubicBezTo>
                    <a:pt x="11655" y="15785"/>
                    <a:pt x="11591" y="15817"/>
                    <a:pt x="11560" y="15912"/>
                  </a:cubicBezTo>
                  <a:cubicBezTo>
                    <a:pt x="10958" y="16292"/>
                    <a:pt x="10293" y="16387"/>
                    <a:pt x="9564" y="16513"/>
                  </a:cubicBezTo>
                  <a:lnTo>
                    <a:pt x="9248" y="16545"/>
                  </a:lnTo>
                  <a:cubicBezTo>
                    <a:pt x="8237" y="16729"/>
                    <a:pt x="7161" y="16849"/>
                    <a:pt x="6400" y="16849"/>
                  </a:cubicBezTo>
                  <a:cubicBezTo>
                    <a:pt x="5850" y="16849"/>
                    <a:pt x="5464" y="16786"/>
                    <a:pt x="5384" y="16640"/>
                  </a:cubicBezTo>
                  <a:cubicBezTo>
                    <a:pt x="5384" y="16640"/>
                    <a:pt x="5384" y="16608"/>
                    <a:pt x="5352" y="16608"/>
                  </a:cubicBezTo>
                  <a:lnTo>
                    <a:pt x="5352" y="16577"/>
                  </a:lnTo>
                  <a:cubicBezTo>
                    <a:pt x="5352" y="16545"/>
                    <a:pt x="5352" y="16545"/>
                    <a:pt x="5352" y="16513"/>
                  </a:cubicBezTo>
                  <a:cubicBezTo>
                    <a:pt x="5525" y="16553"/>
                    <a:pt x="5692" y="16571"/>
                    <a:pt x="5855" y="16571"/>
                  </a:cubicBezTo>
                  <a:cubicBezTo>
                    <a:pt x="6083" y="16571"/>
                    <a:pt x="6303" y="16537"/>
                    <a:pt x="6524" y="16482"/>
                  </a:cubicBezTo>
                  <a:cubicBezTo>
                    <a:pt x="6588" y="16482"/>
                    <a:pt x="6651" y="16387"/>
                    <a:pt x="6619" y="16323"/>
                  </a:cubicBezTo>
                  <a:cubicBezTo>
                    <a:pt x="6619" y="16228"/>
                    <a:pt x="6524" y="16197"/>
                    <a:pt x="6461" y="16197"/>
                  </a:cubicBezTo>
                  <a:cubicBezTo>
                    <a:pt x="6271" y="16228"/>
                    <a:pt x="6081" y="16244"/>
                    <a:pt x="5895" y="16244"/>
                  </a:cubicBezTo>
                  <a:cubicBezTo>
                    <a:pt x="5709" y="16244"/>
                    <a:pt x="5527" y="16228"/>
                    <a:pt x="5352" y="16197"/>
                  </a:cubicBezTo>
                  <a:cubicBezTo>
                    <a:pt x="5352" y="16038"/>
                    <a:pt x="5384" y="15912"/>
                    <a:pt x="5447" y="15785"/>
                  </a:cubicBezTo>
                  <a:lnTo>
                    <a:pt x="5606" y="15785"/>
                  </a:lnTo>
                  <a:cubicBezTo>
                    <a:pt x="5923" y="15817"/>
                    <a:pt x="6239" y="15848"/>
                    <a:pt x="6556" y="15848"/>
                  </a:cubicBezTo>
                  <a:cubicBezTo>
                    <a:pt x="6619" y="15848"/>
                    <a:pt x="6683" y="15785"/>
                    <a:pt x="6683" y="15722"/>
                  </a:cubicBezTo>
                  <a:cubicBezTo>
                    <a:pt x="6683" y="15658"/>
                    <a:pt x="6619" y="15595"/>
                    <a:pt x="6556" y="15563"/>
                  </a:cubicBezTo>
                  <a:cubicBezTo>
                    <a:pt x="6239" y="15532"/>
                    <a:pt x="5923" y="15532"/>
                    <a:pt x="5638" y="15532"/>
                  </a:cubicBezTo>
                  <a:lnTo>
                    <a:pt x="5606" y="15532"/>
                  </a:lnTo>
                  <a:cubicBezTo>
                    <a:pt x="5669" y="15437"/>
                    <a:pt x="5733" y="15373"/>
                    <a:pt x="5828" y="15310"/>
                  </a:cubicBezTo>
                  <a:cubicBezTo>
                    <a:pt x="5828" y="15342"/>
                    <a:pt x="5859" y="15373"/>
                    <a:pt x="5859" y="15405"/>
                  </a:cubicBezTo>
                  <a:cubicBezTo>
                    <a:pt x="5891" y="15500"/>
                    <a:pt x="5954" y="15532"/>
                    <a:pt x="6018" y="15532"/>
                  </a:cubicBezTo>
                  <a:cubicBezTo>
                    <a:pt x="6049" y="15532"/>
                    <a:pt x="6081" y="15532"/>
                    <a:pt x="6113" y="15500"/>
                  </a:cubicBezTo>
                  <a:cubicBezTo>
                    <a:pt x="6194" y="15502"/>
                    <a:pt x="6275" y="15502"/>
                    <a:pt x="6357" y="15502"/>
                  </a:cubicBezTo>
                  <a:cubicBezTo>
                    <a:pt x="7893" y="15502"/>
                    <a:pt x="9445" y="15221"/>
                    <a:pt x="10768" y="14740"/>
                  </a:cubicBezTo>
                  <a:cubicBezTo>
                    <a:pt x="10831" y="14708"/>
                    <a:pt x="10895" y="14645"/>
                    <a:pt x="10895" y="14582"/>
                  </a:cubicBezTo>
                  <a:cubicBezTo>
                    <a:pt x="10895" y="14550"/>
                    <a:pt x="10895" y="14518"/>
                    <a:pt x="10895" y="14518"/>
                  </a:cubicBezTo>
                  <a:close/>
                  <a:moveTo>
                    <a:pt x="11781" y="16355"/>
                  </a:moveTo>
                  <a:cubicBezTo>
                    <a:pt x="11876" y="16482"/>
                    <a:pt x="11940" y="16608"/>
                    <a:pt x="11971" y="16767"/>
                  </a:cubicBezTo>
                  <a:cubicBezTo>
                    <a:pt x="12035" y="16925"/>
                    <a:pt x="12035" y="17083"/>
                    <a:pt x="12003" y="17242"/>
                  </a:cubicBezTo>
                  <a:cubicBezTo>
                    <a:pt x="11971" y="17273"/>
                    <a:pt x="11971" y="17305"/>
                    <a:pt x="11971" y="17305"/>
                  </a:cubicBezTo>
                  <a:cubicBezTo>
                    <a:pt x="11401" y="18192"/>
                    <a:pt x="10166" y="18382"/>
                    <a:pt x="9121" y="18540"/>
                  </a:cubicBezTo>
                  <a:lnTo>
                    <a:pt x="8963" y="18572"/>
                  </a:lnTo>
                  <a:cubicBezTo>
                    <a:pt x="8309" y="18665"/>
                    <a:pt x="7645" y="18747"/>
                    <a:pt x="7009" y="18747"/>
                  </a:cubicBezTo>
                  <a:cubicBezTo>
                    <a:pt x="6565" y="18747"/>
                    <a:pt x="6136" y="18708"/>
                    <a:pt x="5733" y="18603"/>
                  </a:cubicBezTo>
                  <a:cubicBezTo>
                    <a:pt x="5733" y="18603"/>
                    <a:pt x="5733" y="18603"/>
                    <a:pt x="5733" y="18578"/>
                  </a:cubicBezTo>
                  <a:lnTo>
                    <a:pt x="5733" y="18578"/>
                  </a:lnTo>
                  <a:cubicBezTo>
                    <a:pt x="6067" y="18637"/>
                    <a:pt x="6343" y="18667"/>
                    <a:pt x="6619" y="18667"/>
                  </a:cubicBezTo>
                  <a:cubicBezTo>
                    <a:pt x="6683" y="18667"/>
                    <a:pt x="6746" y="18603"/>
                    <a:pt x="6778" y="18540"/>
                  </a:cubicBezTo>
                  <a:cubicBezTo>
                    <a:pt x="6778" y="18445"/>
                    <a:pt x="6714" y="18382"/>
                    <a:pt x="6619" y="18350"/>
                  </a:cubicBezTo>
                  <a:cubicBezTo>
                    <a:pt x="6176" y="18318"/>
                    <a:pt x="5828" y="18287"/>
                    <a:pt x="5447" y="18223"/>
                  </a:cubicBezTo>
                  <a:cubicBezTo>
                    <a:pt x="5384" y="18097"/>
                    <a:pt x="5352" y="18002"/>
                    <a:pt x="5321" y="17907"/>
                  </a:cubicBezTo>
                  <a:lnTo>
                    <a:pt x="6366" y="17907"/>
                  </a:lnTo>
                  <a:cubicBezTo>
                    <a:pt x="6429" y="17907"/>
                    <a:pt x="6493" y="17843"/>
                    <a:pt x="6493" y="17748"/>
                  </a:cubicBezTo>
                  <a:cubicBezTo>
                    <a:pt x="6493" y="17685"/>
                    <a:pt x="6429" y="17622"/>
                    <a:pt x="6366" y="17622"/>
                  </a:cubicBezTo>
                  <a:lnTo>
                    <a:pt x="5321" y="17622"/>
                  </a:lnTo>
                  <a:cubicBezTo>
                    <a:pt x="5352" y="17527"/>
                    <a:pt x="5384" y="17400"/>
                    <a:pt x="5447" y="17305"/>
                  </a:cubicBezTo>
                  <a:lnTo>
                    <a:pt x="5954" y="17305"/>
                  </a:lnTo>
                  <a:cubicBezTo>
                    <a:pt x="6182" y="17332"/>
                    <a:pt x="6432" y="17342"/>
                    <a:pt x="6671" y="17342"/>
                  </a:cubicBezTo>
                  <a:cubicBezTo>
                    <a:pt x="6998" y="17342"/>
                    <a:pt x="7305" y="17323"/>
                    <a:pt x="7506" y="17305"/>
                  </a:cubicBezTo>
                  <a:cubicBezTo>
                    <a:pt x="7633" y="17305"/>
                    <a:pt x="7823" y="17273"/>
                    <a:pt x="7981" y="17273"/>
                  </a:cubicBezTo>
                  <a:cubicBezTo>
                    <a:pt x="9184" y="17178"/>
                    <a:pt x="10800" y="17052"/>
                    <a:pt x="11781" y="16355"/>
                  </a:cubicBezTo>
                  <a:close/>
                  <a:moveTo>
                    <a:pt x="12003" y="18002"/>
                  </a:moveTo>
                  <a:cubicBezTo>
                    <a:pt x="12320" y="18255"/>
                    <a:pt x="12446" y="18635"/>
                    <a:pt x="12383" y="19015"/>
                  </a:cubicBezTo>
                  <a:cubicBezTo>
                    <a:pt x="11560" y="19807"/>
                    <a:pt x="10420" y="20092"/>
                    <a:pt x="9438" y="20250"/>
                  </a:cubicBezTo>
                  <a:lnTo>
                    <a:pt x="9216" y="20282"/>
                  </a:lnTo>
                  <a:cubicBezTo>
                    <a:pt x="8694" y="20375"/>
                    <a:pt x="7963" y="20512"/>
                    <a:pt x="7269" y="20512"/>
                  </a:cubicBezTo>
                  <a:cubicBezTo>
                    <a:pt x="6785" y="20512"/>
                    <a:pt x="6319" y="20446"/>
                    <a:pt x="5954" y="20250"/>
                  </a:cubicBezTo>
                  <a:lnTo>
                    <a:pt x="5954" y="20250"/>
                  </a:lnTo>
                  <a:cubicBezTo>
                    <a:pt x="6303" y="20282"/>
                    <a:pt x="6651" y="20314"/>
                    <a:pt x="6936" y="20345"/>
                  </a:cubicBezTo>
                  <a:cubicBezTo>
                    <a:pt x="6948" y="20351"/>
                    <a:pt x="6959" y="20354"/>
                    <a:pt x="6970" y="20354"/>
                  </a:cubicBezTo>
                  <a:cubicBezTo>
                    <a:pt x="7020" y="20354"/>
                    <a:pt x="7063" y="20302"/>
                    <a:pt x="7063" y="20250"/>
                  </a:cubicBezTo>
                  <a:cubicBezTo>
                    <a:pt x="7094" y="20155"/>
                    <a:pt x="7031" y="20092"/>
                    <a:pt x="6968" y="20092"/>
                  </a:cubicBezTo>
                  <a:cubicBezTo>
                    <a:pt x="6556" y="20029"/>
                    <a:pt x="6144" y="19965"/>
                    <a:pt x="5733" y="19934"/>
                  </a:cubicBezTo>
                  <a:cubicBezTo>
                    <a:pt x="5701" y="19839"/>
                    <a:pt x="5669" y="19775"/>
                    <a:pt x="5669" y="19712"/>
                  </a:cubicBezTo>
                  <a:cubicBezTo>
                    <a:pt x="5954" y="19712"/>
                    <a:pt x="6303" y="19712"/>
                    <a:pt x="6683" y="19744"/>
                  </a:cubicBezTo>
                  <a:cubicBezTo>
                    <a:pt x="6746" y="19744"/>
                    <a:pt x="6809" y="19712"/>
                    <a:pt x="6809" y="19617"/>
                  </a:cubicBezTo>
                  <a:cubicBezTo>
                    <a:pt x="6809" y="19554"/>
                    <a:pt x="6778" y="19490"/>
                    <a:pt x="6683" y="19459"/>
                  </a:cubicBezTo>
                  <a:cubicBezTo>
                    <a:pt x="6366" y="19427"/>
                    <a:pt x="6018" y="19427"/>
                    <a:pt x="5638" y="19427"/>
                  </a:cubicBezTo>
                  <a:cubicBezTo>
                    <a:pt x="5638" y="19300"/>
                    <a:pt x="5701" y="19142"/>
                    <a:pt x="5796" y="19015"/>
                  </a:cubicBezTo>
                  <a:cubicBezTo>
                    <a:pt x="6223" y="19162"/>
                    <a:pt x="6689" y="19219"/>
                    <a:pt x="7181" y="19219"/>
                  </a:cubicBezTo>
                  <a:cubicBezTo>
                    <a:pt x="7856" y="19219"/>
                    <a:pt x="8578" y="19112"/>
                    <a:pt x="9311" y="18984"/>
                  </a:cubicBezTo>
                  <a:lnTo>
                    <a:pt x="9469" y="18984"/>
                  </a:lnTo>
                  <a:cubicBezTo>
                    <a:pt x="10293" y="18825"/>
                    <a:pt x="11401" y="18635"/>
                    <a:pt x="12003" y="18002"/>
                  </a:cubicBezTo>
                  <a:close/>
                  <a:moveTo>
                    <a:pt x="11813" y="19965"/>
                  </a:moveTo>
                  <a:lnTo>
                    <a:pt x="11813" y="19965"/>
                  </a:lnTo>
                  <a:cubicBezTo>
                    <a:pt x="11401" y="21295"/>
                    <a:pt x="9818" y="21675"/>
                    <a:pt x="9311" y="21770"/>
                  </a:cubicBezTo>
                  <a:cubicBezTo>
                    <a:pt x="9140" y="21799"/>
                    <a:pt x="8971" y="21813"/>
                    <a:pt x="8803" y="21813"/>
                  </a:cubicBezTo>
                  <a:cubicBezTo>
                    <a:pt x="8038" y="21813"/>
                    <a:pt x="7317" y="21518"/>
                    <a:pt x="6746" y="20947"/>
                  </a:cubicBezTo>
                  <a:lnTo>
                    <a:pt x="6746" y="20947"/>
                  </a:lnTo>
                  <a:cubicBezTo>
                    <a:pt x="6878" y="20962"/>
                    <a:pt x="7013" y="20968"/>
                    <a:pt x="7147" y="20968"/>
                  </a:cubicBezTo>
                  <a:cubicBezTo>
                    <a:pt x="7592" y="20968"/>
                    <a:pt x="8043" y="20901"/>
                    <a:pt x="8456" y="20852"/>
                  </a:cubicBezTo>
                  <a:cubicBezTo>
                    <a:pt x="8551" y="20852"/>
                    <a:pt x="8646" y="20820"/>
                    <a:pt x="8741" y="20820"/>
                  </a:cubicBezTo>
                  <a:cubicBezTo>
                    <a:pt x="9754" y="20694"/>
                    <a:pt x="10895" y="20504"/>
                    <a:pt x="11813" y="19965"/>
                  </a:cubicBezTo>
                  <a:close/>
                  <a:moveTo>
                    <a:pt x="6664" y="1"/>
                  </a:moveTo>
                  <a:cubicBezTo>
                    <a:pt x="6324" y="1"/>
                    <a:pt x="5982" y="26"/>
                    <a:pt x="5638" y="77"/>
                  </a:cubicBezTo>
                  <a:cubicBezTo>
                    <a:pt x="5289" y="141"/>
                    <a:pt x="4909" y="236"/>
                    <a:pt x="4561" y="362"/>
                  </a:cubicBezTo>
                  <a:lnTo>
                    <a:pt x="4307" y="362"/>
                  </a:lnTo>
                  <a:cubicBezTo>
                    <a:pt x="4296" y="356"/>
                    <a:pt x="4284" y="354"/>
                    <a:pt x="4273" y="354"/>
                  </a:cubicBezTo>
                  <a:cubicBezTo>
                    <a:pt x="4222" y="354"/>
                    <a:pt x="4175" y="406"/>
                    <a:pt x="4149" y="457"/>
                  </a:cubicBezTo>
                  <a:cubicBezTo>
                    <a:pt x="4149" y="457"/>
                    <a:pt x="4149" y="489"/>
                    <a:pt x="4149" y="521"/>
                  </a:cubicBezTo>
                  <a:cubicBezTo>
                    <a:pt x="2059" y="1407"/>
                    <a:pt x="570" y="3339"/>
                    <a:pt x="254" y="5651"/>
                  </a:cubicBezTo>
                  <a:cubicBezTo>
                    <a:pt x="0" y="7266"/>
                    <a:pt x="412" y="8944"/>
                    <a:pt x="1362" y="10180"/>
                  </a:cubicBezTo>
                  <a:cubicBezTo>
                    <a:pt x="1964" y="10971"/>
                    <a:pt x="2629" y="11541"/>
                    <a:pt x="3294" y="12080"/>
                  </a:cubicBezTo>
                  <a:cubicBezTo>
                    <a:pt x="4244" y="12903"/>
                    <a:pt x="5131" y="13663"/>
                    <a:pt x="5701" y="14962"/>
                  </a:cubicBezTo>
                  <a:cubicBezTo>
                    <a:pt x="5352" y="15120"/>
                    <a:pt x="5099" y="15437"/>
                    <a:pt x="4941" y="15785"/>
                  </a:cubicBezTo>
                  <a:cubicBezTo>
                    <a:pt x="4814" y="16165"/>
                    <a:pt x="4846" y="16513"/>
                    <a:pt x="5004" y="16830"/>
                  </a:cubicBezTo>
                  <a:cubicBezTo>
                    <a:pt x="5036" y="16862"/>
                    <a:pt x="5036" y="16862"/>
                    <a:pt x="5036" y="16893"/>
                  </a:cubicBezTo>
                  <a:cubicBezTo>
                    <a:pt x="5067" y="16925"/>
                    <a:pt x="5131" y="16988"/>
                    <a:pt x="5194" y="17052"/>
                  </a:cubicBezTo>
                  <a:cubicBezTo>
                    <a:pt x="5131" y="17052"/>
                    <a:pt x="5067" y="17115"/>
                    <a:pt x="5067" y="17178"/>
                  </a:cubicBezTo>
                  <a:cubicBezTo>
                    <a:pt x="5067" y="17210"/>
                    <a:pt x="5067" y="17210"/>
                    <a:pt x="5099" y="17242"/>
                  </a:cubicBezTo>
                  <a:cubicBezTo>
                    <a:pt x="4941" y="17527"/>
                    <a:pt x="4877" y="17875"/>
                    <a:pt x="4941" y="18223"/>
                  </a:cubicBezTo>
                  <a:cubicBezTo>
                    <a:pt x="5004" y="18477"/>
                    <a:pt x="5162" y="18698"/>
                    <a:pt x="5384" y="18825"/>
                  </a:cubicBezTo>
                  <a:cubicBezTo>
                    <a:pt x="5416" y="18857"/>
                    <a:pt x="5447" y="18889"/>
                    <a:pt x="5479" y="18889"/>
                  </a:cubicBezTo>
                  <a:cubicBezTo>
                    <a:pt x="5226" y="19174"/>
                    <a:pt x="5131" y="19617"/>
                    <a:pt x="5289" y="19965"/>
                  </a:cubicBezTo>
                  <a:cubicBezTo>
                    <a:pt x="5289" y="19997"/>
                    <a:pt x="5289" y="19997"/>
                    <a:pt x="5289" y="20029"/>
                  </a:cubicBezTo>
                  <a:cubicBezTo>
                    <a:pt x="5479" y="20409"/>
                    <a:pt x="5764" y="20662"/>
                    <a:pt x="6176" y="20789"/>
                  </a:cubicBezTo>
                  <a:cubicBezTo>
                    <a:pt x="6778" y="21675"/>
                    <a:pt x="7886" y="22214"/>
                    <a:pt x="9058" y="22214"/>
                  </a:cubicBezTo>
                  <a:cubicBezTo>
                    <a:pt x="9374" y="22214"/>
                    <a:pt x="9691" y="22150"/>
                    <a:pt x="10040" y="22087"/>
                  </a:cubicBezTo>
                  <a:cubicBezTo>
                    <a:pt x="11370" y="21770"/>
                    <a:pt x="12225" y="20820"/>
                    <a:pt x="12383" y="19617"/>
                  </a:cubicBezTo>
                  <a:lnTo>
                    <a:pt x="12383" y="19585"/>
                  </a:lnTo>
                  <a:cubicBezTo>
                    <a:pt x="12446" y="19554"/>
                    <a:pt x="12510" y="19490"/>
                    <a:pt x="12573" y="19459"/>
                  </a:cubicBezTo>
                  <a:cubicBezTo>
                    <a:pt x="12636" y="19427"/>
                    <a:pt x="12668" y="19395"/>
                    <a:pt x="12700" y="19364"/>
                  </a:cubicBezTo>
                  <a:cubicBezTo>
                    <a:pt x="12700" y="19332"/>
                    <a:pt x="12700" y="19332"/>
                    <a:pt x="12700" y="19332"/>
                  </a:cubicBezTo>
                  <a:cubicBezTo>
                    <a:pt x="12731" y="19300"/>
                    <a:pt x="12731" y="19300"/>
                    <a:pt x="12731" y="19300"/>
                  </a:cubicBezTo>
                  <a:cubicBezTo>
                    <a:pt x="12795" y="19205"/>
                    <a:pt x="12826" y="19110"/>
                    <a:pt x="12795" y="19047"/>
                  </a:cubicBezTo>
                  <a:cubicBezTo>
                    <a:pt x="12890" y="18508"/>
                    <a:pt x="12700" y="17970"/>
                    <a:pt x="12320" y="17622"/>
                  </a:cubicBezTo>
                  <a:cubicBezTo>
                    <a:pt x="12541" y="17178"/>
                    <a:pt x="12541" y="16450"/>
                    <a:pt x="12161" y="16007"/>
                  </a:cubicBezTo>
                  <a:cubicBezTo>
                    <a:pt x="12193" y="15975"/>
                    <a:pt x="12225" y="15943"/>
                    <a:pt x="12256" y="15912"/>
                  </a:cubicBezTo>
                  <a:cubicBezTo>
                    <a:pt x="12320" y="15848"/>
                    <a:pt x="12320" y="15753"/>
                    <a:pt x="12256" y="15658"/>
                  </a:cubicBezTo>
                  <a:cubicBezTo>
                    <a:pt x="12256" y="15627"/>
                    <a:pt x="12225" y="15595"/>
                    <a:pt x="12161" y="15563"/>
                  </a:cubicBezTo>
                  <a:cubicBezTo>
                    <a:pt x="12193" y="15183"/>
                    <a:pt x="12066" y="14772"/>
                    <a:pt x="11813" y="14487"/>
                  </a:cubicBezTo>
                  <a:cubicBezTo>
                    <a:pt x="11560" y="14202"/>
                    <a:pt x="11243" y="14043"/>
                    <a:pt x="10895" y="14012"/>
                  </a:cubicBezTo>
                  <a:cubicBezTo>
                    <a:pt x="10736" y="12681"/>
                    <a:pt x="11338" y="11605"/>
                    <a:pt x="11971" y="10465"/>
                  </a:cubicBezTo>
                  <a:cubicBezTo>
                    <a:pt x="12415" y="9705"/>
                    <a:pt x="12826" y="8944"/>
                    <a:pt x="13048" y="8089"/>
                  </a:cubicBezTo>
                  <a:cubicBezTo>
                    <a:pt x="13365" y="6728"/>
                    <a:pt x="13238" y="5176"/>
                    <a:pt x="12636" y="3846"/>
                  </a:cubicBezTo>
                  <a:cubicBezTo>
                    <a:pt x="11628" y="1465"/>
                    <a:pt x="9257" y="1"/>
                    <a:pt x="666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15"/>
            <p:cNvSpPr/>
            <p:nvPr/>
          </p:nvSpPr>
          <p:spPr>
            <a:xfrm>
              <a:off x="2406091" y="4017197"/>
              <a:ext cx="87535" cy="44633"/>
            </a:xfrm>
            <a:custGeom>
              <a:rect b="b" l="l" r="r" t="t"/>
              <a:pathLst>
                <a:path extrusionOk="0" h="1470" w="2883">
                  <a:moveTo>
                    <a:pt x="2690" y="0"/>
                  </a:moveTo>
                  <a:cubicBezTo>
                    <a:pt x="2667" y="0"/>
                    <a:pt x="2646" y="4"/>
                    <a:pt x="2629" y="12"/>
                  </a:cubicBezTo>
                  <a:cubicBezTo>
                    <a:pt x="2312" y="171"/>
                    <a:pt x="1996" y="297"/>
                    <a:pt x="1679" y="456"/>
                  </a:cubicBezTo>
                  <a:cubicBezTo>
                    <a:pt x="1172" y="677"/>
                    <a:pt x="634" y="899"/>
                    <a:pt x="127" y="1153"/>
                  </a:cubicBezTo>
                  <a:cubicBezTo>
                    <a:pt x="32" y="1184"/>
                    <a:pt x="0" y="1279"/>
                    <a:pt x="32" y="1374"/>
                  </a:cubicBezTo>
                  <a:cubicBezTo>
                    <a:pt x="64" y="1438"/>
                    <a:pt x="127" y="1469"/>
                    <a:pt x="222" y="1469"/>
                  </a:cubicBezTo>
                  <a:lnTo>
                    <a:pt x="254" y="1469"/>
                  </a:lnTo>
                  <a:cubicBezTo>
                    <a:pt x="1045" y="1216"/>
                    <a:pt x="1901" y="836"/>
                    <a:pt x="2787" y="297"/>
                  </a:cubicBezTo>
                  <a:cubicBezTo>
                    <a:pt x="2851" y="266"/>
                    <a:pt x="2882" y="171"/>
                    <a:pt x="2851" y="76"/>
                  </a:cubicBezTo>
                  <a:cubicBezTo>
                    <a:pt x="2827" y="29"/>
                    <a:pt x="2753" y="0"/>
                    <a:pt x="269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15"/>
            <p:cNvSpPr/>
            <p:nvPr/>
          </p:nvSpPr>
          <p:spPr>
            <a:xfrm>
              <a:off x="2283001" y="3841338"/>
              <a:ext cx="89448" cy="15667"/>
            </a:xfrm>
            <a:custGeom>
              <a:rect b="b" l="l" r="r" t="t"/>
              <a:pathLst>
                <a:path extrusionOk="0" h="516" w="2946">
                  <a:moveTo>
                    <a:pt x="172" y="1"/>
                  </a:moveTo>
                  <a:cubicBezTo>
                    <a:pt x="97" y="1"/>
                    <a:pt x="32" y="58"/>
                    <a:pt x="32" y="136"/>
                  </a:cubicBezTo>
                  <a:cubicBezTo>
                    <a:pt x="1" y="231"/>
                    <a:pt x="64" y="326"/>
                    <a:pt x="159" y="357"/>
                  </a:cubicBezTo>
                  <a:cubicBezTo>
                    <a:pt x="571" y="452"/>
                    <a:pt x="1014" y="516"/>
                    <a:pt x="1458" y="516"/>
                  </a:cubicBezTo>
                  <a:cubicBezTo>
                    <a:pt x="1901" y="516"/>
                    <a:pt x="2344" y="452"/>
                    <a:pt x="2788" y="357"/>
                  </a:cubicBezTo>
                  <a:cubicBezTo>
                    <a:pt x="2883" y="357"/>
                    <a:pt x="2946" y="262"/>
                    <a:pt x="2914" y="167"/>
                  </a:cubicBezTo>
                  <a:cubicBezTo>
                    <a:pt x="2914" y="85"/>
                    <a:pt x="2843" y="3"/>
                    <a:pt x="2742" y="3"/>
                  </a:cubicBezTo>
                  <a:cubicBezTo>
                    <a:pt x="2726" y="3"/>
                    <a:pt x="2710" y="5"/>
                    <a:pt x="2693" y="9"/>
                  </a:cubicBezTo>
                  <a:cubicBezTo>
                    <a:pt x="2328" y="72"/>
                    <a:pt x="1956" y="104"/>
                    <a:pt x="1553" y="104"/>
                  </a:cubicBezTo>
                  <a:cubicBezTo>
                    <a:pt x="1149" y="104"/>
                    <a:pt x="713" y="72"/>
                    <a:pt x="222" y="9"/>
                  </a:cubicBezTo>
                  <a:cubicBezTo>
                    <a:pt x="206" y="3"/>
                    <a:pt x="189" y="1"/>
                    <a:pt x="17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15"/>
            <p:cNvSpPr/>
            <p:nvPr/>
          </p:nvSpPr>
          <p:spPr>
            <a:xfrm>
              <a:off x="2389756" y="3547125"/>
              <a:ext cx="53863" cy="96431"/>
            </a:xfrm>
            <a:custGeom>
              <a:rect b="b" l="l" r="r" t="t"/>
              <a:pathLst>
                <a:path extrusionOk="0" h="3176" w="1774">
                  <a:moveTo>
                    <a:pt x="206" y="0"/>
                  </a:moveTo>
                  <a:cubicBezTo>
                    <a:pt x="191" y="0"/>
                    <a:pt x="175" y="3"/>
                    <a:pt x="158" y="8"/>
                  </a:cubicBezTo>
                  <a:cubicBezTo>
                    <a:pt x="63" y="40"/>
                    <a:pt x="0" y="135"/>
                    <a:pt x="32" y="230"/>
                  </a:cubicBezTo>
                  <a:cubicBezTo>
                    <a:pt x="253" y="1243"/>
                    <a:pt x="728" y="2225"/>
                    <a:pt x="1425" y="3112"/>
                  </a:cubicBezTo>
                  <a:cubicBezTo>
                    <a:pt x="1457" y="3144"/>
                    <a:pt x="1520" y="3175"/>
                    <a:pt x="1583" y="3175"/>
                  </a:cubicBezTo>
                  <a:cubicBezTo>
                    <a:pt x="1615" y="3175"/>
                    <a:pt x="1647" y="3175"/>
                    <a:pt x="1678" y="3144"/>
                  </a:cubicBezTo>
                  <a:cubicBezTo>
                    <a:pt x="1773" y="3080"/>
                    <a:pt x="1773" y="2954"/>
                    <a:pt x="1742" y="2890"/>
                  </a:cubicBezTo>
                  <a:cubicBezTo>
                    <a:pt x="1108" y="2099"/>
                    <a:pt x="665" y="1148"/>
                    <a:pt x="348" y="135"/>
                  </a:cubicBezTo>
                  <a:cubicBezTo>
                    <a:pt x="322" y="57"/>
                    <a:pt x="275" y="0"/>
                    <a:pt x="20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15"/>
            <p:cNvSpPr/>
            <p:nvPr/>
          </p:nvSpPr>
          <p:spPr>
            <a:xfrm>
              <a:off x="2587811" y="3486795"/>
              <a:ext cx="16396" cy="80795"/>
            </a:xfrm>
            <a:custGeom>
              <a:rect b="b" l="l" r="r" t="t"/>
              <a:pathLst>
                <a:path extrusionOk="0" h="2661" w="540">
                  <a:moveTo>
                    <a:pt x="381" y="0"/>
                  </a:moveTo>
                  <a:cubicBezTo>
                    <a:pt x="254" y="0"/>
                    <a:pt x="191" y="64"/>
                    <a:pt x="159" y="159"/>
                  </a:cubicBezTo>
                  <a:cubicBezTo>
                    <a:pt x="33" y="887"/>
                    <a:pt x="1" y="1647"/>
                    <a:pt x="96" y="2502"/>
                  </a:cubicBezTo>
                  <a:cubicBezTo>
                    <a:pt x="96" y="2597"/>
                    <a:pt x="191" y="2660"/>
                    <a:pt x="286" y="2660"/>
                  </a:cubicBezTo>
                  <a:lnTo>
                    <a:pt x="318" y="2660"/>
                  </a:lnTo>
                  <a:cubicBezTo>
                    <a:pt x="413" y="2660"/>
                    <a:pt x="476" y="2565"/>
                    <a:pt x="476" y="2470"/>
                  </a:cubicBezTo>
                  <a:cubicBezTo>
                    <a:pt x="413" y="1774"/>
                    <a:pt x="444" y="1045"/>
                    <a:pt x="539" y="222"/>
                  </a:cubicBezTo>
                  <a:cubicBezTo>
                    <a:pt x="539" y="95"/>
                    <a:pt x="476" y="32"/>
                    <a:pt x="38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15"/>
            <p:cNvSpPr/>
            <p:nvPr/>
          </p:nvSpPr>
          <p:spPr>
            <a:xfrm>
              <a:off x="2728207" y="3517461"/>
              <a:ext cx="49066" cy="83770"/>
            </a:xfrm>
            <a:custGeom>
              <a:rect b="b" l="l" r="r" t="t"/>
              <a:pathLst>
                <a:path extrusionOk="0" h="2759" w="1616">
                  <a:moveTo>
                    <a:pt x="1396" y="1"/>
                  </a:moveTo>
                  <a:cubicBezTo>
                    <a:pt x="1338" y="1"/>
                    <a:pt x="1275" y="28"/>
                    <a:pt x="1236" y="67"/>
                  </a:cubicBezTo>
                  <a:cubicBezTo>
                    <a:pt x="729" y="669"/>
                    <a:pt x="317" y="1460"/>
                    <a:pt x="32" y="2505"/>
                  </a:cubicBezTo>
                  <a:cubicBezTo>
                    <a:pt x="1" y="2600"/>
                    <a:pt x="64" y="2695"/>
                    <a:pt x="159" y="2727"/>
                  </a:cubicBezTo>
                  <a:cubicBezTo>
                    <a:pt x="191" y="2759"/>
                    <a:pt x="191" y="2759"/>
                    <a:pt x="222" y="2759"/>
                  </a:cubicBezTo>
                  <a:cubicBezTo>
                    <a:pt x="317" y="2759"/>
                    <a:pt x="381" y="2695"/>
                    <a:pt x="412" y="2600"/>
                  </a:cubicBezTo>
                  <a:cubicBezTo>
                    <a:pt x="666" y="1777"/>
                    <a:pt x="1109" y="1049"/>
                    <a:pt x="1552" y="289"/>
                  </a:cubicBezTo>
                  <a:cubicBezTo>
                    <a:pt x="1616" y="225"/>
                    <a:pt x="1584" y="99"/>
                    <a:pt x="1489" y="35"/>
                  </a:cubicBezTo>
                  <a:cubicBezTo>
                    <a:pt x="1465" y="11"/>
                    <a:pt x="1431" y="1"/>
                    <a:pt x="139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15"/>
            <p:cNvSpPr/>
            <p:nvPr/>
          </p:nvSpPr>
          <p:spPr>
            <a:xfrm>
              <a:off x="2871487" y="3655550"/>
              <a:ext cx="50037" cy="46667"/>
            </a:xfrm>
            <a:custGeom>
              <a:rect b="b" l="l" r="r" t="t"/>
              <a:pathLst>
                <a:path extrusionOk="0" h="1537" w="1648">
                  <a:moveTo>
                    <a:pt x="1445" y="0"/>
                  </a:moveTo>
                  <a:cubicBezTo>
                    <a:pt x="1402" y="0"/>
                    <a:pt x="1362" y="16"/>
                    <a:pt x="1330" y="48"/>
                  </a:cubicBezTo>
                  <a:cubicBezTo>
                    <a:pt x="982" y="301"/>
                    <a:pt x="665" y="618"/>
                    <a:pt x="349" y="934"/>
                  </a:cubicBezTo>
                  <a:cubicBezTo>
                    <a:pt x="254" y="998"/>
                    <a:pt x="190" y="1093"/>
                    <a:pt x="95" y="1188"/>
                  </a:cubicBezTo>
                  <a:cubicBezTo>
                    <a:pt x="0" y="1251"/>
                    <a:pt x="0" y="1378"/>
                    <a:pt x="95" y="1441"/>
                  </a:cubicBezTo>
                  <a:cubicBezTo>
                    <a:pt x="127" y="1504"/>
                    <a:pt x="190" y="1536"/>
                    <a:pt x="222" y="1536"/>
                  </a:cubicBezTo>
                  <a:cubicBezTo>
                    <a:pt x="285" y="1536"/>
                    <a:pt x="317" y="1504"/>
                    <a:pt x="380" y="1473"/>
                  </a:cubicBezTo>
                  <a:cubicBezTo>
                    <a:pt x="444" y="1378"/>
                    <a:pt x="539" y="1314"/>
                    <a:pt x="634" y="1219"/>
                  </a:cubicBezTo>
                  <a:cubicBezTo>
                    <a:pt x="950" y="934"/>
                    <a:pt x="1267" y="618"/>
                    <a:pt x="1584" y="301"/>
                  </a:cubicBezTo>
                  <a:cubicBezTo>
                    <a:pt x="1647" y="238"/>
                    <a:pt x="1647" y="111"/>
                    <a:pt x="1584" y="48"/>
                  </a:cubicBezTo>
                  <a:cubicBezTo>
                    <a:pt x="1536" y="16"/>
                    <a:pt x="1489" y="0"/>
                    <a:pt x="144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15"/>
            <p:cNvSpPr/>
            <p:nvPr/>
          </p:nvSpPr>
          <p:spPr>
            <a:xfrm>
              <a:off x="2844556" y="3861438"/>
              <a:ext cx="83679" cy="41718"/>
            </a:xfrm>
            <a:custGeom>
              <a:rect b="b" l="l" r="r" t="t"/>
              <a:pathLst>
                <a:path extrusionOk="0" h="1374" w="2756">
                  <a:moveTo>
                    <a:pt x="2496" y="0"/>
                  </a:moveTo>
                  <a:cubicBezTo>
                    <a:pt x="2469" y="0"/>
                    <a:pt x="2439" y="4"/>
                    <a:pt x="2407" y="12"/>
                  </a:cubicBezTo>
                  <a:cubicBezTo>
                    <a:pt x="2217" y="107"/>
                    <a:pt x="2027" y="202"/>
                    <a:pt x="1837" y="265"/>
                  </a:cubicBezTo>
                  <a:cubicBezTo>
                    <a:pt x="1299" y="519"/>
                    <a:pt x="729" y="772"/>
                    <a:pt x="159" y="994"/>
                  </a:cubicBezTo>
                  <a:cubicBezTo>
                    <a:pt x="64" y="1025"/>
                    <a:pt x="0" y="1152"/>
                    <a:pt x="64" y="1247"/>
                  </a:cubicBezTo>
                  <a:cubicBezTo>
                    <a:pt x="64" y="1342"/>
                    <a:pt x="159" y="1374"/>
                    <a:pt x="222" y="1374"/>
                  </a:cubicBezTo>
                  <a:lnTo>
                    <a:pt x="286" y="1374"/>
                  </a:lnTo>
                  <a:cubicBezTo>
                    <a:pt x="1014" y="1120"/>
                    <a:pt x="1837" y="804"/>
                    <a:pt x="2597" y="360"/>
                  </a:cubicBezTo>
                  <a:cubicBezTo>
                    <a:pt x="2692" y="329"/>
                    <a:pt x="2756" y="202"/>
                    <a:pt x="2692" y="107"/>
                  </a:cubicBezTo>
                  <a:cubicBezTo>
                    <a:pt x="2645" y="36"/>
                    <a:pt x="2580" y="0"/>
                    <a:pt x="249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6" name="Google Shape;696;p15"/>
          <p:cNvGrpSpPr/>
          <p:nvPr/>
        </p:nvGrpSpPr>
        <p:grpSpPr>
          <a:xfrm>
            <a:off x="457193" y="2075485"/>
            <a:ext cx="560613" cy="593040"/>
            <a:chOff x="457193" y="2075485"/>
            <a:chExt cx="560613" cy="593040"/>
          </a:xfrm>
        </p:grpSpPr>
        <p:sp>
          <p:nvSpPr>
            <p:cNvPr id="697" name="Google Shape;697;p15"/>
            <p:cNvSpPr/>
            <p:nvPr/>
          </p:nvSpPr>
          <p:spPr>
            <a:xfrm>
              <a:off x="457193" y="2075485"/>
              <a:ext cx="560613" cy="593040"/>
            </a:xfrm>
            <a:custGeom>
              <a:rect b="b" l="l" r="r" t="t"/>
              <a:pathLst>
                <a:path extrusionOk="0" h="19532" w="18464">
                  <a:moveTo>
                    <a:pt x="6018" y="436"/>
                  </a:moveTo>
                  <a:cubicBezTo>
                    <a:pt x="6461" y="467"/>
                    <a:pt x="6905" y="475"/>
                    <a:pt x="7344" y="475"/>
                  </a:cubicBezTo>
                  <a:cubicBezTo>
                    <a:pt x="7783" y="475"/>
                    <a:pt x="8219" y="467"/>
                    <a:pt x="8646" y="467"/>
                  </a:cubicBezTo>
                  <a:cubicBezTo>
                    <a:pt x="9128" y="453"/>
                    <a:pt x="9610" y="439"/>
                    <a:pt x="10091" y="439"/>
                  </a:cubicBezTo>
                  <a:cubicBezTo>
                    <a:pt x="10686" y="439"/>
                    <a:pt x="11282" y="461"/>
                    <a:pt x="11877" y="531"/>
                  </a:cubicBezTo>
                  <a:cubicBezTo>
                    <a:pt x="12067" y="657"/>
                    <a:pt x="12193" y="879"/>
                    <a:pt x="12257" y="1101"/>
                  </a:cubicBezTo>
                  <a:cubicBezTo>
                    <a:pt x="12288" y="1322"/>
                    <a:pt x="12257" y="1512"/>
                    <a:pt x="12130" y="1671"/>
                  </a:cubicBezTo>
                  <a:cubicBezTo>
                    <a:pt x="11913" y="1975"/>
                    <a:pt x="11650" y="2056"/>
                    <a:pt x="11353" y="2056"/>
                  </a:cubicBezTo>
                  <a:cubicBezTo>
                    <a:pt x="11218" y="2056"/>
                    <a:pt x="11075" y="2039"/>
                    <a:pt x="10927" y="2019"/>
                  </a:cubicBezTo>
                  <a:lnTo>
                    <a:pt x="10895" y="2019"/>
                  </a:lnTo>
                  <a:cubicBezTo>
                    <a:pt x="11370" y="1892"/>
                    <a:pt x="11718" y="1671"/>
                    <a:pt x="11813" y="1227"/>
                  </a:cubicBezTo>
                  <a:cubicBezTo>
                    <a:pt x="11845" y="1132"/>
                    <a:pt x="11782" y="1006"/>
                    <a:pt x="11655" y="974"/>
                  </a:cubicBezTo>
                  <a:cubicBezTo>
                    <a:pt x="11639" y="969"/>
                    <a:pt x="11621" y="966"/>
                    <a:pt x="11604" y="966"/>
                  </a:cubicBezTo>
                  <a:cubicBezTo>
                    <a:pt x="11518" y="966"/>
                    <a:pt x="11422" y="1027"/>
                    <a:pt x="11370" y="1132"/>
                  </a:cubicBezTo>
                  <a:cubicBezTo>
                    <a:pt x="11275" y="1417"/>
                    <a:pt x="10863" y="1512"/>
                    <a:pt x="10547" y="1576"/>
                  </a:cubicBezTo>
                  <a:cubicBezTo>
                    <a:pt x="10300" y="1614"/>
                    <a:pt x="10026" y="1631"/>
                    <a:pt x="9740" y="1631"/>
                  </a:cubicBezTo>
                  <a:cubicBezTo>
                    <a:pt x="8373" y="1631"/>
                    <a:pt x="6734" y="1252"/>
                    <a:pt x="6525" y="1069"/>
                  </a:cubicBezTo>
                  <a:cubicBezTo>
                    <a:pt x="6525" y="1006"/>
                    <a:pt x="6493" y="942"/>
                    <a:pt x="6430" y="911"/>
                  </a:cubicBezTo>
                  <a:cubicBezTo>
                    <a:pt x="6404" y="902"/>
                    <a:pt x="6379" y="898"/>
                    <a:pt x="6354" y="898"/>
                  </a:cubicBezTo>
                  <a:cubicBezTo>
                    <a:pt x="6288" y="898"/>
                    <a:pt x="6231" y="928"/>
                    <a:pt x="6208" y="974"/>
                  </a:cubicBezTo>
                  <a:cubicBezTo>
                    <a:pt x="6113" y="1164"/>
                    <a:pt x="6145" y="1322"/>
                    <a:pt x="6208" y="1417"/>
                  </a:cubicBezTo>
                  <a:cubicBezTo>
                    <a:pt x="6430" y="1829"/>
                    <a:pt x="7380" y="1956"/>
                    <a:pt x="8203" y="2019"/>
                  </a:cubicBezTo>
                  <a:lnTo>
                    <a:pt x="8425" y="2051"/>
                  </a:lnTo>
                  <a:cubicBezTo>
                    <a:pt x="8773" y="2082"/>
                    <a:pt x="9280" y="2146"/>
                    <a:pt x="9818" y="2146"/>
                  </a:cubicBezTo>
                  <a:cubicBezTo>
                    <a:pt x="10069" y="2146"/>
                    <a:pt x="10319" y="2146"/>
                    <a:pt x="10539" y="2115"/>
                  </a:cubicBezTo>
                  <a:lnTo>
                    <a:pt x="10539" y="2115"/>
                  </a:lnTo>
                  <a:cubicBezTo>
                    <a:pt x="10529" y="2118"/>
                    <a:pt x="10515" y="2125"/>
                    <a:pt x="10515" y="2146"/>
                  </a:cubicBezTo>
                  <a:cubicBezTo>
                    <a:pt x="10483" y="2241"/>
                    <a:pt x="10515" y="2304"/>
                    <a:pt x="10547" y="2367"/>
                  </a:cubicBezTo>
                  <a:cubicBezTo>
                    <a:pt x="10483" y="2811"/>
                    <a:pt x="10483" y="3286"/>
                    <a:pt x="10515" y="3729"/>
                  </a:cubicBezTo>
                  <a:lnTo>
                    <a:pt x="10515" y="3919"/>
                  </a:lnTo>
                  <a:cubicBezTo>
                    <a:pt x="10515" y="4046"/>
                    <a:pt x="10515" y="4141"/>
                    <a:pt x="10515" y="4268"/>
                  </a:cubicBezTo>
                  <a:cubicBezTo>
                    <a:pt x="10515" y="4711"/>
                    <a:pt x="10547" y="5154"/>
                    <a:pt x="10610" y="5598"/>
                  </a:cubicBezTo>
                  <a:cubicBezTo>
                    <a:pt x="10642" y="5661"/>
                    <a:pt x="10673" y="5693"/>
                    <a:pt x="10705" y="5724"/>
                  </a:cubicBezTo>
                  <a:lnTo>
                    <a:pt x="10800" y="5724"/>
                  </a:lnTo>
                  <a:cubicBezTo>
                    <a:pt x="11655" y="7181"/>
                    <a:pt x="12542" y="8670"/>
                    <a:pt x="13397" y="10063"/>
                  </a:cubicBezTo>
                  <a:cubicBezTo>
                    <a:pt x="14917" y="12597"/>
                    <a:pt x="16469" y="15193"/>
                    <a:pt x="17926" y="17822"/>
                  </a:cubicBezTo>
                  <a:cubicBezTo>
                    <a:pt x="17926" y="17854"/>
                    <a:pt x="17894" y="17854"/>
                    <a:pt x="17894" y="17885"/>
                  </a:cubicBezTo>
                  <a:cubicBezTo>
                    <a:pt x="17715" y="18779"/>
                    <a:pt x="15555" y="18988"/>
                    <a:pt x="13414" y="18988"/>
                  </a:cubicBezTo>
                  <a:cubicBezTo>
                    <a:pt x="12142" y="18988"/>
                    <a:pt x="10878" y="18914"/>
                    <a:pt x="10040" y="18867"/>
                  </a:cubicBezTo>
                  <a:cubicBezTo>
                    <a:pt x="9597" y="18835"/>
                    <a:pt x="9248" y="18804"/>
                    <a:pt x="9027" y="18804"/>
                  </a:cubicBezTo>
                  <a:lnTo>
                    <a:pt x="7095" y="18804"/>
                  </a:lnTo>
                  <a:cubicBezTo>
                    <a:pt x="6816" y="18804"/>
                    <a:pt x="6536" y="18804"/>
                    <a:pt x="6256" y="18804"/>
                  </a:cubicBezTo>
                  <a:cubicBezTo>
                    <a:pt x="4434" y="18804"/>
                    <a:pt x="2589" y="18780"/>
                    <a:pt x="888" y="18424"/>
                  </a:cubicBezTo>
                  <a:cubicBezTo>
                    <a:pt x="603" y="17885"/>
                    <a:pt x="539" y="17442"/>
                    <a:pt x="666" y="16998"/>
                  </a:cubicBezTo>
                  <a:cubicBezTo>
                    <a:pt x="698" y="16967"/>
                    <a:pt x="761" y="16935"/>
                    <a:pt x="761" y="16903"/>
                  </a:cubicBezTo>
                  <a:cubicBezTo>
                    <a:pt x="1616" y="15383"/>
                    <a:pt x="2566" y="13895"/>
                    <a:pt x="3484" y="12438"/>
                  </a:cubicBezTo>
                  <a:cubicBezTo>
                    <a:pt x="4815" y="10316"/>
                    <a:pt x="6208" y="8100"/>
                    <a:pt x="7316" y="5819"/>
                  </a:cubicBezTo>
                  <a:cubicBezTo>
                    <a:pt x="7348" y="5756"/>
                    <a:pt x="7348" y="5693"/>
                    <a:pt x="7285" y="5629"/>
                  </a:cubicBezTo>
                  <a:cubicBezTo>
                    <a:pt x="7316" y="4901"/>
                    <a:pt x="7285" y="4141"/>
                    <a:pt x="7253" y="3413"/>
                  </a:cubicBezTo>
                  <a:cubicBezTo>
                    <a:pt x="7253" y="3128"/>
                    <a:pt x="7221" y="2842"/>
                    <a:pt x="7221" y="2589"/>
                  </a:cubicBezTo>
                  <a:cubicBezTo>
                    <a:pt x="7285" y="2557"/>
                    <a:pt x="7285" y="2494"/>
                    <a:pt x="7285" y="2431"/>
                  </a:cubicBezTo>
                  <a:cubicBezTo>
                    <a:pt x="7285" y="2336"/>
                    <a:pt x="7221" y="2272"/>
                    <a:pt x="7158" y="2272"/>
                  </a:cubicBezTo>
                  <a:cubicBezTo>
                    <a:pt x="7079" y="2241"/>
                    <a:pt x="7008" y="2233"/>
                    <a:pt x="6936" y="2233"/>
                  </a:cubicBezTo>
                  <a:cubicBezTo>
                    <a:pt x="6865" y="2233"/>
                    <a:pt x="6794" y="2241"/>
                    <a:pt x="6715" y="2241"/>
                  </a:cubicBezTo>
                  <a:lnTo>
                    <a:pt x="6556" y="2272"/>
                  </a:lnTo>
                  <a:cubicBezTo>
                    <a:pt x="6366" y="2272"/>
                    <a:pt x="6176" y="2241"/>
                    <a:pt x="5986" y="2241"/>
                  </a:cubicBezTo>
                  <a:cubicBezTo>
                    <a:pt x="5670" y="2019"/>
                    <a:pt x="5511" y="1734"/>
                    <a:pt x="5511" y="1417"/>
                  </a:cubicBezTo>
                  <a:cubicBezTo>
                    <a:pt x="5511" y="1037"/>
                    <a:pt x="5701" y="689"/>
                    <a:pt x="6018" y="436"/>
                  </a:cubicBezTo>
                  <a:close/>
                  <a:moveTo>
                    <a:pt x="6002" y="0"/>
                  </a:moveTo>
                  <a:cubicBezTo>
                    <a:pt x="5978" y="0"/>
                    <a:pt x="5955" y="8"/>
                    <a:pt x="5923" y="24"/>
                  </a:cubicBezTo>
                  <a:cubicBezTo>
                    <a:pt x="5860" y="56"/>
                    <a:pt x="5765" y="87"/>
                    <a:pt x="5701" y="119"/>
                  </a:cubicBezTo>
                  <a:lnTo>
                    <a:pt x="5670" y="151"/>
                  </a:lnTo>
                  <a:cubicBezTo>
                    <a:pt x="5226" y="404"/>
                    <a:pt x="4973" y="847"/>
                    <a:pt x="5036" y="1386"/>
                  </a:cubicBezTo>
                  <a:cubicBezTo>
                    <a:pt x="5100" y="1956"/>
                    <a:pt x="5480" y="2462"/>
                    <a:pt x="6018" y="2621"/>
                  </a:cubicBezTo>
                  <a:cubicBezTo>
                    <a:pt x="6034" y="2637"/>
                    <a:pt x="6058" y="2645"/>
                    <a:pt x="6081" y="2645"/>
                  </a:cubicBezTo>
                  <a:cubicBezTo>
                    <a:pt x="6105" y="2645"/>
                    <a:pt x="6129" y="2637"/>
                    <a:pt x="6145" y="2621"/>
                  </a:cubicBezTo>
                  <a:cubicBezTo>
                    <a:pt x="6366" y="2652"/>
                    <a:pt x="6588" y="2684"/>
                    <a:pt x="6841" y="2684"/>
                  </a:cubicBezTo>
                  <a:cubicBezTo>
                    <a:pt x="6746" y="3729"/>
                    <a:pt x="6683" y="4838"/>
                    <a:pt x="6841" y="5883"/>
                  </a:cubicBezTo>
                  <a:cubicBezTo>
                    <a:pt x="6841" y="5883"/>
                    <a:pt x="6873" y="5914"/>
                    <a:pt x="6873" y="5914"/>
                  </a:cubicBezTo>
                  <a:cubicBezTo>
                    <a:pt x="4783" y="8796"/>
                    <a:pt x="2724" y="12185"/>
                    <a:pt x="349" y="16650"/>
                  </a:cubicBezTo>
                  <a:cubicBezTo>
                    <a:pt x="349" y="16682"/>
                    <a:pt x="318" y="16713"/>
                    <a:pt x="318" y="16745"/>
                  </a:cubicBezTo>
                  <a:cubicBezTo>
                    <a:pt x="1" y="17347"/>
                    <a:pt x="64" y="18107"/>
                    <a:pt x="476" y="18582"/>
                  </a:cubicBezTo>
                  <a:cubicBezTo>
                    <a:pt x="508" y="18614"/>
                    <a:pt x="508" y="18645"/>
                    <a:pt x="571" y="18677"/>
                  </a:cubicBezTo>
                  <a:cubicBezTo>
                    <a:pt x="634" y="18740"/>
                    <a:pt x="698" y="18740"/>
                    <a:pt x="761" y="18740"/>
                  </a:cubicBezTo>
                  <a:cubicBezTo>
                    <a:pt x="1838" y="19120"/>
                    <a:pt x="3041" y="19152"/>
                    <a:pt x="4181" y="19184"/>
                  </a:cubicBezTo>
                  <a:cubicBezTo>
                    <a:pt x="4498" y="19184"/>
                    <a:pt x="4783" y="19184"/>
                    <a:pt x="5068" y="19215"/>
                  </a:cubicBezTo>
                  <a:cubicBezTo>
                    <a:pt x="7253" y="19310"/>
                    <a:pt x="9470" y="19342"/>
                    <a:pt x="11655" y="19374"/>
                  </a:cubicBezTo>
                  <a:cubicBezTo>
                    <a:pt x="12130" y="19374"/>
                    <a:pt x="12668" y="19405"/>
                    <a:pt x="13207" y="19437"/>
                  </a:cubicBezTo>
                  <a:cubicBezTo>
                    <a:pt x="13840" y="19500"/>
                    <a:pt x="14505" y="19532"/>
                    <a:pt x="15139" y="19532"/>
                  </a:cubicBezTo>
                  <a:cubicBezTo>
                    <a:pt x="15867" y="19532"/>
                    <a:pt x="16532" y="19469"/>
                    <a:pt x="17134" y="19310"/>
                  </a:cubicBezTo>
                  <a:cubicBezTo>
                    <a:pt x="17926" y="19057"/>
                    <a:pt x="18274" y="18899"/>
                    <a:pt x="18432" y="18012"/>
                  </a:cubicBezTo>
                  <a:cubicBezTo>
                    <a:pt x="18432" y="17980"/>
                    <a:pt x="18432" y="17949"/>
                    <a:pt x="18432" y="17949"/>
                  </a:cubicBezTo>
                  <a:cubicBezTo>
                    <a:pt x="18464" y="17885"/>
                    <a:pt x="18464" y="17822"/>
                    <a:pt x="18432" y="17759"/>
                  </a:cubicBezTo>
                  <a:cubicBezTo>
                    <a:pt x="16405" y="13927"/>
                    <a:pt x="13967" y="9461"/>
                    <a:pt x="11022" y="5439"/>
                  </a:cubicBezTo>
                  <a:cubicBezTo>
                    <a:pt x="11022" y="5439"/>
                    <a:pt x="11022" y="5408"/>
                    <a:pt x="11022" y="5408"/>
                  </a:cubicBezTo>
                  <a:cubicBezTo>
                    <a:pt x="11053" y="5028"/>
                    <a:pt x="11022" y="4648"/>
                    <a:pt x="11022" y="4268"/>
                  </a:cubicBezTo>
                  <a:cubicBezTo>
                    <a:pt x="11022" y="4109"/>
                    <a:pt x="10990" y="3951"/>
                    <a:pt x="10990" y="3793"/>
                  </a:cubicBezTo>
                  <a:lnTo>
                    <a:pt x="10990" y="3539"/>
                  </a:lnTo>
                  <a:cubicBezTo>
                    <a:pt x="10990" y="3223"/>
                    <a:pt x="10990" y="2874"/>
                    <a:pt x="10927" y="2557"/>
                  </a:cubicBezTo>
                  <a:lnTo>
                    <a:pt x="10927" y="2557"/>
                  </a:lnTo>
                  <a:cubicBezTo>
                    <a:pt x="11028" y="2580"/>
                    <a:pt x="11133" y="2590"/>
                    <a:pt x="11239" y="2590"/>
                  </a:cubicBezTo>
                  <a:cubicBezTo>
                    <a:pt x="11432" y="2590"/>
                    <a:pt x="11629" y="2555"/>
                    <a:pt x="11813" y="2494"/>
                  </a:cubicBezTo>
                  <a:cubicBezTo>
                    <a:pt x="12193" y="2367"/>
                    <a:pt x="12510" y="2082"/>
                    <a:pt x="12637" y="1766"/>
                  </a:cubicBezTo>
                  <a:cubicBezTo>
                    <a:pt x="12795" y="1417"/>
                    <a:pt x="12763" y="942"/>
                    <a:pt x="12573" y="594"/>
                  </a:cubicBezTo>
                  <a:cubicBezTo>
                    <a:pt x="12383" y="309"/>
                    <a:pt x="12098" y="119"/>
                    <a:pt x="11750" y="87"/>
                  </a:cubicBezTo>
                  <a:cubicBezTo>
                    <a:pt x="11718" y="87"/>
                    <a:pt x="11687" y="87"/>
                    <a:pt x="11655" y="119"/>
                  </a:cubicBezTo>
                  <a:cubicBezTo>
                    <a:pt x="11275" y="35"/>
                    <a:pt x="10867" y="20"/>
                    <a:pt x="10459" y="20"/>
                  </a:cubicBezTo>
                  <a:cubicBezTo>
                    <a:pt x="10255" y="20"/>
                    <a:pt x="10050" y="24"/>
                    <a:pt x="9850" y="24"/>
                  </a:cubicBezTo>
                  <a:lnTo>
                    <a:pt x="8805" y="24"/>
                  </a:lnTo>
                  <a:cubicBezTo>
                    <a:pt x="7950" y="24"/>
                    <a:pt x="7031" y="24"/>
                    <a:pt x="6145" y="56"/>
                  </a:cubicBezTo>
                  <a:cubicBezTo>
                    <a:pt x="6113" y="56"/>
                    <a:pt x="6113" y="24"/>
                    <a:pt x="6081" y="24"/>
                  </a:cubicBezTo>
                  <a:cubicBezTo>
                    <a:pt x="6050" y="8"/>
                    <a:pt x="6026" y="0"/>
                    <a:pt x="600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15"/>
            <p:cNvSpPr/>
            <p:nvPr/>
          </p:nvSpPr>
          <p:spPr>
            <a:xfrm>
              <a:off x="489893" y="2379414"/>
              <a:ext cx="495243" cy="268921"/>
            </a:xfrm>
            <a:custGeom>
              <a:rect b="b" l="l" r="r" t="t"/>
              <a:pathLst>
                <a:path extrusionOk="0" h="8857" w="16311">
                  <a:moveTo>
                    <a:pt x="7607" y="559"/>
                  </a:moveTo>
                  <a:cubicBezTo>
                    <a:pt x="9008" y="559"/>
                    <a:pt x="10392" y="850"/>
                    <a:pt x="11528" y="1193"/>
                  </a:cubicBezTo>
                  <a:cubicBezTo>
                    <a:pt x="10736" y="1890"/>
                    <a:pt x="9248" y="1985"/>
                    <a:pt x="8235" y="2048"/>
                  </a:cubicBezTo>
                  <a:cubicBezTo>
                    <a:pt x="7910" y="2064"/>
                    <a:pt x="7602" y="2072"/>
                    <a:pt x="7312" y="2072"/>
                  </a:cubicBezTo>
                  <a:cubicBezTo>
                    <a:pt x="5878" y="2072"/>
                    <a:pt x="4887" y="1879"/>
                    <a:pt x="4466" y="1510"/>
                  </a:cubicBezTo>
                  <a:lnTo>
                    <a:pt x="4498" y="1510"/>
                  </a:lnTo>
                  <a:cubicBezTo>
                    <a:pt x="5289" y="1541"/>
                    <a:pt x="6081" y="1573"/>
                    <a:pt x="6841" y="1573"/>
                  </a:cubicBezTo>
                  <a:lnTo>
                    <a:pt x="6873" y="1573"/>
                  </a:lnTo>
                  <a:cubicBezTo>
                    <a:pt x="6968" y="1573"/>
                    <a:pt x="7031" y="1510"/>
                    <a:pt x="7031" y="1415"/>
                  </a:cubicBezTo>
                  <a:cubicBezTo>
                    <a:pt x="7031" y="1320"/>
                    <a:pt x="6968" y="1225"/>
                    <a:pt x="6873" y="1225"/>
                  </a:cubicBezTo>
                  <a:cubicBezTo>
                    <a:pt x="6081" y="1193"/>
                    <a:pt x="5289" y="1161"/>
                    <a:pt x="4498" y="1161"/>
                  </a:cubicBezTo>
                  <a:cubicBezTo>
                    <a:pt x="5479" y="725"/>
                    <a:pt x="6548" y="559"/>
                    <a:pt x="7607" y="559"/>
                  </a:cubicBezTo>
                  <a:close/>
                  <a:moveTo>
                    <a:pt x="12035" y="1415"/>
                  </a:moveTo>
                  <a:cubicBezTo>
                    <a:pt x="12605" y="2460"/>
                    <a:pt x="13238" y="3473"/>
                    <a:pt x="13840" y="4423"/>
                  </a:cubicBezTo>
                  <a:cubicBezTo>
                    <a:pt x="14062" y="4772"/>
                    <a:pt x="14315" y="5120"/>
                    <a:pt x="14537" y="5437"/>
                  </a:cubicBezTo>
                  <a:cubicBezTo>
                    <a:pt x="15043" y="6133"/>
                    <a:pt x="15550" y="6830"/>
                    <a:pt x="15898" y="7622"/>
                  </a:cubicBezTo>
                  <a:cubicBezTo>
                    <a:pt x="15074" y="8274"/>
                    <a:pt x="13575" y="8438"/>
                    <a:pt x="12050" y="8438"/>
                  </a:cubicBezTo>
                  <a:cubicBezTo>
                    <a:pt x="11057" y="8438"/>
                    <a:pt x="10053" y="8369"/>
                    <a:pt x="9216" y="8319"/>
                  </a:cubicBezTo>
                  <a:cubicBezTo>
                    <a:pt x="8678" y="8255"/>
                    <a:pt x="8235" y="8224"/>
                    <a:pt x="7823" y="8224"/>
                  </a:cubicBezTo>
                  <a:cubicBezTo>
                    <a:pt x="6303" y="8160"/>
                    <a:pt x="4783" y="8065"/>
                    <a:pt x="3262" y="7939"/>
                  </a:cubicBezTo>
                  <a:cubicBezTo>
                    <a:pt x="2502" y="7875"/>
                    <a:pt x="1711" y="7812"/>
                    <a:pt x="919" y="7749"/>
                  </a:cubicBezTo>
                  <a:lnTo>
                    <a:pt x="887" y="7749"/>
                  </a:lnTo>
                  <a:cubicBezTo>
                    <a:pt x="761" y="7685"/>
                    <a:pt x="697" y="7590"/>
                    <a:pt x="666" y="7464"/>
                  </a:cubicBezTo>
                  <a:lnTo>
                    <a:pt x="666" y="7464"/>
                  </a:lnTo>
                  <a:cubicBezTo>
                    <a:pt x="1584" y="7527"/>
                    <a:pt x="2502" y="7590"/>
                    <a:pt x="3389" y="7685"/>
                  </a:cubicBezTo>
                  <a:cubicBezTo>
                    <a:pt x="3452" y="7685"/>
                    <a:pt x="3547" y="7654"/>
                    <a:pt x="3547" y="7559"/>
                  </a:cubicBezTo>
                  <a:cubicBezTo>
                    <a:pt x="3547" y="7464"/>
                    <a:pt x="3516" y="7369"/>
                    <a:pt x="3421" y="7369"/>
                  </a:cubicBezTo>
                  <a:cubicBezTo>
                    <a:pt x="2376" y="7210"/>
                    <a:pt x="1457" y="7147"/>
                    <a:pt x="634" y="7147"/>
                  </a:cubicBezTo>
                  <a:cubicBezTo>
                    <a:pt x="634" y="6988"/>
                    <a:pt x="697" y="6798"/>
                    <a:pt x="792" y="6577"/>
                  </a:cubicBezTo>
                  <a:cubicBezTo>
                    <a:pt x="2376" y="6577"/>
                    <a:pt x="4086" y="6640"/>
                    <a:pt x="6113" y="6735"/>
                  </a:cubicBezTo>
                  <a:cubicBezTo>
                    <a:pt x="6208" y="6735"/>
                    <a:pt x="6271" y="6672"/>
                    <a:pt x="6271" y="6577"/>
                  </a:cubicBezTo>
                  <a:cubicBezTo>
                    <a:pt x="6271" y="6482"/>
                    <a:pt x="6208" y="6418"/>
                    <a:pt x="6113" y="6418"/>
                  </a:cubicBezTo>
                  <a:cubicBezTo>
                    <a:pt x="4498" y="6292"/>
                    <a:pt x="2787" y="6260"/>
                    <a:pt x="919" y="6260"/>
                  </a:cubicBezTo>
                  <a:cubicBezTo>
                    <a:pt x="1014" y="6038"/>
                    <a:pt x="1172" y="5785"/>
                    <a:pt x="1331" y="5500"/>
                  </a:cubicBezTo>
                  <a:cubicBezTo>
                    <a:pt x="1869" y="5537"/>
                    <a:pt x="2374" y="5553"/>
                    <a:pt x="2853" y="5553"/>
                  </a:cubicBezTo>
                  <a:cubicBezTo>
                    <a:pt x="3192" y="5553"/>
                    <a:pt x="3518" y="5545"/>
                    <a:pt x="3833" y="5532"/>
                  </a:cubicBezTo>
                  <a:cubicBezTo>
                    <a:pt x="3928" y="5532"/>
                    <a:pt x="3991" y="5468"/>
                    <a:pt x="3991" y="5373"/>
                  </a:cubicBezTo>
                  <a:cubicBezTo>
                    <a:pt x="3991" y="5278"/>
                    <a:pt x="3928" y="5215"/>
                    <a:pt x="3833" y="5215"/>
                  </a:cubicBezTo>
                  <a:cubicBezTo>
                    <a:pt x="3601" y="5224"/>
                    <a:pt x="3371" y="5228"/>
                    <a:pt x="3144" y="5228"/>
                  </a:cubicBezTo>
                  <a:cubicBezTo>
                    <a:pt x="2596" y="5228"/>
                    <a:pt x="2058" y="5206"/>
                    <a:pt x="1521" y="5183"/>
                  </a:cubicBezTo>
                  <a:cubicBezTo>
                    <a:pt x="1647" y="5025"/>
                    <a:pt x="1742" y="4867"/>
                    <a:pt x="1837" y="4708"/>
                  </a:cubicBezTo>
                  <a:lnTo>
                    <a:pt x="1932" y="4708"/>
                  </a:lnTo>
                  <a:cubicBezTo>
                    <a:pt x="4054" y="4708"/>
                    <a:pt x="6176" y="4835"/>
                    <a:pt x="8266" y="4930"/>
                  </a:cubicBezTo>
                  <a:lnTo>
                    <a:pt x="8931" y="4962"/>
                  </a:lnTo>
                  <a:cubicBezTo>
                    <a:pt x="9026" y="4962"/>
                    <a:pt x="9090" y="4898"/>
                    <a:pt x="9090" y="4803"/>
                  </a:cubicBezTo>
                  <a:cubicBezTo>
                    <a:pt x="9090" y="4708"/>
                    <a:pt x="9026" y="4645"/>
                    <a:pt x="8931" y="4645"/>
                  </a:cubicBezTo>
                  <a:cubicBezTo>
                    <a:pt x="7420" y="4477"/>
                    <a:pt x="5836" y="4400"/>
                    <a:pt x="3960" y="4400"/>
                  </a:cubicBezTo>
                  <a:cubicBezTo>
                    <a:pt x="3359" y="4400"/>
                    <a:pt x="2728" y="4408"/>
                    <a:pt x="2059" y="4423"/>
                  </a:cubicBezTo>
                  <a:cubicBezTo>
                    <a:pt x="2091" y="4360"/>
                    <a:pt x="2122" y="4297"/>
                    <a:pt x="2154" y="4233"/>
                  </a:cubicBezTo>
                  <a:lnTo>
                    <a:pt x="2566" y="3632"/>
                  </a:lnTo>
                  <a:lnTo>
                    <a:pt x="2629" y="3505"/>
                  </a:lnTo>
                  <a:cubicBezTo>
                    <a:pt x="2661" y="3537"/>
                    <a:pt x="2692" y="3537"/>
                    <a:pt x="2724" y="3537"/>
                  </a:cubicBezTo>
                  <a:cubicBezTo>
                    <a:pt x="3104" y="3568"/>
                    <a:pt x="3452" y="3568"/>
                    <a:pt x="3833" y="3568"/>
                  </a:cubicBezTo>
                  <a:lnTo>
                    <a:pt x="5099" y="3568"/>
                  </a:lnTo>
                  <a:cubicBezTo>
                    <a:pt x="5194" y="3568"/>
                    <a:pt x="5258" y="3473"/>
                    <a:pt x="5258" y="3378"/>
                  </a:cubicBezTo>
                  <a:cubicBezTo>
                    <a:pt x="5258" y="3283"/>
                    <a:pt x="5194" y="3220"/>
                    <a:pt x="5099" y="3220"/>
                  </a:cubicBezTo>
                  <a:lnTo>
                    <a:pt x="4751" y="3220"/>
                  </a:lnTo>
                  <a:cubicBezTo>
                    <a:pt x="4434" y="3204"/>
                    <a:pt x="4110" y="3196"/>
                    <a:pt x="3785" y="3196"/>
                  </a:cubicBezTo>
                  <a:cubicBezTo>
                    <a:pt x="3460" y="3196"/>
                    <a:pt x="3136" y="3204"/>
                    <a:pt x="2819" y="3220"/>
                  </a:cubicBezTo>
                  <a:cubicBezTo>
                    <a:pt x="2946" y="2998"/>
                    <a:pt x="3104" y="2777"/>
                    <a:pt x="3231" y="2555"/>
                  </a:cubicBezTo>
                  <a:cubicBezTo>
                    <a:pt x="3706" y="2587"/>
                    <a:pt x="4181" y="2650"/>
                    <a:pt x="4624" y="2682"/>
                  </a:cubicBezTo>
                  <a:cubicBezTo>
                    <a:pt x="4719" y="2682"/>
                    <a:pt x="4814" y="2618"/>
                    <a:pt x="4814" y="2523"/>
                  </a:cubicBezTo>
                  <a:cubicBezTo>
                    <a:pt x="4814" y="2428"/>
                    <a:pt x="4751" y="2365"/>
                    <a:pt x="4656" y="2333"/>
                  </a:cubicBezTo>
                  <a:cubicBezTo>
                    <a:pt x="4276" y="2301"/>
                    <a:pt x="3864" y="2270"/>
                    <a:pt x="3452" y="2238"/>
                  </a:cubicBezTo>
                  <a:cubicBezTo>
                    <a:pt x="3611" y="1985"/>
                    <a:pt x="3738" y="1763"/>
                    <a:pt x="3896" y="1510"/>
                  </a:cubicBezTo>
                  <a:cubicBezTo>
                    <a:pt x="4339" y="2555"/>
                    <a:pt x="6493" y="2587"/>
                    <a:pt x="7348" y="2587"/>
                  </a:cubicBezTo>
                  <a:lnTo>
                    <a:pt x="7411" y="2587"/>
                  </a:lnTo>
                  <a:cubicBezTo>
                    <a:pt x="7473" y="2587"/>
                    <a:pt x="7537" y="2587"/>
                    <a:pt x="7604" y="2587"/>
                  </a:cubicBezTo>
                  <a:cubicBezTo>
                    <a:pt x="8871" y="2587"/>
                    <a:pt x="10982" y="2558"/>
                    <a:pt x="12035" y="1415"/>
                  </a:cubicBezTo>
                  <a:close/>
                  <a:moveTo>
                    <a:pt x="7548" y="0"/>
                  </a:moveTo>
                  <a:cubicBezTo>
                    <a:pt x="6260" y="0"/>
                    <a:pt x="4949" y="253"/>
                    <a:pt x="3896" y="1003"/>
                  </a:cubicBezTo>
                  <a:cubicBezTo>
                    <a:pt x="3864" y="1035"/>
                    <a:pt x="3833" y="1066"/>
                    <a:pt x="3833" y="1130"/>
                  </a:cubicBezTo>
                  <a:cubicBezTo>
                    <a:pt x="3769" y="1193"/>
                    <a:pt x="3706" y="1288"/>
                    <a:pt x="3611" y="1383"/>
                  </a:cubicBezTo>
                  <a:cubicBezTo>
                    <a:pt x="3452" y="1605"/>
                    <a:pt x="3231" y="1858"/>
                    <a:pt x="3009" y="2175"/>
                  </a:cubicBezTo>
                  <a:cubicBezTo>
                    <a:pt x="2946" y="2206"/>
                    <a:pt x="2914" y="2206"/>
                    <a:pt x="2882" y="2270"/>
                  </a:cubicBezTo>
                  <a:cubicBezTo>
                    <a:pt x="2851" y="2301"/>
                    <a:pt x="2851" y="2333"/>
                    <a:pt x="2851" y="2365"/>
                  </a:cubicBezTo>
                  <a:cubicBezTo>
                    <a:pt x="2059" y="3442"/>
                    <a:pt x="1426" y="4392"/>
                    <a:pt x="951" y="5152"/>
                  </a:cubicBezTo>
                  <a:cubicBezTo>
                    <a:pt x="887" y="5152"/>
                    <a:pt x="824" y="5215"/>
                    <a:pt x="792" y="5310"/>
                  </a:cubicBezTo>
                  <a:cubicBezTo>
                    <a:pt x="792" y="5342"/>
                    <a:pt x="824" y="5373"/>
                    <a:pt x="824" y="5405"/>
                  </a:cubicBezTo>
                  <a:cubicBezTo>
                    <a:pt x="127" y="6703"/>
                    <a:pt x="1" y="7527"/>
                    <a:pt x="381" y="7907"/>
                  </a:cubicBezTo>
                  <a:cubicBezTo>
                    <a:pt x="381" y="7939"/>
                    <a:pt x="381" y="7970"/>
                    <a:pt x="381" y="8002"/>
                  </a:cubicBezTo>
                  <a:cubicBezTo>
                    <a:pt x="412" y="8065"/>
                    <a:pt x="476" y="8097"/>
                    <a:pt x="539" y="8097"/>
                  </a:cubicBezTo>
                  <a:cubicBezTo>
                    <a:pt x="3864" y="8635"/>
                    <a:pt x="7253" y="8730"/>
                    <a:pt x="10420" y="8730"/>
                  </a:cubicBezTo>
                  <a:cubicBezTo>
                    <a:pt x="10705" y="8730"/>
                    <a:pt x="11085" y="8762"/>
                    <a:pt x="11496" y="8794"/>
                  </a:cubicBezTo>
                  <a:cubicBezTo>
                    <a:pt x="11971" y="8825"/>
                    <a:pt x="12510" y="8857"/>
                    <a:pt x="13080" y="8857"/>
                  </a:cubicBezTo>
                  <a:cubicBezTo>
                    <a:pt x="14252" y="8857"/>
                    <a:pt x="15455" y="8699"/>
                    <a:pt x="16152" y="7939"/>
                  </a:cubicBezTo>
                  <a:cubicBezTo>
                    <a:pt x="16183" y="7939"/>
                    <a:pt x="16183" y="7939"/>
                    <a:pt x="16215" y="7907"/>
                  </a:cubicBezTo>
                  <a:cubicBezTo>
                    <a:pt x="16278" y="7875"/>
                    <a:pt x="16310" y="7812"/>
                    <a:pt x="16278" y="7749"/>
                  </a:cubicBezTo>
                  <a:cubicBezTo>
                    <a:pt x="16278" y="7749"/>
                    <a:pt x="16278" y="7717"/>
                    <a:pt x="16278" y="7717"/>
                  </a:cubicBezTo>
                  <a:lnTo>
                    <a:pt x="16278" y="7685"/>
                  </a:lnTo>
                  <a:cubicBezTo>
                    <a:pt x="16278" y="7654"/>
                    <a:pt x="16278" y="7654"/>
                    <a:pt x="16247" y="7622"/>
                  </a:cubicBezTo>
                  <a:cubicBezTo>
                    <a:pt x="16057" y="6767"/>
                    <a:pt x="15518" y="6038"/>
                    <a:pt x="15012" y="5310"/>
                  </a:cubicBezTo>
                  <a:cubicBezTo>
                    <a:pt x="14853" y="5088"/>
                    <a:pt x="14663" y="4835"/>
                    <a:pt x="14505" y="4613"/>
                  </a:cubicBezTo>
                  <a:cubicBezTo>
                    <a:pt x="13808" y="3537"/>
                    <a:pt x="13080" y="2333"/>
                    <a:pt x="12288" y="940"/>
                  </a:cubicBezTo>
                  <a:cubicBezTo>
                    <a:pt x="12262" y="862"/>
                    <a:pt x="12193" y="805"/>
                    <a:pt x="12117" y="805"/>
                  </a:cubicBezTo>
                  <a:cubicBezTo>
                    <a:pt x="12100" y="805"/>
                    <a:pt x="12083" y="807"/>
                    <a:pt x="12066" y="813"/>
                  </a:cubicBezTo>
                  <a:cubicBezTo>
                    <a:pt x="11123" y="499"/>
                    <a:pt x="9358" y="0"/>
                    <a:pt x="754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15"/>
            <p:cNvSpPr/>
            <p:nvPr/>
          </p:nvSpPr>
          <p:spPr>
            <a:xfrm>
              <a:off x="758176" y="2325854"/>
              <a:ext cx="40412" cy="37862"/>
            </a:xfrm>
            <a:custGeom>
              <a:rect b="b" l="l" r="r" t="t"/>
              <a:pathLst>
                <a:path extrusionOk="0" h="1247" w="1331">
                  <a:moveTo>
                    <a:pt x="708" y="373"/>
                  </a:moveTo>
                  <a:cubicBezTo>
                    <a:pt x="741" y="373"/>
                    <a:pt x="769" y="380"/>
                    <a:pt x="792" y="392"/>
                  </a:cubicBezTo>
                  <a:cubicBezTo>
                    <a:pt x="855" y="424"/>
                    <a:pt x="887" y="487"/>
                    <a:pt x="887" y="582"/>
                  </a:cubicBezTo>
                  <a:cubicBezTo>
                    <a:pt x="919" y="645"/>
                    <a:pt x="887" y="709"/>
                    <a:pt x="855" y="740"/>
                  </a:cubicBezTo>
                  <a:cubicBezTo>
                    <a:pt x="798" y="798"/>
                    <a:pt x="747" y="816"/>
                    <a:pt x="703" y="816"/>
                  </a:cubicBezTo>
                  <a:cubicBezTo>
                    <a:pt x="649" y="816"/>
                    <a:pt x="605" y="789"/>
                    <a:pt x="570" y="772"/>
                  </a:cubicBezTo>
                  <a:cubicBezTo>
                    <a:pt x="507" y="709"/>
                    <a:pt x="444" y="582"/>
                    <a:pt x="475" y="455"/>
                  </a:cubicBezTo>
                  <a:cubicBezTo>
                    <a:pt x="576" y="395"/>
                    <a:pt x="651" y="373"/>
                    <a:pt x="708" y="373"/>
                  </a:cubicBezTo>
                  <a:close/>
                  <a:moveTo>
                    <a:pt x="736" y="0"/>
                  </a:moveTo>
                  <a:cubicBezTo>
                    <a:pt x="692" y="0"/>
                    <a:pt x="647" y="4"/>
                    <a:pt x="602" y="12"/>
                  </a:cubicBezTo>
                  <a:cubicBezTo>
                    <a:pt x="475" y="12"/>
                    <a:pt x="349" y="107"/>
                    <a:pt x="254" y="202"/>
                  </a:cubicBezTo>
                  <a:cubicBezTo>
                    <a:pt x="64" y="424"/>
                    <a:pt x="0" y="740"/>
                    <a:pt x="159" y="994"/>
                  </a:cubicBezTo>
                  <a:cubicBezTo>
                    <a:pt x="254" y="1120"/>
                    <a:pt x="412" y="1215"/>
                    <a:pt x="602" y="1247"/>
                  </a:cubicBezTo>
                  <a:lnTo>
                    <a:pt x="697" y="1247"/>
                  </a:lnTo>
                  <a:cubicBezTo>
                    <a:pt x="855" y="1247"/>
                    <a:pt x="1014" y="1184"/>
                    <a:pt x="1140" y="1089"/>
                  </a:cubicBezTo>
                  <a:cubicBezTo>
                    <a:pt x="1267" y="962"/>
                    <a:pt x="1330" y="804"/>
                    <a:pt x="1330" y="614"/>
                  </a:cubicBezTo>
                  <a:cubicBezTo>
                    <a:pt x="1330" y="424"/>
                    <a:pt x="1235" y="265"/>
                    <a:pt x="1109" y="139"/>
                  </a:cubicBezTo>
                  <a:cubicBezTo>
                    <a:pt x="1012" y="42"/>
                    <a:pt x="878" y="0"/>
                    <a:pt x="73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15"/>
            <p:cNvSpPr/>
            <p:nvPr/>
          </p:nvSpPr>
          <p:spPr>
            <a:xfrm>
              <a:off x="704313" y="2276212"/>
              <a:ext cx="56778" cy="54835"/>
            </a:xfrm>
            <a:custGeom>
              <a:rect b="b" l="l" r="r" t="t"/>
              <a:pathLst>
                <a:path extrusionOk="0" h="1806" w="1870">
                  <a:moveTo>
                    <a:pt x="951" y="412"/>
                  </a:moveTo>
                  <a:cubicBezTo>
                    <a:pt x="1109" y="412"/>
                    <a:pt x="1236" y="475"/>
                    <a:pt x="1299" y="602"/>
                  </a:cubicBezTo>
                  <a:cubicBezTo>
                    <a:pt x="1394" y="728"/>
                    <a:pt x="1394" y="855"/>
                    <a:pt x="1363" y="1013"/>
                  </a:cubicBezTo>
                  <a:cubicBezTo>
                    <a:pt x="1363" y="1140"/>
                    <a:pt x="1268" y="1267"/>
                    <a:pt x="1173" y="1299"/>
                  </a:cubicBezTo>
                  <a:cubicBezTo>
                    <a:pt x="1098" y="1336"/>
                    <a:pt x="1024" y="1351"/>
                    <a:pt x="950" y="1351"/>
                  </a:cubicBezTo>
                  <a:cubicBezTo>
                    <a:pt x="897" y="1351"/>
                    <a:pt x="845" y="1343"/>
                    <a:pt x="792" y="1330"/>
                  </a:cubicBezTo>
                  <a:cubicBezTo>
                    <a:pt x="666" y="1299"/>
                    <a:pt x="571" y="1204"/>
                    <a:pt x="507" y="1108"/>
                  </a:cubicBezTo>
                  <a:cubicBezTo>
                    <a:pt x="444" y="982"/>
                    <a:pt x="476" y="855"/>
                    <a:pt x="507" y="792"/>
                  </a:cubicBezTo>
                  <a:cubicBezTo>
                    <a:pt x="539" y="633"/>
                    <a:pt x="666" y="507"/>
                    <a:pt x="792" y="443"/>
                  </a:cubicBezTo>
                  <a:cubicBezTo>
                    <a:pt x="856" y="443"/>
                    <a:pt x="919" y="412"/>
                    <a:pt x="951" y="412"/>
                  </a:cubicBezTo>
                  <a:close/>
                  <a:moveTo>
                    <a:pt x="856" y="0"/>
                  </a:moveTo>
                  <a:cubicBezTo>
                    <a:pt x="602" y="0"/>
                    <a:pt x="381" y="95"/>
                    <a:pt x="254" y="285"/>
                  </a:cubicBezTo>
                  <a:cubicBezTo>
                    <a:pt x="222" y="317"/>
                    <a:pt x="222" y="380"/>
                    <a:pt x="222" y="412"/>
                  </a:cubicBezTo>
                  <a:cubicBezTo>
                    <a:pt x="32" y="665"/>
                    <a:pt x="1" y="982"/>
                    <a:pt x="96" y="1267"/>
                  </a:cubicBezTo>
                  <a:cubicBezTo>
                    <a:pt x="191" y="1489"/>
                    <a:pt x="381" y="1679"/>
                    <a:pt x="634" y="1774"/>
                  </a:cubicBezTo>
                  <a:cubicBezTo>
                    <a:pt x="729" y="1805"/>
                    <a:pt x="856" y="1805"/>
                    <a:pt x="951" y="1805"/>
                  </a:cubicBezTo>
                  <a:cubicBezTo>
                    <a:pt x="1109" y="1805"/>
                    <a:pt x="1299" y="1774"/>
                    <a:pt x="1426" y="1679"/>
                  </a:cubicBezTo>
                  <a:cubicBezTo>
                    <a:pt x="1616" y="1552"/>
                    <a:pt x="1774" y="1330"/>
                    <a:pt x="1806" y="1077"/>
                  </a:cubicBezTo>
                  <a:cubicBezTo>
                    <a:pt x="1869" y="792"/>
                    <a:pt x="1806" y="507"/>
                    <a:pt x="1648" y="317"/>
                  </a:cubicBezTo>
                  <a:cubicBezTo>
                    <a:pt x="1458" y="127"/>
                    <a:pt x="1173" y="0"/>
                    <a:pt x="85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15"/>
            <p:cNvSpPr/>
            <p:nvPr/>
          </p:nvSpPr>
          <p:spPr>
            <a:xfrm>
              <a:off x="716822" y="2232915"/>
              <a:ext cx="34644" cy="37558"/>
            </a:xfrm>
            <a:custGeom>
              <a:rect b="b" l="l" r="r" t="t"/>
              <a:pathLst>
                <a:path extrusionOk="0" h="1237" w="1141">
                  <a:moveTo>
                    <a:pt x="634" y="539"/>
                  </a:moveTo>
                  <a:cubicBezTo>
                    <a:pt x="634" y="571"/>
                    <a:pt x="634" y="603"/>
                    <a:pt x="634" y="634"/>
                  </a:cubicBezTo>
                  <a:cubicBezTo>
                    <a:pt x="634" y="666"/>
                    <a:pt x="602" y="761"/>
                    <a:pt x="571" y="761"/>
                  </a:cubicBezTo>
                  <a:cubicBezTo>
                    <a:pt x="555" y="777"/>
                    <a:pt x="547" y="785"/>
                    <a:pt x="539" y="785"/>
                  </a:cubicBezTo>
                  <a:cubicBezTo>
                    <a:pt x="531" y="785"/>
                    <a:pt x="523" y="777"/>
                    <a:pt x="507" y="761"/>
                  </a:cubicBezTo>
                  <a:cubicBezTo>
                    <a:pt x="476" y="761"/>
                    <a:pt x="412" y="698"/>
                    <a:pt x="444" y="634"/>
                  </a:cubicBezTo>
                  <a:cubicBezTo>
                    <a:pt x="476" y="634"/>
                    <a:pt x="507" y="634"/>
                    <a:pt x="507" y="603"/>
                  </a:cubicBezTo>
                  <a:cubicBezTo>
                    <a:pt x="539" y="603"/>
                    <a:pt x="602" y="571"/>
                    <a:pt x="634" y="539"/>
                  </a:cubicBezTo>
                  <a:close/>
                  <a:moveTo>
                    <a:pt x="761" y="1"/>
                  </a:moveTo>
                  <a:cubicBezTo>
                    <a:pt x="697" y="1"/>
                    <a:pt x="634" y="1"/>
                    <a:pt x="571" y="64"/>
                  </a:cubicBezTo>
                  <a:cubicBezTo>
                    <a:pt x="254" y="159"/>
                    <a:pt x="64" y="349"/>
                    <a:pt x="32" y="634"/>
                  </a:cubicBezTo>
                  <a:cubicBezTo>
                    <a:pt x="0" y="856"/>
                    <a:pt x="127" y="1109"/>
                    <a:pt x="349" y="1204"/>
                  </a:cubicBezTo>
                  <a:cubicBezTo>
                    <a:pt x="412" y="1236"/>
                    <a:pt x="476" y="1236"/>
                    <a:pt x="539" y="1236"/>
                  </a:cubicBezTo>
                  <a:cubicBezTo>
                    <a:pt x="729" y="1236"/>
                    <a:pt x="887" y="1141"/>
                    <a:pt x="982" y="983"/>
                  </a:cubicBezTo>
                  <a:cubicBezTo>
                    <a:pt x="1141" y="729"/>
                    <a:pt x="1109" y="413"/>
                    <a:pt x="919" y="96"/>
                  </a:cubicBezTo>
                  <a:cubicBezTo>
                    <a:pt x="856" y="33"/>
                    <a:pt x="824" y="1"/>
                    <a:pt x="76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2" name="Google Shape;702;p15"/>
          <p:cNvSpPr/>
          <p:nvPr/>
        </p:nvSpPr>
        <p:spPr>
          <a:xfrm>
            <a:off x="5276010" y="1268966"/>
            <a:ext cx="258689" cy="255349"/>
          </a:xfrm>
          <a:custGeom>
            <a:rect b="b" l="l" r="r" t="t"/>
            <a:pathLst>
              <a:path extrusionOk="0" h="8410" w="8520">
                <a:moveTo>
                  <a:pt x="4803" y="531"/>
                </a:moveTo>
                <a:cubicBezTo>
                  <a:pt x="5479" y="531"/>
                  <a:pt x="6105" y="729"/>
                  <a:pt x="6619" y="1125"/>
                </a:cubicBezTo>
                <a:cubicBezTo>
                  <a:pt x="7474" y="1759"/>
                  <a:pt x="7886" y="2835"/>
                  <a:pt x="7791" y="4102"/>
                </a:cubicBezTo>
                <a:cubicBezTo>
                  <a:pt x="7633" y="6351"/>
                  <a:pt x="5701" y="7396"/>
                  <a:pt x="4086" y="7839"/>
                </a:cubicBezTo>
                <a:cubicBezTo>
                  <a:pt x="4054" y="7839"/>
                  <a:pt x="4022" y="7871"/>
                  <a:pt x="3991" y="7871"/>
                </a:cubicBezTo>
                <a:cubicBezTo>
                  <a:pt x="3885" y="7884"/>
                  <a:pt x="3781" y="7890"/>
                  <a:pt x="3678" y="7890"/>
                </a:cubicBezTo>
                <a:cubicBezTo>
                  <a:pt x="3287" y="7890"/>
                  <a:pt x="2916" y="7799"/>
                  <a:pt x="2566" y="7649"/>
                </a:cubicBezTo>
                <a:cubicBezTo>
                  <a:pt x="2819" y="7649"/>
                  <a:pt x="3104" y="7681"/>
                  <a:pt x="3326" y="7681"/>
                </a:cubicBezTo>
                <a:cubicBezTo>
                  <a:pt x="3516" y="7681"/>
                  <a:pt x="3706" y="7681"/>
                  <a:pt x="3896" y="7649"/>
                </a:cubicBezTo>
                <a:cubicBezTo>
                  <a:pt x="3991" y="7649"/>
                  <a:pt x="4054" y="7554"/>
                  <a:pt x="4054" y="7459"/>
                </a:cubicBezTo>
                <a:cubicBezTo>
                  <a:pt x="4054" y="7364"/>
                  <a:pt x="3991" y="7301"/>
                  <a:pt x="3896" y="7269"/>
                </a:cubicBezTo>
                <a:cubicBezTo>
                  <a:pt x="3729" y="7260"/>
                  <a:pt x="3559" y="7256"/>
                  <a:pt x="3387" y="7256"/>
                </a:cubicBezTo>
                <a:cubicBezTo>
                  <a:pt x="2973" y="7256"/>
                  <a:pt x="2548" y="7278"/>
                  <a:pt x="2122" y="7301"/>
                </a:cubicBezTo>
                <a:cubicBezTo>
                  <a:pt x="2091" y="7332"/>
                  <a:pt x="2059" y="7332"/>
                  <a:pt x="2027" y="7364"/>
                </a:cubicBezTo>
                <a:cubicBezTo>
                  <a:pt x="1869" y="7237"/>
                  <a:pt x="1711" y="7079"/>
                  <a:pt x="1584" y="6921"/>
                </a:cubicBezTo>
                <a:lnTo>
                  <a:pt x="1584" y="6921"/>
                </a:lnTo>
                <a:cubicBezTo>
                  <a:pt x="1973" y="6958"/>
                  <a:pt x="2363" y="6973"/>
                  <a:pt x="2753" y="6973"/>
                </a:cubicBezTo>
                <a:cubicBezTo>
                  <a:pt x="3028" y="6973"/>
                  <a:pt x="3304" y="6965"/>
                  <a:pt x="3579" y="6952"/>
                </a:cubicBezTo>
                <a:cubicBezTo>
                  <a:pt x="3674" y="6921"/>
                  <a:pt x="3737" y="6857"/>
                  <a:pt x="3737" y="6762"/>
                </a:cubicBezTo>
                <a:cubicBezTo>
                  <a:pt x="3737" y="6667"/>
                  <a:pt x="3674" y="6604"/>
                  <a:pt x="3579" y="6572"/>
                </a:cubicBezTo>
                <a:cubicBezTo>
                  <a:pt x="3171" y="6535"/>
                  <a:pt x="2752" y="6520"/>
                  <a:pt x="2335" y="6520"/>
                </a:cubicBezTo>
                <a:cubicBezTo>
                  <a:pt x="2040" y="6520"/>
                  <a:pt x="1746" y="6527"/>
                  <a:pt x="1457" y="6541"/>
                </a:cubicBezTo>
                <a:lnTo>
                  <a:pt x="1267" y="6541"/>
                </a:lnTo>
                <a:cubicBezTo>
                  <a:pt x="1140" y="6319"/>
                  <a:pt x="1014" y="6097"/>
                  <a:pt x="919" y="5844"/>
                </a:cubicBezTo>
                <a:lnTo>
                  <a:pt x="919" y="5844"/>
                </a:lnTo>
                <a:cubicBezTo>
                  <a:pt x="1742" y="5907"/>
                  <a:pt x="2597" y="5939"/>
                  <a:pt x="3484" y="5939"/>
                </a:cubicBezTo>
                <a:cubicBezTo>
                  <a:pt x="3579" y="5939"/>
                  <a:pt x="3674" y="5844"/>
                  <a:pt x="3674" y="5749"/>
                </a:cubicBezTo>
                <a:cubicBezTo>
                  <a:pt x="3674" y="5622"/>
                  <a:pt x="3579" y="5527"/>
                  <a:pt x="3484" y="5527"/>
                </a:cubicBezTo>
                <a:cubicBezTo>
                  <a:pt x="2597" y="5464"/>
                  <a:pt x="1679" y="5464"/>
                  <a:pt x="792" y="5432"/>
                </a:cubicBezTo>
                <a:cubicBezTo>
                  <a:pt x="729" y="5210"/>
                  <a:pt x="697" y="4957"/>
                  <a:pt x="697" y="4735"/>
                </a:cubicBezTo>
                <a:lnTo>
                  <a:pt x="697" y="4735"/>
                </a:lnTo>
                <a:cubicBezTo>
                  <a:pt x="1137" y="4763"/>
                  <a:pt x="1577" y="4784"/>
                  <a:pt x="2007" y="4784"/>
                </a:cubicBezTo>
                <a:cubicBezTo>
                  <a:pt x="2567" y="4784"/>
                  <a:pt x="3109" y="4748"/>
                  <a:pt x="3611" y="4640"/>
                </a:cubicBezTo>
                <a:cubicBezTo>
                  <a:pt x="3706" y="4640"/>
                  <a:pt x="3769" y="4545"/>
                  <a:pt x="3769" y="4450"/>
                </a:cubicBezTo>
                <a:cubicBezTo>
                  <a:pt x="3769" y="4355"/>
                  <a:pt x="3674" y="4260"/>
                  <a:pt x="3579" y="4260"/>
                </a:cubicBezTo>
                <a:cubicBezTo>
                  <a:pt x="3285" y="4234"/>
                  <a:pt x="2990" y="4224"/>
                  <a:pt x="2696" y="4224"/>
                </a:cubicBezTo>
                <a:cubicBezTo>
                  <a:pt x="2293" y="4224"/>
                  <a:pt x="1891" y="4242"/>
                  <a:pt x="1489" y="4260"/>
                </a:cubicBezTo>
                <a:cubicBezTo>
                  <a:pt x="1204" y="4260"/>
                  <a:pt x="950" y="4292"/>
                  <a:pt x="697" y="4292"/>
                </a:cubicBezTo>
                <a:cubicBezTo>
                  <a:pt x="729" y="3944"/>
                  <a:pt x="792" y="3595"/>
                  <a:pt x="887" y="3279"/>
                </a:cubicBezTo>
                <a:lnTo>
                  <a:pt x="919" y="3279"/>
                </a:lnTo>
                <a:cubicBezTo>
                  <a:pt x="2258" y="3333"/>
                  <a:pt x="3622" y="3412"/>
                  <a:pt x="4968" y="3412"/>
                </a:cubicBezTo>
                <a:cubicBezTo>
                  <a:pt x="5181" y="3412"/>
                  <a:pt x="5394" y="3410"/>
                  <a:pt x="5606" y="3405"/>
                </a:cubicBezTo>
                <a:cubicBezTo>
                  <a:pt x="5732" y="3405"/>
                  <a:pt x="5827" y="3310"/>
                  <a:pt x="5827" y="3184"/>
                </a:cubicBezTo>
                <a:cubicBezTo>
                  <a:pt x="5827" y="3057"/>
                  <a:pt x="5732" y="2962"/>
                  <a:pt x="5606" y="2962"/>
                </a:cubicBezTo>
                <a:cubicBezTo>
                  <a:pt x="4117" y="2867"/>
                  <a:pt x="2566" y="2867"/>
                  <a:pt x="1077" y="2867"/>
                </a:cubicBezTo>
                <a:cubicBezTo>
                  <a:pt x="1235" y="2519"/>
                  <a:pt x="1457" y="2202"/>
                  <a:pt x="1742" y="1917"/>
                </a:cubicBezTo>
                <a:cubicBezTo>
                  <a:pt x="1774" y="1917"/>
                  <a:pt x="1806" y="1949"/>
                  <a:pt x="1837" y="1949"/>
                </a:cubicBezTo>
                <a:cubicBezTo>
                  <a:pt x="1975" y="1944"/>
                  <a:pt x="2111" y="1942"/>
                  <a:pt x="2248" y="1942"/>
                </a:cubicBezTo>
                <a:cubicBezTo>
                  <a:pt x="3148" y="1942"/>
                  <a:pt x="4025" y="2029"/>
                  <a:pt x="4877" y="2139"/>
                </a:cubicBezTo>
                <a:cubicBezTo>
                  <a:pt x="4972" y="2139"/>
                  <a:pt x="5067" y="2075"/>
                  <a:pt x="5067" y="1980"/>
                </a:cubicBezTo>
                <a:cubicBezTo>
                  <a:pt x="5099" y="1885"/>
                  <a:pt x="5036" y="1790"/>
                  <a:pt x="4941" y="1759"/>
                </a:cubicBezTo>
                <a:cubicBezTo>
                  <a:pt x="4289" y="1608"/>
                  <a:pt x="3598" y="1517"/>
                  <a:pt x="2789" y="1517"/>
                </a:cubicBezTo>
                <a:cubicBezTo>
                  <a:pt x="2575" y="1517"/>
                  <a:pt x="2354" y="1524"/>
                  <a:pt x="2122" y="1537"/>
                </a:cubicBezTo>
                <a:cubicBezTo>
                  <a:pt x="2376" y="1315"/>
                  <a:pt x="2661" y="1157"/>
                  <a:pt x="2946" y="998"/>
                </a:cubicBezTo>
                <a:lnTo>
                  <a:pt x="3072" y="1030"/>
                </a:lnTo>
                <a:cubicBezTo>
                  <a:pt x="3896" y="1189"/>
                  <a:pt x="4751" y="1379"/>
                  <a:pt x="5574" y="1505"/>
                </a:cubicBezTo>
                <a:cubicBezTo>
                  <a:pt x="5591" y="1509"/>
                  <a:pt x="5607" y="1511"/>
                  <a:pt x="5622" y="1511"/>
                </a:cubicBezTo>
                <a:cubicBezTo>
                  <a:pt x="5717" y="1511"/>
                  <a:pt x="5768" y="1429"/>
                  <a:pt x="5796" y="1347"/>
                </a:cubicBezTo>
                <a:cubicBezTo>
                  <a:pt x="5827" y="1252"/>
                  <a:pt x="5764" y="1157"/>
                  <a:pt x="5637" y="1125"/>
                </a:cubicBezTo>
                <a:cubicBezTo>
                  <a:pt x="4941" y="998"/>
                  <a:pt x="4244" y="872"/>
                  <a:pt x="3547" y="745"/>
                </a:cubicBezTo>
                <a:cubicBezTo>
                  <a:pt x="3975" y="603"/>
                  <a:pt x="4398" y="531"/>
                  <a:pt x="4803" y="531"/>
                </a:cubicBezTo>
                <a:close/>
                <a:moveTo>
                  <a:pt x="4867" y="0"/>
                </a:moveTo>
                <a:cubicBezTo>
                  <a:pt x="4349" y="0"/>
                  <a:pt x="3798" y="99"/>
                  <a:pt x="3231" y="302"/>
                </a:cubicBezTo>
                <a:cubicBezTo>
                  <a:pt x="1964" y="713"/>
                  <a:pt x="950" y="1664"/>
                  <a:pt x="444" y="2899"/>
                </a:cubicBezTo>
                <a:cubicBezTo>
                  <a:pt x="380" y="2899"/>
                  <a:pt x="349" y="2962"/>
                  <a:pt x="317" y="2994"/>
                </a:cubicBezTo>
                <a:cubicBezTo>
                  <a:pt x="317" y="3057"/>
                  <a:pt x="317" y="3120"/>
                  <a:pt x="349" y="3152"/>
                </a:cubicBezTo>
                <a:cubicBezTo>
                  <a:pt x="222" y="3532"/>
                  <a:pt x="127" y="3944"/>
                  <a:pt x="127" y="4324"/>
                </a:cubicBezTo>
                <a:cubicBezTo>
                  <a:pt x="64" y="4355"/>
                  <a:pt x="0" y="4419"/>
                  <a:pt x="0" y="4482"/>
                </a:cubicBezTo>
                <a:cubicBezTo>
                  <a:pt x="0" y="4545"/>
                  <a:pt x="32" y="4640"/>
                  <a:pt x="127" y="4672"/>
                </a:cubicBezTo>
                <a:cubicBezTo>
                  <a:pt x="127" y="4830"/>
                  <a:pt x="127" y="4989"/>
                  <a:pt x="159" y="5147"/>
                </a:cubicBezTo>
                <a:cubicBezTo>
                  <a:pt x="159" y="5274"/>
                  <a:pt x="190" y="5400"/>
                  <a:pt x="222" y="5559"/>
                </a:cubicBezTo>
                <a:cubicBezTo>
                  <a:pt x="222" y="5590"/>
                  <a:pt x="222" y="5622"/>
                  <a:pt x="222" y="5654"/>
                </a:cubicBezTo>
                <a:cubicBezTo>
                  <a:pt x="222" y="5685"/>
                  <a:pt x="254" y="5717"/>
                  <a:pt x="285" y="5749"/>
                </a:cubicBezTo>
                <a:cubicBezTo>
                  <a:pt x="703" y="7141"/>
                  <a:pt x="1905" y="8387"/>
                  <a:pt x="3373" y="8387"/>
                </a:cubicBezTo>
                <a:cubicBezTo>
                  <a:pt x="3574" y="8387"/>
                  <a:pt x="3781" y="8364"/>
                  <a:pt x="3991" y="8314"/>
                </a:cubicBezTo>
                <a:cubicBezTo>
                  <a:pt x="4022" y="8377"/>
                  <a:pt x="4086" y="8409"/>
                  <a:pt x="4181" y="8409"/>
                </a:cubicBezTo>
                <a:lnTo>
                  <a:pt x="4244" y="8409"/>
                </a:lnTo>
                <a:cubicBezTo>
                  <a:pt x="7031" y="7617"/>
                  <a:pt x="8519" y="5812"/>
                  <a:pt x="8329" y="3500"/>
                </a:cubicBezTo>
                <a:cubicBezTo>
                  <a:pt x="8203" y="2139"/>
                  <a:pt x="7664" y="1125"/>
                  <a:pt x="6746" y="523"/>
                </a:cubicBezTo>
                <a:cubicBezTo>
                  <a:pt x="6201" y="179"/>
                  <a:pt x="5563" y="0"/>
                  <a:pt x="48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15"/>
          <p:cNvSpPr/>
          <p:nvPr/>
        </p:nvSpPr>
        <p:spPr>
          <a:xfrm>
            <a:off x="4756781" y="1110200"/>
            <a:ext cx="1041373" cy="802572"/>
          </a:xfrm>
          <a:custGeom>
            <a:rect b="b" l="l" r="r" t="t"/>
            <a:pathLst>
              <a:path extrusionOk="0" h="26433" w="34298">
                <a:moveTo>
                  <a:pt x="1362" y="6259"/>
                </a:moveTo>
                <a:cubicBezTo>
                  <a:pt x="1423" y="6775"/>
                  <a:pt x="1480" y="7290"/>
                  <a:pt x="1534" y="7803"/>
                </a:cubicBezTo>
                <a:lnTo>
                  <a:pt x="1534" y="7803"/>
                </a:lnTo>
                <a:cubicBezTo>
                  <a:pt x="1508" y="7742"/>
                  <a:pt x="1458" y="7706"/>
                  <a:pt x="1394" y="7684"/>
                </a:cubicBezTo>
                <a:cubicBezTo>
                  <a:pt x="1204" y="7653"/>
                  <a:pt x="1014" y="7653"/>
                  <a:pt x="823" y="7653"/>
                </a:cubicBezTo>
                <a:lnTo>
                  <a:pt x="855" y="7463"/>
                </a:lnTo>
                <a:lnTo>
                  <a:pt x="1235" y="7463"/>
                </a:lnTo>
                <a:cubicBezTo>
                  <a:pt x="1299" y="7463"/>
                  <a:pt x="1362" y="7431"/>
                  <a:pt x="1394" y="7368"/>
                </a:cubicBezTo>
                <a:cubicBezTo>
                  <a:pt x="1457" y="7304"/>
                  <a:pt x="1457" y="7241"/>
                  <a:pt x="1394" y="7178"/>
                </a:cubicBezTo>
                <a:cubicBezTo>
                  <a:pt x="1362" y="7114"/>
                  <a:pt x="1299" y="7083"/>
                  <a:pt x="1235" y="7083"/>
                </a:cubicBezTo>
                <a:lnTo>
                  <a:pt x="950" y="7083"/>
                </a:lnTo>
                <a:cubicBezTo>
                  <a:pt x="1045" y="6703"/>
                  <a:pt x="1204" y="6449"/>
                  <a:pt x="1362" y="6259"/>
                </a:cubicBezTo>
                <a:close/>
                <a:moveTo>
                  <a:pt x="1546" y="7922"/>
                </a:moveTo>
                <a:cubicBezTo>
                  <a:pt x="1767" y="10049"/>
                  <a:pt x="1933" y="12160"/>
                  <a:pt x="2059" y="14271"/>
                </a:cubicBezTo>
                <a:cubicBezTo>
                  <a:pt x="2027" y="14240"/>
                  <a:pt x="1995" y="14240"/>
                  <a:pt x="1964" y="14240"/>
                </a:cubicBezTo>
                <a:lnTo>
                  <a:pt x="1140" y="14240"/>
                </a:lnTo>
                <a:lnTo>
                  <a:pt x="1140" y="14113"/>
                </a:lnTo>
                <a:cubicBezTo>
                  <a:pt x="1140" y="13986"/>
                  <a:pt x="1140" y="13828"/>
                  <a:pt x="1140" y="13701"/>
                </a:cubicBezTo>
                <a:cubicBezTo>
                  <a:pt x="1109" y="13543"/>
                  <a:pt x="1109" y="13290"/>
                  <a:pt x="1077" y="13068"/>
                </a:cubicBezTo>
                <a:lnTo>
                  <a:pt x="1077" y="13068"/>
                </a:lnTo>
                <a:lnTo>
                  <a:pt x="1172" y="13100"/>
                </a:lnTo>
                <a:lnTo>
                  <a:pt x="1679" y="13100"/>
                </a:lnTo>
                <a:cubicBezTo>
                  <a:pt x="1774" y="13100"/>
                  <a:pt x="1837" y="13005"/>
                  <a:pt x="1837" y="12910"/>
                </a:cubicBezTo>
                <a:cubicBezTo>
                  <a:pt x="1837" y="12783"/>
                  <a:pt x="1774" y="12720"/>
                  <a:pt x="1679" y="12688"/>
                </a:cubicBezTo>
                <a:lnTo>
                  <a:pt x="1172" y="12688"/>
                </a:lnTo>
                <a:lnTo>
                  <a:pt x="1045" y="12720"/>
                </a:lnTo>
                <a:lnTo>
                  <a:pt x="982" y="12276"/>
                </a:lnTo>
                <a:cubicBezTo>
                  <a:pt x="1204" y="12276"/>
                  <a:pt x="1362" y="12245"/>
                  <a:pt x="1552" y="12150"/>
                </a:cubicBezTo>
                <a:cubicBezTo>
                  <a:pt x="1647" y="12118"/>
                  <a:pt x="1679" y="12023"/>
                  <a:pt x="1615" y="11928"/>
                </a:cubicBezTo>
                <a:cubicBezTo>
                  <a:pt x="1589" y="11850"/>
                  <a:pt x="1520" y="11793"/>
                  <a:pt x="1444" y="11793"/>
                </a:cubicBezTo>
                <a:cubicBezTo>
                  <a:pt x="1427" y="11793"/>
                  <a:pt x="1410" y="11796"/>
                  <a:pt x="1394" y="11801"/>
                </a:cubicBezTo>
                <a:cubicBezTo>
                  <a:pt x="1235" y="11865"/>
                  <a:pt x="1109" y="11896"/>
                  <a:pt x="950" y="11896"/>
                </a:cubicBezTo>
                <a:cubicBezTo>
                  <a:pt x="918" y="11643"/>
                  <a:pt x="887" y="11358"/>
                  <a:pt x="855" y="11073"/>
                </a:cubicBezTo>
                <a:cubicBezTo>
                  <a:pt x="1109" y="11073"/>
                  <a:pt x="1330" y="11041"/>
                  <a:pt x="1552" y="10946"/>
                </a:cubicBezTo>
                <a:cubicBezTo>
                  <a:pt x="1615" y="10914"/>
                  <a:pt x="1679" y="10819"/>
                  <a:pt x="1647" y="10724"/>
                </a:cubicBezTo>
                <a:cubicBezTo>
                  <a:pt x="1615" y="10629"/>
                  <a:pt x="1489" y="10566"/>
                  <a:pt x="1394" y="10566"/>
                </a:cubicBezTo>
                <a:lnTo>
                  <a:pt x="1330" y="10598"/>
                </a:lnTo>
                <a:cubicBezTo>
                  <a:pt x="1172" y="10629"/>
                  <a:pt x="982" y="10661"/>
                  <a:pt x="823" y="10661"/>
                </a:cubicBezTo>
                <a:cubicBezTo>
                  <a:pt x="792" y="10534"/>
                  <a:pt x="792" y="10408"/>
                  <a:pt x="792" y="10281"/>
                </a:cubicBezTo>
                <a:cubicBezTo>
                  <a:pt x="1014" y="10249"/>
                  <a:pt x="1299" y="10186"/>
                  <a:pt x="1552" y="10028"/>
                </a:cubicBezTo>
                <a:cubicBezTo>
                  <a:pt x="1647" y="9964"/>
                  <a:pt x="1679" y="9869"/>
                  <a:pt x="1647" y="9774"/>
                </a:cubicBezTo>
                <a:cubicBezTo>
                  <a:pt x="1595" y="9696"/>
                  <a:pt x="1521" y="9639"/>
                  <a:pt x="1444" y="9639"/>
                </a:cubicBezTo>
                <a:cubicBezTo>
                  <a:pt x="1427" y="9639"/>
                  <a:pt x="1410" y="9642"/>
                  <a:pt x="1394" y="9648"/>
                </a:cubicBezTo>
                <a:cubicBezTo>
                  <a:pt x="1267" y="9679"/>
                  <a:pt x="1172" y="9711"/>
                  <a:pt x="1045" y="9743"/>
                </a:cubicBezTo>
                <a:cubicBezTo>
                  <a:pt x="950" y="9774"/>
                  <a:pt x="855" y="9806"/>
                  <a:pt x="760" y="9838"/>
                </a:cubicBezTo>
                <a:cubicBezTo>
                  <a:pt x="728" y="9489"/>
                  <a:pt x="728" y="9141"/>
                  <a:pt x="728" y="8856"/>
                </a:cubicBezTo>
                <a:cubicBezTo>
                  <a:pt x="918" y="8856"/>
                  <a:pt x="1109" y="8856"/>
                  <a:pt x="1299" y="8824"/>
                </a:cubicBezTo>
                <a:cubicBezTo>
                  <a:pt x="1394" y="8793"/>
                  <a:pt x="1457" y="8698"/>
                  <a:pt x="1457" y="8603"/>
                </a:cubicBezTo>
                <a:cubicBezTo>
                  <a:pt x="1457" y="8508"/>
                  <a:pt x="1394" y="8413"/>
                  <a:pt x="1299" y="8381"/>
                </a:cubicBezTo>
                <a:cubicBezTo>
                  <a:pt x="1109" y="8349"/>
                  <a:pt x="918" y="8349"/>
                  <a:pt x="760" y="8349"/>
                </a:cubicBezTo>
                <a:cubicBezTo>
                  <a:pt x="760" y="8254"/>
                  <a:pt x="760" y="8159"/>
                  <a:pt x="760" y="8064"/>
                </a:cubicBezTo>
                <a:cubicBezTo>
                  <a:pt x="950" y="8064"/>
                  <a:pt x="1140" y="8096"/>
                  <a:pt x="1330" y="8096"/>
                </a:cubicBezTo>
                <a:cubicBezTo>
                  <a:pt x="1450" y="8096"/>
                  <a:pt x="1513" y="8012"/>
                  <a:pt x="1546" y="7922"/>
                </a:cubicBezTo>
                <a:close/>
                <a:moveTo>
                  <a:pt x="21915" y="3979"/>
                </a:moveTo>
                <a:cubicBezTo>
                  <a:pt x="23182" y="3979"/>
                  <a:pt x="24385" y="4454"/>
                  <a:pt x="25240" y="5309"/>
                </a:cubicBezTo>
                <a:cubicBezTo>
                  <a:pt x="26380" y="6481"/>
                  <a:pt x="26824" y="8128"/>
                  <a:pt x="26412" y="9838"/>
                </a:cubicBezTo>
                <a:cubicBezTo>
                  <a:pt x="26064" y="11295"/>
                  <a:pt x="25145" y="12593"/>
                  <a:pt x="23784" y="13416"/>
                </a:cubicBezTo>
                <a:lnTo>
                  <a:pt x="23752" y="13448"/>
                </a:lnTo>
                <a:cubicBezTo>
                  <a:pt x="22865" y="13986"/>
                  <a:pt x="21820" y="14335"/>
                  <a:pt x="20743" y="14398"/>
                </a:cubicBezTo>
                <a:cubicBezTo>
                  <a:pt x="20680" y="14398"/>
                  <a:pt x="20648" y="14430"/>
                  <a:pt x="20617" y="14461"/>
                </a:cubicBezTo>
                <a:cubicBezTo>
                  <a:pt x="18241" y="14303"/>
                  <a:pt x="15866" y="12815"/>
                  <a:pt x="15866" y="9743"/>
                </a:cubicBezTo>
                <a:cubicBezTo>
                  <a:pt x="15898" y="7114"/>
                  <a:pt x="17925" y="4739"/>
                  <a:pt x="20712" y="4106"/>
                </a:cubicBezTo>
                <a:cubicBezTo>
                  <a:pt x="21123" y="4011"/>
                  <a:pt x="21503" y="3979"/>
                  <a:pt x="21915" y="3979"/>
                </a:cubicBezTo>
                <a:close/>
                <a:moveTo>
                  <a:pt x="24670" y="14683"/>
                </a:moveTo>
                <a:lnTo>
                  <a:pt x="24797" y="14810"/>
                </a:lnTo>
                <a:lnTo>
                  <a:pt x="24829" y="14841"/>
                </a:lnTo>
                <a:cubicBezTo>
                  <a:pt x="24858" y="15339"/>
                  <a:pt x="24860" y="15783"/>
                  <a:pt x="24885" y="16198"/>
                </a:cubicBezTo>
                <a:lnTo>
                  <a:pt x="24885" y="16198"/>
                </a:lnTo>
                <a:cubicBezTo>
                  <a:pt x="24849" y="15693"/>
                  <a:pt x="24759" y="15188"/>
                  <a:pt x="24670" y="14683"/>
                </a:cubicBezTo>
                <a:close/>
                <a:moveTo>
                  <a:pt x="2122" y="14556"/>
                </a:moveTo>
                <a:cubicBezTo>
                  <a:pt x="2154" y="15221"/>
                  <a:pt x="2185" y="15918"/>
                  <a:pt x="2217" y="16583"/>
                </a:cubicBezTo>
                <a:cubicBezTo>
                  <a:pt x="2185" y="16520"/>
                  <a:pt x="2154" y="16488"/>
                  <a:pt x="2090" y="16488"/>
                </a:cubicBezTo>
                <a:lnTo>
                  <a:pt x="1805" y="16488"/>
                </a:lnTo>
                <a:cubicBezTo>
                  <a:pt x="1615" y="16488"/>
                  <a:pt x="1457" y="16488"/>
                  <a:pt x="1267" y="16552"/>
                </a:cubicBezTo>
                <a:cubicBezTo>
                  <a:pt x="1235" y="16393"/>
                  <a:pt x="1235" y="16203"/>
                  <a:pt x="1235" y="16045"/>
                </a:cubicBezTo>
                <a:lnTo>
                  <a:pt x="1204" y="15665"/>
                </a:lnTo>
                <a:lnTo>
                  <a:pt x="1204" y="15665"/>
                </a:lnTo>
                <a:cubicBezTo>
                  <a:pt x="1275" y="15673"/>
                  <a:pt x="1342" y="15677"/>
                  <a:pt x="1406" y="15677"/>
                </a:cubicBezTo>
                <a:cubicBezTo>
                  <a:pt x="1599" y="15677"/>
                  <a:pt x="1766" y="15641"/>
                  <a:pt x="1932" y="15570"/>
                </a:cubicBezTo>
                <a:cubicBezTo>
                  <a:pt x="2027" y="15538"/>
                  <a:pt x="2090" y="15443"/>
                  <a:pt x="2059" y="15348"/>
                </a:cubicBezTo>
                <a:cubicBezTo>
                  <a:pt x="2027" y="15221"/>
                  <a:pt x="1932" y="15190"/>
                  <a:pt x="1837" y="15190"/>
                </a:cubicBezTo>
                <a:cubicBezTo>
                  <a:pt x="1651" y="15236"/>
                  <a:pt x="1500" y="15266"/>
                  <a:pt x="1357" y="15266"/>
                </a:cubicBezTo>
                <a:cubicBezTo>
                  <a:pt x="1305" y="15266"/>
                  <a:pt x="1254" y="15262"/>
                  <a:pt x="1204" y="15253"/>
                </a:cubicBezTo>
                <a:lnTo>
                  <a:pt x="1172" y="14620"/>
                </a:lnTo>
                <a:lnTo>
                  <a:pt x="1964" y="14620"/>
                </a:lnTo>
                <a:cubicBezTo>
                  <a:pt x="2027" y="14620"/>
                  <a:pt x="2059" y="14588"/>
                  <a:pt x="2122" y="14556"/>
                </a:cubicBezTo>
                <a:close/>
                <a:moveTo>
                  <a:pt x="4529" y="590"/>
                </a:moveTo>
                <a:lnTo>
                  <a:pt x="4529" y="590"/>
                </a:lnTo>
                <a:cubicBezTo>
                  <a:pt x="7347" y="654"/>
                  <a:pt x="10293" y="1097"/>
                  <a:pt x="12763" y="3821"/>
                </a:cubicBezTo>
                <a:cubicBezTo>
                  <a:pt x="12921" y="6544"/>
                  <a:pt x="12953" y="9331"/>
                  <a:pt x="13016" y="11991"/>
                </a:cubicBezTo>
                <a:cubicBezTo>
                  <a:pt x="13048" y="13796"/>
                  <a:pt x="13079" y="15665"/>
                  <a:pt x="13143" y="17502"/>
                </a:cubicBezTo>
                <a:cubicBezTo>
                  <a:pt x="12003" y="15760"/>
                  <a:pt x="9532" y="15095"/>
                  <a:pt x="7252" y="15095"/>
                </a:cubicBezTo>
                <a:cubicBezTo>
                  <a:pt x="6239" y="15095"/>
                  <a:pt x="5257" y="15221"/>
                  <a:pt x="4465" y="15443"/>
                </a:cubicBezTo>
                <a:cubicBezTo>
                  <a:pt x="4687" y="11865"/>
                  <a:pt x="4624" y="8159"/>
                  <a:pt x="4560" y="4581"/>
                </a:cubicBezTo>
                <a:cubicBezTo>
                  <a:pt x="4529" y="3282"/>
                  <a:pt x="4529" y="1921"/>
                  <a:pt x="4529" y="590"/>
                </a:cubicBezTo>
                <a:close/>
                <a:moveTo>
                  <a:pt x="2217" y="16773"/>
                </a:moveTo>
                <a:cubicBezTo>
                  <a:pt x="2249" y="17153"/>
                  <a:pt x="2249" y="17533"/>
                  <a:pt x="2280" y="17882"/>
                </a:cubicBezTo>
                <a:lnTo>
                  <a:pt x="1932" y="17882"/>
                </a:lnTo>
                <a:cubicBezTo>
                  <a:pt x="1710" y="17913"/>
                  <a:pt x="1520" y="17913"/>
                  <a:pt x="1299" y="17913"/>
                </a:cubicBezTo>
                <a:cubicBezTo>
                  <a:pt x="1299" y="17723"/>
                  <a:pt x="1299" y="17565"/>
                  <a:pt x="1299" y="17407"/>
                </a:cubicBezTo>
                <a:cubicBezTo>
                  <a:pt x="1267" y="17248"/>
                  <a:pt x="1267" y="17090"/>
                  <a:pt x="1267" y="16932"/>
                </a:cubicBezTo>
                <a:cubicBezTo>
                  <a:pt x="1452" y="16885"/>
                  <a:pt x="1638" y="16856"/>
                  <a:pt x="1836" y="16856"/>
                </a:cubicBezTo>
                <a:cubicBezTo>
                  <a:pt x="1908" y="16856"/>
                  <a:pt x="1982" y="16860"/>
                  <a:pt x="2059" y="16868"/>
                </a:cubicBezTo>
                <a:cubicBezTo>
                  <a:pt x="2122" y="16868"/>
                  <a:pt x="2185" y="16837"/>
                  <a:pt x="2217" y="16773"/>
                </a:cubicBezTo>
                <a:close/>
                <a:moveTo>
                  <a:pt x="25620" y="12530"/>
                </a:moveTo>
                <a:cubicBezTo>
                  <a:pt x="27140" y="13480"/>
                  <a:pt x="28376" y="14303"/>
                  <a:pt x="29484" y="15126"/>
                </a:cubicBezTo>
                <a:cubicBezTo>
                  <a:pt x="29642" y="15253"/>
                  <a:pt x="29832" y="15411"/>
                  <a:pt x="30086" y="15570"/>
                </a:cubicBezTo>
                <a:cubicBezTo>
                  <a:pt x="30941" y="16172"/>
                  <a:pt x="32239" y="17090"/>
                  <a:pt x="32968" y="18040"/>
                </a:cubicBezTo>
                <a:lnTo>
                  <a:pt x="32936" y="18040"/>
                </a:lnTo>
                <a:cubicBezTo>
                  <a:pt x="32429" y="18008"/>
                  <a:pt x="31891" y="18008"/>
                  <a:pt x="31416" y="18008"/>
                </a:cubicBezTo>
                <a:cubicBezTo>
                  <a:pt x="30751" y="18008"/>
                  <a:pt x="30149" y="18008"/>
                  <a:pt x="29611" y="18040"/>
                </a:cubicBezTo>
                <a:cubicBezTo>
                  <a:pt x="29326" y="17818"/>
                  <a:pt x="29041" y="17597"/>
                  <a:pt x="28756" y="17375"/>
                </a:cubicBezTo>
                <a:lnTo>
                  <a:pt x="29674" y="17375"/>
                </a:lnTo>
                <a:cubicBezTo>
                  <a:pt x="29769" y="17375"/>
                  <a:pt x="29832" y="17280"/>
                  <a:pt x="29832" y="17185"/>
                </a:cubicBezTo>
                <a:cubicBezTo>
                  <a:pt x="29832" y="17090"/>
                  <a:pt x="29769" y="17027"/>
                  <a:pt x="29674" y="17027"/>
                </a:cubicBezTo>
                <a:cubicBezTo>
                  <a:pt x="29199" y="16995"/>
                  <a:pt x="28724" y="16995"/>
                  <a:pt x="28281" y="16995"/>
                </a:cubicBezTo>
                <a:cubicBezTo>
                  <a:pt x="28217" y="16963"/>
                  <a:pt x="28122" y="16900"/>
                  <a:pt x="28059" y="16868"/>
                </a:cubicBezTo>
                <a:cubicBezTo>
                  <a:pt x="27964" y="16773"/>
                  <a:pt x="27869" y="16710"/>
                  <a:pt x="27806" y="16647"/>
                </a:cubicBezTo>
                <a:cubicBezTo>
                  <a:pt x="27774" y="16615"/>
                  <a:pt x="27742" y="16615"/>
                  <a:pt x="27711" y="16583"/>
                </a:cubicBezTo>
                <a:lnTo>
                  <a:pt x="27711" y="16583"/>
                </a:lnTo>
                <a:cubicBezTo>
                  <a:pt x="28091" y="16615"/>
                  <a:pt x="28471" y="16647"/>
                  <a:pt x="28851" y="16647"/>
                </a:cubicBezTo>
                <a:cubicBezTo>
                  <a:pt x="28946" y="16647"/>
                  <a:pt x="29009" y="16583"/>
                  <a:pt x="29009" y="16488"/>
                </a:cubicBezTo>
                <a:cubicBezTo>
                  <a:pt x="29041" y="16393"/>
                  <a:pt x="28946" y="16298"/>
                  <a:pt x="28851" y="16298"/>
                </a:cubicBezTo>
                <a:cubicBezTo>
                  <a:pt x="28344" y="16235"/>
                  <a:pt x="27837" y="16203"/>
                  <a:pt x="27330" y="16172"/>
                </a:cubicBezTo>
                <a:lnTo>
                  <a:pt x="27235" y="16172"/>
                </a:lnTo>
                <a:lnTo>
                  <a:pt x="27045" y="16045"/>
                </a:lnTo>
                <a:cubicBezTo>
                  <a:pt x="26887" y="15918"/>
                  <a:pt x="26729" y="15760"/>
                  <a:pt x="26570" y="15633"/>
                </a:cubicBezTo>
                <a:lnTo>
                  <a:pt x="26570" y="15633"/>
                </a:lnTo>
                <a:cubicBezTo>
                  <a:pt x="26776" y="15649"/>
                  <a:pt x="26982" y="15657"/>
                  <a:pt x="27192" y="15657"/>
                </a:cubicBezTo>
                <a:cubicBezTo>
                  <a:pt x="27402" y="15657"/>
                  <a:pt x="27616" y="15649"/>
                  <a:pt x="27837" y="15633"/>
                </a:cubicBezTo>
                <a:cubicBezTo>
                  <a:pt x="27932" y="15633"/>
                  <a:pt x="27996" y="15570"/>
                  <a:pt x="27996" y="15443"/>
                </a:cubicBezTo>
                <a:cubicBezTo>
                  <a:pt x="27996" y="15348"/>
                  <a:pt x="27932" y="15285"/>
                  <a:pt x="27837" y="15285"/>
                </a:cubicBezTo>
                <a:cubicBezTo>
                  <a:pt x="27584" y="15269"/>
                  <a:pt x="27330" y="15261"/>
                  <a:pt x="27077" y="15261"/>
                </a:cubicBezTo>
                <a:cubicBezTo>
                  <a:pt x="26824" y="15261"/>
                  <a:pt x="26570" y="15269"/>
                  <a:pt x="26317" y="15285"/>
                </a:cubicBezTo>
                <a:lnTo>
                  <a:pt x="26127" y="15285"/>
                </a:lnTo>
                <a:cubicBezTo>
                  <a:pt x="25905" y="15063"/>
                  <a:pt x="25652" y="14873"/>
                  <a:pt x="25430" y="14651"/>
                </a:cubicBezTo>
                <a:lnTo>
                  <a:pt x="25430" y="14651"/>
                </a:lnTo>
                <a:cubicBezTo>
                  <a:pt x="25557" y="14662"/>
                  <a:pt x="25684" y="14665"/>
                  <a:pt x="25810" y="14665"/>
                </a:cubicBezTo>
                <a:cubicBezTo>
                  <a:pt x="26064" y="14665"/>
                  <a:pt x="26317" y="14651"/>
                  <a:pt x="26570" y="14651"/>
                </a:cubicBezTo>
                <a:lnTo>
                  <a:pt x="26697" y="14651"/>
                </a:lnTo>
                <a:cubicBezTo>
                  <a:pt x="26824" y="14620"/>
                  <a:pt x="26887" y="14556"/>
                  <a:pt x="26887" y="14430"/>
                </a:cubicBezTo>
                <a:cubicBezTo>
                  <a:pt x="26887" y="14303"/>
                  <a:pt x="26824" y="14240"/>
                  <a:pt x="26697" y="14208"/>
                </a:cubicBezTo>
                <a:lnTo>
                  <a:pt x="26570" y="14208"/>
                </a:lnTo>
                <a:cubicBezTo>
                  <a:pt x="26347" y="14195"/>
                  <a:pt x="26119" y="14187"/>
                  <a:pt x="25890" y="14187"/>
                </a:cubicBezTo>
                <a:cubicBezTo>
                  <a:pt x="25565" y="14187"/>
                  <a:pt x="25239" y="14203"/>
                  <a:pt x="24924" y="14240"/>
                </a:cubicBezTo>
                <a:lnTo>
                  <a:pt x="24480" y="13860"/>
                </a:lnTo>
                <a:cubicBezTo>
                  <a:pt x="24449" y="13765"/>
                  <a:pt x="24385" y="13701"/>
                  <a:pt x="24290" y="13670"/>
                </a:cubicBezTo>
                <a:lnTo>
                  <a:pt x="24322" y="13670"/>
                </a:lnTo>
                <a:cubicBezTo>
                  <a:pt x="24322" y="13670"/>
                  <a:pt x="24354" y="13638"/>
                  <a:pt x="24385" y="13638"/>
                </a:cubicBezTo>
                <a:cubicBezTo>
                  <a:pt x="24812" y="13712"/>
                  <a:pt x="25195" y="13743"/>
                  <a:pt x="25560" y="13743"/>
                </a:cubicBezTo>
                <a:cubicBezTo>
                  <a:pt x="25819" y="13743"/>
                  <a:pt x="26068" y="13728"/>
                  <a:pt x="26317" y="13701"/>
                </a:cubicBezTo>
                <a:cubicBezTo>
                  <a:pt x="26412" y="13701"/>
                  <a:pt x="26507" y="13606"/>
                  <a:pt x="26475" y="13480"/>
                </a:cubicBezTo>
                <a:cubicBezTo>
                  <a:pt x="26475" y="13397"/>
                  <a:pt x="26404" y="13315"/>
                  <a:pt x="26323" y="13315"/>
                </a:cubicBezTo>
                <a:cubicBezTo>
                  <a:pt x="26311" y="13315"/>
                  <a:pt x="26298" y="13317"/>
                  <a:pt x="26285" y="13321"/>
                </a:cubicBezTo>
                <a:cubicBezTo>
                  <a:pt x="25842" y="13321"/>
                  <a:pt x="25335" y="13321"/>
                  <a:pt x="24829" y="13290"/>
                </a:cubicBezTo>
                <a:cubicBezTo>
                  <a:pt x="25145" y="13036"/>
                  <a:pt x="25399" y="12783"/>
                  <a:pt x="25620" y="12530"/>
                </a:cubicBezTo>
                <a:close/>
                <a:moveTo>
                  <a:pt x="19413" y="2441"/>
                </a:moveTo>
                <a:cubicBezTo>
                  <a:pt x="20726" y="2441"/>
                  <a:pt x="22027" y="2646"/>
                  <a:pt x="23309" y="3061"/>
                </a:cubicBezTo>
                <a:lnTo>
                  <a:pt x="23372" y="3061"/>
                </a:lnTo>
                <a:cubicBezTo>
                  <a:pt x="23372" y="3282"/>
                  <a:pt x="23372" y="3441"/>
                  <a:pt x="23372" y="3631"/>
                </a:cubicBezTo>
                <a:cubicBezTo>
                  <a:pt x="22886" y="3498"/>
                  <a:pt x="22400" y="3443"/>
                  <a:pt x="21904" y="3443"/>
                </a:cubicBezTo>
                <a:cubicBezTo>
                  <a:pt x="21688" y="3443"/>
                  <a:pt x="21471" y="3453"/>
                  <a:pt x="21250" y="3472"/>
                </a:cubicBezTo>
                <a:cubicBezTo>
                  <a:pt x="17798" y="3916"/>
                  <a:pt x="15233" y="6798"/>
                  <a:pt x="15423" y="10059"/>
                </a:cubicBezTo>
                <a:cubicBezTo>
                  <a:pt x="15518" y="11485"/>
                  <a:pt x="16183" y="12815"/>
                  <a:pt x="17228" y="13733"/>
                </a:cubicBezTo>
                <a:cubicBezTo>
                  <a:pt x="18112" y="14503"/>
                  <a:pt x="19200" y="14887"/>
                  <a:pt x="20310" y="14887"/>
                </a:cubicBezTo>
                <a:cubicBezTo>
                  <a:pt x="20433" y="14887"/>
                  <a:pt x="20556" y="14883"/>
                  <a:pt x="20680" y="14873"/>
                </a:cubicBezTo>
                <a:cubicBezTo>
                  <a:pt x="20712" y="14905"/>
                  <a:pt x="20712" y="14905"/>
                  <a:pt x="20775" y="14905"/>
                </a:cubicBezTo>
                <a:cubicBezTo>
                  <a:pt x="21883" y="14841"/>
                  <a:pt x="22992" y="14493"/>
                  <a:pt x="23942" y="13923"/>
                </a:cubicBezTo>
                <a:lnTo>
                  <a:pt x="23974" y="13955"/>
                </a:lnTo>
                <a:lnTo>
                  <a:pt x="24005" y="13986"/>
                </a:lnTo>
                <a:cubicBezTo>
                  <a:pt x="24227" y="15348"/>
                  <a:pt x="24354" y="16678"/>
                  <a:pt x="24417" y="18008"/>
                </a:cubicBezTo>
                <a:cubicBezTo>
                  <a:pt x="22801" y="17485"/>
                  <a:pt x="20879" y="17156"/>
                  <a:pt x="18999" y="17156"/>
                </a:cubicBezTo>
                <a:cubicBezTo>
                  <a:pt x="17010" y="17156"/>
                  <a:pt x="15068" y="17525"/>
                  <a:pt x="13586" y="18420"/>
                </a:cubicBezTo>
                <a:cubicBezTo>
                  <a:pt x="13966" y="13796"/>
                  <a:pt x="13713" y="9268"/>
                  <a:pt x="13364" y="3852"/>
                </a:cubicBezTo>
                <a:cubicBezTo>
                  <a:pt x="15390" y="2916"/>
                  <a:pt x="17416" y="2441"/>
                  <a:pt x="19413" y="2441"/>
                </a:cubicBezTo>
                <a:close/>
                <a:moveTo>
                  <a:pt x="3864" y="3662"/>
                </a:moveTo>
                <a:lnTo>
                  <a:pt x="3832" y="4612"/>
                </a:lnTo>
                <a:cubicBezTo>
                  <a:pt x="3800" y="8223"/>
                  <a:pt x="3737" y="11960"/>
                  <a:pt x="3990" y="15601"/>
                </a:cubicBezTo>
                <a:cubicBezTo>
                  <a:pt x="3864" y="15696"/>
                  <a:pt x="3832" y="15855"/>
                  <a:pt x="3895" y="15982"/>
                </a:cubicBezTo>
                <a:cubicBezTo>
                  <a:pt x="3948" y="16113"/>
                  <a:pt x="4045" y="16179"/>
                  <a:pt x="4186" y="16179"/>
                </a:cubicBezTo>
                <a:cubicBezTo>
                  <a:pt x="4214" y="16179"/>
                  <a:pt x="4244" y="16177"/>
                  <a:pt x="4275" y="16172"/>
                </a:cubicBezTo>
                <a:cubicBezTo>
                  <a:pt x="5132" y="15904"/>
                  <a:pt x="6193" y="15747"/>
                  <a:pt x="7282" y="15747"/>
                </a:cubicBezTo>
                <a:cubicBezTo>
                  <a:pt x="9292" y="15747"/>
                  <a:pt x="11400" y="16284"/>
                  <a:pt x="12509" y="17660"/>
                </a:cubicBezTo>
                <a:cubicBezTo>
                  <a:pt x="11803" y="17279"/>
                  <a:pt x="10949" y="17088"/>
                  <a:pt x="9951" y="17088"/>
                </a:cubicBezTo>
                <a:cubicBezTo>
                  <a:pt x="8132" y="17088"/>
                  <a:pt x="5833" y="17722"/>
                  <a:pt x="3072" y="18990"/>
                </a:cubicBezTo>
                <a:lnTo>
                  <a:pt x="2882" y="18990"/>
                </a:lnTo>
                <a:cubicBezTo>
                  <a:pt x="3040" y="14145"/>
                  <a:pt x="2597" y="9109"/>
                  <a:pt x="1679" y="4391"/>
                </a:cubicBezTo>
                <a:cubicBezTo>
                  <a:pt x="1837" y="4327"/>
                  <a:pt x="1995" y="4232"/>
                  <a:pt x="2154" y="4169"/>
                </a:cubicBezTo>
                <a:cubicBezTo>
                  <a:pt x="2344" y="4074"/>
                  <a:pt x="2534" y="3979"/>
                  <a:pt x="2724" y="3916"/>
                </a:cubicBezTo>
                <a:cubicBezTo>
                  <a:pt x="3072" y="3789"/>
                  <a:pt x="3452" y="3694"/>
                  <a:pt x="3864" y="3662"/>
                </a:cubicBezTo>
                <a:close/>
                <a:moveTo>
                  <a:pt x="2280" y="18293"/>
                </a:moveTo>
                <a:cubicBezTo>
                  <a:pt x="2280" y="18388"/>
                  <a:pt x="2280" y="18483"/>
                  <a:pt x="2312" y="18610"/>
                </a:cubicBezTo>
                <a:cubicBezTo>
                  <a:pt x="2312" y="18737"/>
                  <a:pt x="2312" y="18863"/>
                  <a:pt x="2312" y="19022"/>
                </a:cubicBezTo>
                <a:cubicBezTo>
                  <a:pt x="2059" y="19022"/>
                  <a:pt x="1869" y="19085"/>
                  <a:pt x="1710" y="19148"/>
                </a:cubicBezTo>
                <a:cubicBezTo>
                  <a:pt x="1679" y="19085"/>
                  <a:pt x="1615" y="19053"/>
                  <a:pt x="1552" y="19053"/>
                </a:cubicBezTo>
                <a:cubicBezTo>
                  <a:pt x="1520" y="19053"/>
                  <a:pt x="1489" y="19085"/>
                  <a:pt x="1457" y="19085"/>
                </a:cubicBezTo>
                <a:lnTo>
                  <a:pt x="1394" y="19117"/>
                </a:lnTo>
                <a:cubicBezTo>
                  <a:pt x="1362" y="19117"/>
                  <a:pt x="1362" y="19117"/>
                  <a:pt x="1330" y="19148"/>
                </a:cubicBezTo>
                <a:cubicBezTo>
                  <a:pt x="1330" y="18927"/>
                  <a:pt x="1330" y="18705"/>
                  <a:pt x="1330" y="18515"/>
                </a:cubicBezTo>
                <a:lnTo>
                  <a:pt x="1330" y="18293"/>
                </a:lnTo>
                <a:cubicBezTo>
                  <a:pt x="1473" y="18309"/>
                  <a:pt x="1631" y="18317"/>
                  <a:pt x="1793" y="18317"/>
                </a:cubicBezTo>
                <a:cubicBezTo>
                  <a:pt x="1956" y="18317"/>
                  <a:pt x="2122" y="18309"/>
                  <a:pt x="2280" y="18293"/>
                </a:cubicBezTo>
                <a:close/>
                <a:moveTo>
                  <a:pt x="33126" y="18230"/>
                </a:moveTo>
                <a:cubicBezTo>
                  <a:pt x="33284" y="18483"/>
                  <a:pt x="33411" y="18705"/>
                  <a:pt x="33474" y="18927"/>
                </a:cubicBezTo>
                <a:cubicBezTo>
                  <a:pt x="33474" y="18958"/>
                  <a:pt x="33474" y="18958"/>
                  <a:pt x="33443" y="18990"/>
                </a:cubicBezTo>
                <a:cubicBezTo>
                  <a:pt x="33411" y="19370"/>
                  <a:pt x="33253" y="19655"/>
                  <a:pt x="33031" y="19750"/>
                </a:cubicBezTo>
                <a:cubicBezTo>
                  <a:pt x="32943" y="19790"/>
                  <a:pt x="32840" y="19810"/>
                  <a:pt x="32724" y="19810"/>
                </a:cubicBezTo>
                <a:cubicBezTo>
                  <a:pt x="32382" y="19810"/>
                  <a:pt x="31920" y="19638"/>
                  <a:pt x="31352" y="19307"/>
                </a:cubicBezTo>
                <a:cubicBezTo>
                  <a:pt x="31384" y="19307"/>
                  <a:pt x="31416" y="19275"/>
                  <a:pt x="31447" y="19275"/>
                </a:cubicBezTo>
                <a:cubicBezTo>
                  <a:pt x="31796" y="19243"/>
                  <a:pt x="32176" y="19180"/>
                  <a:pt x="32493" y="19053"/>
                </a:cubicBezTo>
                <a:cubicBezTo>
                  <a:pt x="32588" y="19022"/>
                  <a:pt x="32651" y="18927"/>
                  <a:pt x="32651" y="18800"/>
                </a:cubicBezTo>
                <a:cubicBezTo>
                  <a:pt x="32619" y="18705"/>
                  <a:pt x="32524" y="18642"/>
                  <a:pt x="32429" y="18642"/>
                </a:cubicBezTo>
                <a:cubicBezTo>
                  <a:pt x="32081" y="18673"/>
                  <a:pt x="31732" y="18768"/>
                  <a:pt x="31384" y="18863"/>
                </a:cubicBezTo>
                <a:cubicBezTo>
                  <a:pt x="31226" y="18895"/>
                  <a:pt x="31099" y="18958"/>
                  <a:pt x="30972" y="18990"/>
                </a:cubicBezTo>
                <a:lnTo>
                  <a:pt x="30909" y="18990"/>
                </a:lnTo>
                <a:cubicBezTo>
                  <a:pt x="30592" y="18800"/>
                  <a:pt x="30339" y="18578"/>
                  <a:pt x="30181" y="18452"/>
                </a:cubicBezTo>
                <a:cubicBezTo>
                  <a:pt x="30149" y="18452"/>
                  <a:pt x="30149" y="18420"/>
                  <a:pt x="30117" y="18420"/>
                </a:cubicBezTo>
                <a:cubicBezTo>
                  <a:pt x="30666" y="18420"/>
                  <a:pt x="31286" y="18434"/>
                  <a:pt x="31938" y="18434"/>
                </a:cubicBezTo>
                <a:cubicBezTo>
                  <a:pt x="32264" y="18434"/>
                  <a:pt x="32598" y="18431"/>
                  <a:pt x="32936" y="18420"/>
                </a:cubicBezTo>
                <a:cubicBezTo>
                  <a:pt x="33031" y="18420"/>
                  <a:pt x="33126" y="18325"/>
                  <a:pt x="33126" y="18230"/>
                </a:cubicBezTo>
                <a:close/>
                <a:moveTo>
                  <a:pt x="1362" y="19402"/>
                </a:moveTo>
                <a:cubicBezTo>
                  <a:pt x="1394" y="19433"/>
                  <a:pt x="1425" y="19465"/>
                  <a:pt x="1457" y="19465"/>
                </a:cubicBezTo>
                <a:cubicBezTo>
                  <a:pt x="1647" y="19465"/>
                  <a:pt x="1837" y="19497"/>
                  <a:pt x="2027" y="19497"/>
                </a:cubicBezTo>
                <a:lnTo>
                  <a:pt x="2344" y="19528"/>
                </a:lnTo>
                <a:lnTo>
                  <a:pt x="2344" y="19560"/>
                </a:lnTo>
                <a:cubicBezTo>
                  <a:pt x="2344" y="19687"/>
                  <a:pt x="2439" y="19782"/>
                  <a:pt x="2565" y="19782"/>
                </a:cubicBezTo>
                <a:cubicBezTo>
                  <a:pt x="2582" y="19787"/>
                  <a:pt x="2600" y="19790"/>
                  <a:pt x="2618" y="19790"/>
                </a:cubicBezTo>
                <a:cubicBezTo>
                  <a:pt x="2702" y="19790"/>
                  <a:pt x="2793" y="19733"/>
                  <a:pt x="2819" y="19655"/>
                </a:cubicBezTo>
                <a:lnTo>
                  <a:pt x="3072" y="19560"/>
                </a:lnTo>
                <a:lnTo>
                  <a:pt x="4497" y="19655"/>
                </a:lnTo>
                <a:cubicBezTo>
                  <a:pt x="5511" y="19687"/>
                  <a:pt x="6556" y="19750"/>
                  <a:pt x="7569" y="19813"/>
                </a:cubicBezTo>
                <a:cubicBezTo>
                  <a:pt x="7094" y="19877"/>
                  <a:pt x="6651" y="19940"/>
                  <a:pt x="6207" y="20003"/>
                </a:cubicBezTo>
                <a:cubicBezTo>
                  <a:pt x="6176" y="19972"/>
                  <a:pt x="6144" y="19940"/>
                  <a:pt x="6049" y="19940"/>
                </a:cubicBezTo>
                <a:cubicBezTo>
                  <a:pt x="5764" y="19940"/>
                  <a:pt x="5479" y="19940"/>
                  <a:pt x="5194" y="19972"/>
                </a:cubicBezTo>
                <a:cubicBezTo>
                  <a:pt x="3927" y="19972"/>
                  <a:pt x="2629" y="20003"/>
                  <a:pt x="1362" y="20162"/>
                </a:cubicBezTo>
                <a:cubicBezTo>
                  <a:pt x="1362" y="19908"/>
                  <a:pt x="1362" y="19655"/>
                  <a:pt x="1362" y="19402"/>
                </a:cubicBezTo>
                <a:close/>
                <a:moveTo>
                  <a:pt x="24924" y="16868"/>
                </a:moveTo>
                <a:cubicBezTo>
                  <a:pt x="24955" y="17470"/>
                  <a:pt x="24987" y="18008"/>
                  <a:pt x="25050" y="18547"/>
                </a:cubicBezTo>
                <a:cubicBezTo>
                  <a:pt x="25082" y="18673"/>
                  <a:pt x="25082" y="18832"/>
                  <a:pt x="25114" y="18990"/>
                </a:cubicBezTo>
                <a:cubicBezTo>
                  <a:pt x="25145" y="19275"/>
                  <a:pt x="25209" y="19560"/>
                  <a:pt x="25209" y="19782"/>
                </a:cubicBezTo>
                <a:cubicBezTo>
                  <a:pt x="25177" y="20003"/>
                  <a:pt x="25209" y="20130"/>
                  <a:pt x="25209" y="20257"/>
                </a:cubicBezTo>
                <a:cubicBezTo>
                  <a:pt x="25209" y="20447"/>
                  <a:pt x="25209" y="20447"/>
                  <a:pt x="24829" y="20478"/>
                </a:cubicBezTo>
                <a:lnTo>
                  <a:pt x="24734" y="20510"/>
                </a:lnTo>
                <a:cubicBezTo>
                  <a:pt x="24616" y="20519"/>
                  <a:pt x="24497" y="20523"/>
                  <a:pt x="24376" y="20523"/>
                </a:cubicBezTo>
                <a:cubicBezTo>
                  <a:pt x="23586" y="20523"/>
                  <a:pt x="22735" y="20354"/>
                  <a:pt x="21883" y="20162"/>
                </a:cubicBezTo>
                <a:cubicBezTo>
                  <a:pt x="21408" y="20067"/>
                  <a:pt x="20965" y="19972"/>
                  <a:pt x="20553" y="19940"/>
                </a:cubicBezTo>
                <a:cubicBezTo>
                  <a:pt x="19350" y="19750"/>
                  <a:pt x="18241" y="19623"/>
                  <a:pt x="17228" y="19497"/>
                </a:cubicBezTo>
                <a:lnTo>
                  <a:pt x="17133" y="19497"/>
                </a:lnTo>
                <a:cubicBezTo>
                  <a:pt x="17101" y="19338"/>
                  <a:pt x="17070" y="19180"/>
                  <a:pt x="17038" y="19022"/>
                </a:cubicBezTo>
                <a:cubicBezTo>
                  <a:pt x="17038" y="18958"/>
                  <a:pt x="17006" y="18927"/>
                  <a:pt x="17006" y="18895"/>
                </a:cubicBezTo>
                <a:cubicBezTo>
                  <a:pt x="16975" y="18800"/>
                  <a:pt x="16911" y="18737"/>
                  <a:pt x="16848" y="18705"/>
                </a:cubicBezTo>
                <a:cubicBezTo>
                  <a:pt x="16785" y="18705"/>
                  <a:pt x="16690" y="18705"/>
                  <a:pt x="16626" y="18737"/>
                </a:cubicBezTo>
                <a:cubicBezTo>
                  <a:pt x="16405" y="18737"/>
                  <a:pt x="16183" y="18768"/>
                  <a:pt x="15961" y="18800"/>
                </a:cubicBezTo>
                <a:cubicBezTo>
                  <a:pt x="15898" y="18832"/>
                  <a:pt x="15803" y="18832"/>
                  <a:pt x="15740" y="18863"/>
                </a:cubicBezTo>
                <a:cubicBezTo>
                  <a:pt x="15328" y="18895"/>
                  <a:pt x="14948" y="18990"/>
                  <a:pt x="14600" y="19053"/>
                </a:cubicBezTo>
                <a:cubicBezTo>
                  <a:pt x="14568" y="19053"/>
                  <a:pt x="14505" y="19085"/>
                  <a:pt x="14505" y="19117"/>
                </a:cubicBezTo>
                <a:cubicBezTo>
                  <a:pt x="14410" y="19148"/>
                  <a:pt x="14346" y="19243"/>
                  <a:pt x="14378" y="19338"/>
                </a:cubicBezTo>
                <a:cubicBezTo>
                  <a:pt x="14378" y="19497"/>
                  <a:pt x="14410" y="19655"/>
                  <a:pt x="14441" y="19813"/>
                </a:cubicBezTo>
                <a:cubicBezTo>
                  <a:pt x="14378" y="19813"/>
                  <a:pt x="14315" y="19845"/>
                  <a:pt x="14251" y="19877"/>
                </a:cubicBezTo>
                <a:cubicBezTo>
                  <a:pt x="13961" y="20075"/>
                  <a:pt x="13627" y="20174"/>
                  <a:pt x="13294" y="20174"/>
                </a:cubicBezTo>
                <a:cubicBezTo>
                  <a:pt x="12829" y="20174"/>
                  <a:pt x="12367" y="19980"/>
                  <a:pt x="12034" y="19592"/>
                </a:cubicBezTo>
                <a:cubicBezTo>
                  <a:pt x="12003" y="19560"/>
                  <a:pt x="11939" y="19528"/>
                  <a:pt x="11908" y="19528"/>
                </a:cubicBezTo>
                <a:cubicBezTo>
                  <a:pt x="11844" y="19465"/>
                  <a:pt x="11749" y="19433"/>
                  <a:pt x="11654" y="19433"/>
                </a:cubicBezTo>
                <a:cubicBezTo>
                  <a:pt x="10799" y="19497"/>
                  <a:pt x="9913" y="19560"/>
                  <a:pt x="9089" y="19655"/>
                </a:cubicBezTo>
                <a:cubicBezTo>
                  <a:pt x="9089" y="19623"/>
                  <a:pt x="9057" y="19623"/>
                  <a:pt x="9057" y="19623"/>
                </a:cubicBezTo>
                <a:cubicBezTo>
                  <a:pt x="9026" y="19560"/>
                  <a:pt x="8994" y="19528"/>
                  <a:pt x="8931" y="19528"/>
                </a:cubicBezTo>
                <a:cubicBezTo>
                  <a:pt x="7791" y="19402"/>
                  <a:pt x="6587" y="19275"/>
                  <a:pt x="5225" y="19180"/>
                </a:cubicBezTo>
                <a:cubicBezTo>
                  <a:pt x="5004" y="19180"/>
                  <a:pt x="4750" y="19148"/>
                  <a:pt x="4465" y="19117"/>
                </a:cubicBezTo>
                <a:cubicBezTo>
                  <a:pt x="4402" y="19117"/>
                  <a:pt x="4307" y="19085"/>
                  <a:pt x="4212" y="19085"/>
                </a:cubicBezTo>
                <a:cubicBezTo>
                  <a:pt x="6464" y="18211"/>
                  <a:pt x="8341" y="17774"/>
                  <a:pt x="9858" y="17774"/>
                </a:cubicBezTo>
                <a:cubicBezTo>
                  <a:pt x="11200" y="17774"/>
                  <a:pt x="12260" y="18116"/>
                  <a:pt x="13048" y="18800"/>
                </a:cubicBezTo>
                <a:cubicBezTo>
                  <a:pt x="13111" y="18863"/>
                  <a:pt x="13143" y="18863"/>
                  <a:pt x="13206" y="18895"/>
                </a:cubicBezTo>
                <a:cubicBezTo>
                  <a:pt x="13206" y="18927"/>
                  <a:pt x="13238" y="18958"/>
                  <a:pt x="13269" y="18990"/>
                </a:cubicBezTo>
                <a:cubicBezTo>
                  <a:pt x="13301" y="18990"/>
                  <a:pt x="13333" y="19022"/>
                  <a:pt x="13364" y="19022"/>
                </a:cubicBezTo>
                <a:cubicBezTo>
                  <a:pt x="13396" y="19038"/>
                  <a:pt x="13428" y="19045"/>
                  <a:pt x="13459" y="19045"/>
                </a:cubicBezTo>
                <a:cubicBezTo>
                  <a:pt x="13491" y="19045"/>
                  <a:pt x="13523" y="19038"/>
                  <a:pt x="13554" y="19022"/>
                </a:cubicBezTo>
                <a:cubicBezTo>
                  <a:pt x="15257" y="18312"/>
                  <a:pt x="17078" y="17961"/>
                  <a:pt x="19102" y="17961"/>
                </a:cubicBezTo>
                <a:cubicBezTo>
                  <a:pt x="20693" y="17961"/>
                  <a:pt x="22409" y="18178"/>
                  <a:pt x="24290" y="18610"/>
                </a:cubicBezTo>
                <a:cubicBezTo>
                  <a:pt x="24318" y="18619"/>
                  <a:pt x="24346" y="18623"/>
                  <a:pt x="24373" y="18623"/>
                </a:cubicBezTo>
                <a:cubicBezTo>
                  <a:pt x="24438" y="18623"/>
                  <a:pt x="24499" y="18601"/>
                  <a:pt x="24544" y="18578"/>
                </a:cubicBezTo>
                <a:cubicBezTo>
                  <a:pt x="24607" y="18547"/>
                  <a:pt x="24639" y="18483"/>
                  <a:pt x="24670" y="18452"/>
                </a:cubicBezTo>
                <a:cubicBezTo>
                  <a:pt x="24702" y="18452"/>
                  <a:pt x="24734" y="18420"/>
                  <a:pt x="24765" y="18420"/>
                </a:cubicBezTo>
                <a:cubicBezTo>
                  <a:pt x="24829" y="18388"/>
                  <a:pt x="24892" y="18325"/>
                  <a:pt x="24892" y="18230"/>
                </a:cubicBezTo>
                <a:cubicBezTo>
                  <a:pt x="24924" y="17787"/>
                  <a:pt x="24924" y="17312"/>
                  <a:pt x="24924" y="16868"/>
                </a:cubicBezTo>
                <a:close/>
                <a:moveTo>
                  <a:pt x="1394" y="20542"/>
                </a:moveTo>
                <a:cubicBezTo>
                  <a:pt x="1710" y="20558"/>
                  <a:pt x="2035" y="20566"/>
                  <a:pt x="2359" y="20566"/>
                </a:cubicBezTo>
                <a:cubicBezTo>
                  <a:pt x="2684" y="20566"/>
                  <a:pt x="3009" y="20558"/>
                  <a:pt x="3325" y="20542"/>
                </a:cubicBezTo>
                <a:lnTo>
                  <a:pt x="3325" y="20542"/>
                </a:lnTo>
                <a:cubicBezTo>
                  <a:pt x="2660" y="20700"/>
                  <a:pt x="2027" y="20827"/>
                  <a:pt x="1394" y="21017"/>
                </a:cubicBezTo>
                <a:cubicBezTo>
                  <a:pt x="1394" y="20922"/>
                  <a:pt x="1394" y="20827"/>
                  <a:pt x="1394" y="20764"/>
                </a:cubicBezTo>
                <a:cubicBezTo>
                  <a:pt x="1394" y="20700"/>
                  <a:pt x="1394" y="20605"/>
                  <a:pt x="1394" y="20542"/>
                </a:cubicBezTo>
                <a:close/>
                <a:moveTo>
                  <a:pt x="16563" y="19307"/>
                </a:moveTo>
                <a:lnTo>
                  <a:pt x="16563" y="19307"/>
                </a:lnTo>
                <a:cubicBezTo>
                  <a:pt x="16721" y="21112"/>
                  <a:pt x="16943" y="23487"/>
                  <a:pt x="16088" y="25356"/>
                </a:cubicBezTo>
                <a:lnTo>
                  <a:pt x="16025" y="25134"/>
                </a:lnTo>
                <a:cubicBezTo>
                  <a:pt x="15961" y="24880"/>
                  <a:pt x="15866" y="24659"/>
                  <a:pt x="15803" y="24405"/>
                </a:cubicBezTo>
                <a:cubicBezTo>
                  <a:pt x="15771" y="24310"/>
                  <a:pt x="15676" y="24247"/>
                  <a:pt x="15581" y="24215"/>
                </a:cubicBezTo>
                <a:lnTo>
                  <a:pt x="15518" y="24215"/>
                </a:lnTo>
                <a:cubicBezTo>
                  <a:pt x="15455" y="24215"/>
                  <a:pt x="15391" y="24247"/>
                  <a:pt x="15328" y="24310"/>
                </a:cubicBezTo>
                <a:cubicBezTo>
                  <a:pt x="15138" y="24500"/>
                  <a:pt x="14948" y="24690"/>
                  <a:pt x="14758" y="24880"/>
                </a:cubicBezTo>
                <a:cubicBezTo>
                  <a:pt x="15265" y="23044"/>
                  <a:pt x="15296" y="21207"/>
                  <a:pt x="14916" y="19433"/>
                </a:cubicBezTo>
                <a:cubicBezTo>
                  <a:pt x="15233" y="19433"/>
                  <a:pt x="15518" y="19402"/>
                  <a:pt x="15803" y="19370"/>
                </a:cubicBezTo>
                <a:lnTo>
                  <a:pt x="16025" y="19370"/>
                </a:lnTo>
                <a:cubicBezTo>
                  <a:pt x="16215" y="19370"/>
                  <a:pt x="16405" y="19338"/>
                  <a:pt x="16563" y="19307"/>
                </a:cubicBezTo>
                <a:close/>
                <a:moveTo>
                  <a:pt x="5842" y="0"/>
                </a:moveTo>
                <a:cubicBezTo>
                  <a:pt x="5313" y="0"/>
                  <a:pt x="4797" y="40"/>
                  <a:pt x="4307" y="115"/>
                </a:cubicBezTo>
                <a:cubicBezTo>
                  <a:pt x="4212" y="115"/>
                  <a:pt x="4085" y="115"/>
                  <a:pt x="4022" y="179"/>
                </a:cubicBezTo>
                <a:cubicBezTo>
                  <a:pt x="3927" y="210"/>
                  <a:pt x="3895" y="305"/>
                  <a:pt x="3895" y="432"/>
                </a:cubicBezTo>
                <a:cubicBezTo>
                  <a:pt x="3895" y="1319"/>
                  <a:pt x="3864" y="2206"/>
                  <a:pt x="3864" y="3124"/>
                </a:cubicBezTo>
                <a:cubicBezTo>
                  <a:pt x="3769" y="3117"/>
                  <a:pt x="3672" y="3114"/>
                  <a:pt x="3572" y="3114"/>
                </a:cubicBezTo>
                <a:cubicBezTo>
                  <a:pt x="2741" y="3114"/>
                  <a:pt x="1779" y="3360"/>
                  <a:pt x="1299" y="4011"/>
                </a:cubicBezTo>
                <a:cubicBezTo>
                  <a:pt x="1204" y="4042"/>
                  <a:pt x="1140" y="4137"/>
                  <a:pt x="1140" y="4232"/>
                </a:cubicBezTo>
                <a:cubicBezTo>
                  <a:pt x="1204" y="4517"/>
                  <a:pt x="1235" y="4834"/>
                  <a:pt x="1267" y="5151"/>
                </a:cubicBezTo>
                <a:cubicBezTo>
                  <a:pt x="1267" y="5309"/>
                  <a:pt x="1299" y="5467"/>
                  <a:pt x="1330" y="5626"/>
                </a:cubicBezTo>
                <a:cubicBezTo>
                  <a:pt x="918" y="5689"/>
                  <a:pt x="570" y="5784"/>
                  <a:pt x="222" y="5942"/>
                </a:cubicBezTo>
                <a:cubicBezTo>
                  <a:pt x="127" y="5974"/>
                  <a:pt x="0" y="6101"/>
                  <a:pt x="0" y="6259"/>
                </a:cubicBezTo>
                <a:cubicBezTo>
                  <a:pt x="63" y="6798"/>
                  <a:pt x="95" y="7368"/>
                  <a:pt x="127" y="7906"/>
                </a:cubicBezTo>
                <a:lnTo>
                  <a:pt x="158" y="8476"/>
                </a:lnTo>
                <a:cubicBezTo>
                  <a:pt x="127" y="8508"/>
                  <a:pt x="127" y="8571"/>
                  <a:pt x="127" y="8603"/>
                </a:cubicBezTo>
                <a:cubicBezTo>
                  <a:pt x="127" y="8666"/>
                  <a:pt x="158" y="8729"/>
                  <a:pt x="190" y="8761"/>
                </a:cubicBezTo>
                <a:cubicBezTo>
                  <a:pt x="190" y="8919"/>
                  <a:pt x="222" y="9109"/>
                  <a:pt x="222" y="9268"/>
                </a:cubicBezTo>
                <a:cubicBezTo>
                  <a:pt x="253" y="9521"/>
                  <a:pt x="285" y="9774"/>
                  <a:pt x="285" y="10028"/>
                </a:cubicBezTo>
                <a:cubicBezTo>
                  <a:pt x="253" y="10059"/>
                  <a:pt x="253" y="10091"/>
                  <a:pt x="253" y="10123"/>
                </a:cubicBezTo>
                <a:cubicBezTo>
                  <a:pt x="253" y="10186"/>
                  <a:pt x="285" y="10218"/>
                  <a:pt x="317" y="10249"/>
                </a:cubicBezTo>
                <a:cubicBezTo>
                  <a:pt x="538" y="13891"/>
                  <a:pt x="697" y="17565"/>
                  <a:pt x="760" y="21175"/>
                </a:cubicBezTo>
                <a:cubicBezTo>
                  <a:pt x="792" y="21334"/>
                  <a:pt x="887" y="21460"/>
                  <a:pt x="1014" y="21460"/>
                </a:cubicBezTo>
                <a:cubicBezTo>
                  <a:pt x="1109" y="21524"/>
                  <a:pt x="1172" y="21524"/>
                  <a:pt x="1204" y="21524"/>
                </a:cubicBezTo>
                <a:cubicBezTo>
                  <a:pt x="5352" y="20732"/>
                  <a:pt x="8582" y="20288"/>
                  <a:pt x="11686" y="20098"/>
                </a:cubicBezTo>
                <a:cubicBezTo>
                  <a:pt x="11718" y="20098"/>
                  <a:pt x="11749" y="20067"/>
                  <a:pt x="11781" y="20067"/>
                </a:cubicBezTo>
                <a:cubicBezTo>
                  <a:pt x="12098" y="20478"/>
                  <a:pt x="12541" y="20732"/>
                  <a:pt x="13048" y="20795"/>
                </a:cubicBezTo>
                <a:cubicBezTo>
                  <a:pt x="13135" y="20806"/>
                  <a:pt x="13222" y="20811"/>
                  <a:pt x="13308" y="20811"/>
                </a:cubicBezTo>
                <a:cubicBezTo>
                  <a:pt x="13726" y="20811"/>
                  <a:pt x="14137" y="20688"/>
                  <a:pt x="14505" y="20478"/>
                </a:cubicBezTo>
                <a:lnTo>
                  <a:pt x="14505" y="20478"/>
                </a:lnTo>
                <a:cubicBezTo>
                  <a:pt x="14600" y="22189"/>
                  <a:pt x="14410" y="23804"/>
                  <a:pt x="13966" y="25387"/>
                </a:cubicBezTo>
                <a:cubicBezTo>
                  <a:pt x="13903" y="25514"/>
                  <a:pt x="13966" y="25641"/>
                  <a:pt x="14061" y="25736"/>
                </a:cubicBezTo>
                <a:cubicBezTo>
                  <a:pt x="14093" y="25799"/>
                  <a:pt x="14124" y="25831"/>
                  <a:pt x="14188" y="25862"/>
                </a:cubicBezTo>
                <a:cubicBezTo>
                  <a:pt x="14212" y="25886"/>
                  <a:pt x="14241" y="25897"/>
                  <a:pt x="14271" y="25897"/>
                </a:cubicBezTo>
                <a:cubicBezTo>
                  <a:pt x="14319" y="25897"/>
                  <a:pt x="14370" y="25870"/>
                  <a:pt x="14410" y="25831"/>
                </a:cubicBezTo>
                <a:lnTo>
                  <a:pt x="14505" y="25767"/>
                </a:lnTo>
                <a:cubicBezTo>
                  <a:pt x="14790" y="25482"/>
                  <a:pt x="15106" y="25229"/>
                  <a:pt x="15391" y="24975"/>
                </a:cubicBezTo>
                <a:cubicBezTo>
                  <a:pt x="15455" y="25165"/>
                  <a:pt x="15518" y="25356"/>
                  <a:pt x="15550" y="25546"/>
                </a:cubicBezTo>
                <a:cubicBezTo>
                  <a:pt x="15581" y="25609"/>
                  <a:pt x="15581" y="25672"/>
                  <a:pt x="15613" y="25704"/>
                </a:cubicBezTo>
                <a:cubicBezTo>
                  <a:pt x="15676" y="25926"/>
                  <a:pt x="15708" y="26179"/>
                  <a:pt x="15898" y="26337"/>
                </a:cubicBezTo>
                <a:cubicBezTo>
                  <a:pt x="15930" y="26401"/>
                  <a:pt x="15993" y="26432"/>
                  <a:pt x="16056" y="26432"/>
                </a:cubicBezTo>
                <a:cubicBezTo>
                  <a:pt x="16120" y="26432"/>
                  <a:pt x="16183" y="26401"/>
                  <a:pt x="16215" y="26337"/>
                </a:cubicBezTo>
                <a:cubicBezTo>
                  <a:pt x="16246" y="26337"/>
                  <a:pt x="16278" y="26306"/>
                  <a:pt x="16310" y="26306"/>
                </a:cubicBezTo>
                <a:cubicBezTo>
                  <a:pt x="17640" y="24880"/>
                  <a:pt x="17545" y="22125"/>
                  <a:pt x="17228" y="20003"/>
                </a:cubicBezTo>
                <a:lnTo>
                  <a:pt x="17228" y="20003"/>
                </a:lnTo>
                <a:cubicBezTo>
                  <a:pt x="20078" y="20574"/>
                  <a:pt x="22992" y="20985"/>
                  <a:pt x="25715" y="21302"/>
                </a:cubicBezTo>
                <a:cubicBezTo>
                  <a:pt x="25741" y="21310"/>
                  <a:pt x="25766" y="21314"/>
                  <a:pt x="25791" y="21314"/>
                </a:cubicBezTo>
                <a:cubicBezTo>
                  <a:pt x="25859" y="21314"/>
                  <a:pt x="25922" y="21285"/>
                  <a:pt x="25969" y="21239"/>
                </a:cubicBezTo>
                <a:cubicBezTo>
                  <a:pt x="26064" y="21144"/>
                  <a:pt x="26095" y="21017"/>
                  <a:pt x="26064" y="20890"/>
                </a:cubicBezTo>
                <a:cubicBezTo>
                  <a:pt x="25747" y="18895"/>
                  <a:pt x="25557" y="17090"/>
                  <a:pt x="25430" y="15411"/>
                </a:cubicBezTo>
                <a:lnTo>
                  <a:pt x="25430" y="15411"/>
                </a:lnTo>
                <a:cubicBezTo>
                  <a:pt x="27109" y="16995"/>
                  <a:pt x="29072" y="18547"/>
                  <a:pt x="31099" y="19845"/>
                </a:cubicBezTo>
                <a:cubicBezTo>
                  <a:pt x="31555" y="20141"/>
                  <a:pt x="32207" y="20372"/>
                  <a:pt x="32773" y="20372"/>
                </a:cubicBezTo>
                <a:cubicBezTo>
                  <a:pt x="32994" y="20372"/>
                  <a:pt x="33202" y="20337"/>
                  <a:pt x="33379" y="20257"/>
                </a:cubicBezTo>
                <a:cubicBezTo>
                  <a:pt x="33696" y="20130"/>
                  <a:pt x="33886" y="19845"/>
                  <a:pt x="33949" y="19497"/>
                </a:cubicBezTo>
                <a:lnTo>
                  <a:pt x="33949" y="19465"/>
                </a:lnTo>
                <a:cubicBezTo>
                  <a:pt x="34298" y="18072"/>
                  <a:pt x="32968" y="17058"/>
                  <a:pt x="31891" y="16235"/>
                </a:cubicBezTo>
                <a:cubicBezTo>
                  <a:pt x="31732" y="16108"/>
                  <a:pt x="31542" y="15982"/>
                  <a:pt x="31384" y="15855"/>
                </a:cubicBezTo>
                <a:cubicBezTo>
                  <a:pt x="29706" y="14461"/>
                  <a:pt x="27869" y="13195"/>
                  <a:pt x="26000" y="12055"/>
                </a:cubicBezTo>
                <a:cubicBezTo>
                  <a:pt x="26602" y="11200"/>
                  <a:pt x="26950" y="10249"/>
                  <a:pt x="27045" y="9236"/>
                </a:cubicBezTo>
                <a:cubicBezTo>
                  <a:pt x="27267" y="6829"/>
                  <a:pt x="26000" y="4676"/>
                  <a:pt x="23910" y="3821"/>
                </a:cubicBezTo>
                <a:cubicBezTo>
                  <a:pt x="23910" y="3504"/>
                  <a:pt x="23910" y="3187"/>
                  <a:pt x="23879" y="2871"/>
                </a:cubicBezTo>
                <a:lnTo>
                  <a:pt x="23879" y="2776"/>
                </a:lnTo>
                <a:cubicBezTo>
                  <a:pt x="23879" y="2681"/>
                  <a:pt x="23847" y="2617"/>
                  <a:pt x="23784" y="2586"/>
                </a:cubicBezTo>
                <a:cubicBezTo>
                  <a:pt x="23752" y="2554"/>
                  <a:pt x="23720" y="2554"/>
                  <a:pt x="23657" y="2554"/>
                </a:cubicBezTo>
                <a:cubicBezTo>
                  <a:pt x="23625" y="2491"/>
                  <a:pt x="23562" y="2459"/>
                  <a:pt x="23499" y="2427"/>
                </a:cubicBezTo>
                <a:cubicBezTo>
                  <a:pt x="22090" y="1970"/>
                  <a:pt x="20676" y="1744"/>
                  <a:pt x="19298" y="1744"/>
                </a:cubicBezTo>
                <a:cubicBezTo>
                  <a:pt x="17143" y="1744"/>
                  <a:pt x="15072" y="2296"/>
                  <a:pt x="13238" y="3377"/>
                </a:cubicBezTo>
                <a:cubicBezTo>
                  <a:pt x="13174" y="3346"/>
                  <a:pt x="13111" y="3314"/>
                  <a:pt x="13048" y="3314"/>
                </a:cubicBezTo>
                <a:cubicBezTo>
                  <a:pt x="11339" y="948"/>
                  <a:pt x="8430" y="0"/>
                  <a:pt x="58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15"/>
          <p:cNvSpPr txBox="1"/>
          <p:nvPr/>
        </p:nvSpPr>
        <p:spPr>
          <a:xfrm>
            <a:off x="710250" y="457200"/>
            <a:ext cx="7723500" cy="40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rgbClr val="FFFFFF"/>
                </a:solidFill>
                <a:latin typeface="Sue Ellen Francisco"/>
                <a:ea typeface="Sue Ellen Francisco"/>
                <a:cs typeface="Sue Ellen Francisco"/>
                <a:sym typeface="Sue Ellen Francisco"/>
              </a:rPr>
              <a:t>CONTENTS OF PRESENTATION</a:t>
            </a:r>
            <a:endParaRPr sz="2600">
              <a:solidFill>
                <a:srgbClr val="FFFFFF"/>
              </a:solidFill>
              <a:latin typeface="Sue Ellen Francisco"/>
              <a:ea typeface="Sue Ellen Francisco"/>
              <a:cs typeface="Sue Ellen Francisco"/>
              <a:sym typeface="Sue Ellen Francisco"/>
            </a:endParaRPr>
          </a:p>
        </p:txBody>
      </p:sp>
      <p:sp>
        <p:nvSpPr>
          <p:cNvPr id="705" name="Google Shape;705;p15"/>
          <p:cNvSpPr txBox="1"/>
          <p:nvPr/>
        </p:nvSpPr>
        <p:spPr>
          <a:xfrm>
            <a:off x="3077525" y="4003850"/>
            <a:ext cx="1506300" cy="260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rgbClr val="EA9999"/>
                </a:solidFill>
                <a:latin typeface="Sue Ellen Francisco"/>
                <a:ea typeface="Sue Ellen Francisco"/>
                <a:cs typeface="Sue Ellen Francisco"/>
                <a:sym typeface="Sue Ellen Francisco"/>
              </a:rPr>
              <a:t>QUESTIONS</a:t>
            </a:r>
            <a:endParaRPr sz="1700">
              <a:solidFill>
                <a:srgbClr val="EA9999"/>
              </a:solidFill>
              <a:latin typeface="Sue Ellen Francisco"/>
              <a:ea typeface="Sue Ellen Francisco"/>
              <a:cs typeface="Sue Ellen Francisco"/>
              <a:sym typeface="Sue Ellen Francisco"/>
            </a:endParaRPr>
          </a:p>
        </p:txBody>
      </p:sp>
      <p:sp>
        <p:nvSpPr>
          <p:cNvPr id="706" name="Google Shape;706;p15"/>
          <p:cNvSpPr txBox="1"/>
          <p:nvPr/>
        </p:nvSpPr>
        <p:spPr>
          <a:xfrm>
            <a:off x="3077525" y="4264543"/>
            <a:ext cx="1506300" cy="35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Barlow Semi Condensed Light"/>
                <a:ea typeface="Barlow Semi Condensed Light"/>
                <a:cs typeface="Barlow Semi Condensed Light"/>
                <a:sym typeface="Barlow Semi Condensed Light"/>
              </a:rPr>
              <a:t>Two remaining questions</a:t>
            </a:r>
            <a:endParaRPr>
              <a:solidFill>
                <a:srgbClr val="FFFFFF"/>
              </a:solidFill>
              <a:latin typeface="Barlow Semi Condensed Light"/>
              <a:ea typeface="Barlow Semi Condensed Light"/>
              <a:cs typeface="Barlow Semi Condensed Light"/>
              <a:sym typeface="Barlow Semi Condensed Light"/>
            </a:endParaRPr>
          </a:p>
        </p:txBody>
      </p:sp>
      <p:sp>
        <p:nvSpPr>
          <p:cNvPr id="707" name="Google Shape;707;p15"/>
          <p:cNvSpPr txBox="1"/>
          <p:nvPr/>
        </p:nvSpPr>
        <p:spPr>
          <a:xfrm>
            <a:off x="3364500" y="2675625"/>
            <a:ext cx="1419600" cy="260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rgbClr val="9FC5E8"/>
                </a:solidFill>
                <a:latin typeface="Sue Ellen Francisco"/>
                <a:ea typeface="Sue Ellen Francisco"/>
                <a:cs typeface="Sue Ellen Francisco"/>
                <a:sym typeface="Sue Ellen Francisco"/>
              </a:rPr>
              <a:t>CREATIVITY</a:t>
            </a:r>
            <a:endParaRPr sz="1700">
              <a:solidFill>
                <a:srgbClr val="9FC5E8"/>
              </a:solidFill>
              <a:latin typeface="Sue Ellen Francisco"/>
              <a:ea typeface="Sue Ellen Francisco"/>
              <a:cs typeface="Sue Ellen Francisco"/>
              <a:sym typeface="Sue Ellen Francisco"/>
            </a:endParaRPr>
          </a:p>
        </p:txBody>
      </p:sp>
      <p:sp>
        <p:nvSpPr>
          <p:cNvPr id="708" name="Google Shape;708;p15"/>
          <p:cNvSpPr txBox="1"/>
          <p:nvPr/>
        </p:nvSpPr>
        <p:spPr>
          <a:xfrm>
            <a:off x="3364500" y="2936324"/>
            <a:ext cx="1419600" cy="35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Barlow Semi Condensed Light"/>
                <a:ea typeface="Barlow Semi Condensed Light"/>
                <a:cs typeface="Barlow Semi Condensed Light"/>
                <a:sym typeface="Barlow Semi Condensed Light"/>
              </a:rPr>
              <a:t>Drawing &amp; Webbing Map</a:t>
            </a:r>
            <a:endParaRPr>
              <a:solidFill>
                <a:srgbClr val="FFFFFF"/>
              </a:solidFill>
              <a:latin typeface="Barlow Semi Condensed Light"/>
              <a:ea typeface="Barlow Semi Condensed Light"/>
              <a:cs typeface="Barlow Semi Condensed Light"/>
              <a:sym typeface="Barlow Semi Condensed Light"/>
            </a:endParaRPr>
          </a:p>
        </p:txBody>
      </p:sp>
      <p:sp>
        <p:nvSpPr>
          <p:cNvPr id="709" name="Google Shape;709;p15"/>
          <p:cNvSpPr txBox="1"/>
          <p:nvPr/>
        </p:nvSpPr>
        <p:spPr>
          <a:xfrm>
            <a:off x="7023688" y="3991188"/>
            <a:ext cx="1506300" cy="260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B6D7A8"/>
                </a:solidFill>
                <a:latin typeface="Sue Ellen Francisco"/>
                <a:ea typeface="Sue Ellen Francisco"/>
                <a:cs typeface="Sue Ellen Francisco"/>
                <a:sym typeface="Sue Ellen Francisco"/>
              </a:rPr>
              <a:t>ACTIVITY</a:t>
            </a:r>
            <a:endParaRPr sz="1800">
              <a:solidFill>
                <a:srgbClr val="B6D7A8"/>
              </a:solidFill>
              <a:latin typeface="Sue Ellen Francisco"/>
              <a:ea typeface="Sue Ellen Francisco"/>
              <a:cs typeface="Sue Ellen Francisco"/>
              <a:sym typeface="Sue Ellen Francisco"/>
            </a:endParaRPr>
          </a:p>
        </p:txBody>
      </p:sp>
      <p:sp>
        <p:nvSpPr>
          <p:cNvPr id="710" name="Google Shape;710;p15"/>
          <p:cNvSpPr txBox="1"/>
          <p:nvPr/>
        </p:nvSpPr>
        <p:spPr>
          <a:xfrm>
            <a:off x="7023688" y="4288710"/>
            <a:ext cx="1506300" cy="35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Barlow Semi Condensed Light"/>
                <a:ea typeface="Barlow Semi Condensed Light"/>
                <a:cs typeface="Barlow Semi Condensed Light"/>
                <a:sym typeface="Barlow Semi Condensed Light"/>
              </a:rPr>
              <a:t>Reinforce learning from essay</a:t>
            </a:r>
            <a:endParaRPr>
              <a:solidFill>
                <a:schemeClr val="lt1"/>
              </a:solidFill>
              <a:latin typeface="Barlow Semi Condensed Light"/>
              <a:ea typeface="Barlow Semi Condensed Light"/>
              <a:cs typeface="Barlow Semi Condensed Light"/>
              <a:sym typeface="Barlow Semi Condensed Light"/>
            </a:endParaRPr>
          </a:p>
        </p:txBody>
      </p:sp>
      <p:sp>
        <p:nvSpPr>
          <p:cNvPr id="711" name="Google Shape;711;p15"/>
          <p:cNvSpPr txBox="1"/>
          <p:nvPr/>
        </p:nvSpPr>
        <p:spPr>
          <a:xfrm>
            <a:off x="5793088" y="1265038"/>
            <a:ext cx="1506300" cy="260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B4A7D6"/>
                </a:solidFill>
                <a:latin typeface="Sue Ellen Francisco"/>
                <a:ea typeface="Sue Ellen Francisco"/>
                <a:cs typeface="Sue Ellen Francisco"/>
                <a:sym typeface="Sue Ellen Francisco"/>
              </a:rPr>
              <a:t>PASSAGES</a:t>
            </a:r>
            <a:endParaRPr sz="1800">
              <a:solidFill>
                <a:srgbClr val="B4A7D6"/>
              </a:solidFill>
              <a:latin typeface="Sue Ellen Francisco"/>
              <a:ea typeface="Sue Ellen Francisco"/>
              <a:cs typeface="Sue Ellen Francisco"/>
              <a:sym typeface="Sue Ellen Francisco"/>
            </a:endParaRPr>
          </a:p>
        </p:txBody>
      </p:sp>
      <p:sp>
        <p:nvSpPr>
          <p:cNvPr id="712" name="Google Shape;712;p15"/>
          <p:cNvSpPr txBox="1"/>
          <p:nvPr/>
        </p:nvSpPr>
        <p:spPr>
          <a:xfrm>
            <a:off x="5793088" y="1562560"/>
            <a:ext cx="1506300" cy="35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Barlow Semi Condensed Light"/>
                <a:ea typeface="Barlow Semi Condensed Light"/>
                <a:cs typeface="Barlow Semi Condensed Light"/>
                <a:sym typeface="Barlow Semi Condensed Light"/>
              </a:rPr>
              <a:t>Significance of two key passages</a:t>
            </a:r>
            <a:endParaRPr>
              <a:solidFill>
                <a:srgbClr val="FFFFFF"/>
              </a:solidFill>
              <a:latin typeface="Barlow Semi Condensed Light"/>
              <a:ea typeface="Barlow Semi Condensed Light"/>
              <a:cs typeface="Barlow Semi Condensed Light"/>
              <a:sym typeface="Barlow Semi Condensed Light"/>
            </a:endParaRPr>
          </a:p>
        </p:txBody>
      </p:sp>
      <p:sp>
        <p:nvSpPr>
          <p:cNvPr id="713" name="Google Shape;713;p15"/>
          <p:cNvSpPr txBox="1"/>
          <p:nvPr/>
        </p:nvSpPr>
        <p:spPr>
          <a:xfrm>
            <a:off x="776263" y="2501475"/>
            <a:ext cx="1506300" cy="260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DD7E6B"/>
                </a:solidFill>
                <a:latin typeface="Sue Ellen Francisco"/>
                <a:ea typeface="Sue Ellen Francisco"/>
                <a:cs typeface="Sue Ellen Francisco"/>
                <a:sym typeface="Sue Ellen Francisco"/>
              </a:rPr>
              <a:t>SUMMARY</a:t>
            </a:r>
            <a:endParaRPr sz="1800">
              <a:solidFill>
                <a:srgbClr val="DD7E6B"/>
              </a:solidFill>
              <a:latin typeface="Sue Ellen Francisco"/>
              <a:ea typeface="Sue Ellen Francisco"/>
              <a:cs typeface="Sue Ellen Francisco"/>
              <a:sym typeface="Sue Ellen Francisco"/>
            </a:endParaRPr>
          </a:p>
        </p:txBody>
      </p:sp>
      <p:sp>
        <p:nvSpPr>
          <p:cNvPr id="714" name="Google Shape;714;p15"/>
          <p:cNvSpPr txBox="1"/>
          <p:nvPr/>
        </p:nvSpPr>
        <p:spPr>
          <a:xfrm>
            <a:off x="776263" y="2798998"/>
            <a:ext cx="1506300" cy="35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Barlow Semi Condensed Light"/>
                <a:ea typeface="Barlow Semi Condensed Light"/>
                <a:cs typeface="Barlow Semi Condensed Light"/>
                <a:sym typeface="Barlow Semi Condensed Light"/>
              </a:rPr>
              <a:t>Essay’s </a:t>
            </a:r>
            <a:r>
              <a:rPr lang="en">
                <a:solidFill>
                  <a:srgbClr val="FFFFFF"/>
                </a:solidFill>
                <a:latin typeface="Barlow Semi Condensed Light"/>
                <a:ea typeface="Barlow Semi Condensed Light"/>
                <a:cs typeface="Barlow Semi Condensed Light"/>
                <a:sym typeface="Barlow Semi Condensed Light"/>
              </a:rPr>
              <a:t>purpose</a:t>
            </a:r>
            <a:r>
              <a:rPr lang="en">
                <a:solidFill>
                  <a:srgbClr val="FFFFFF"/>
                </a:solidFill>
                <a:latin typeface="Barlow Semi Condensed Light"/>
                <a:ea typeface="Barlow Semi Condensed Light"/>
                <a:cs typeface="Barlow Semi Condensed Light"/>
                <a:sym typeface="Barlow Semi Condensed Light"/>
              </a:rPr>
              <a:t> and message</a:t>
            </a:r>
            <a:endParaRPr>
              <a:solidFill>
                <a:srgbClr val="FFFFFF"/>
              </a:solidFill>
              <a:latin typeface="Barlow Semi Condensed Light"/>
              <a:ea typeface="Barlow Semi Condensed Light"/>
              <a:cs typeface="Barlow Semi Condensed Light"/>
              <a:sym typeface="Barlow Semi Condensed Light"/>
            </a:endParaRPr>
          </a:p>
        </p:txBody>
      </p:sp>
      <p:sp>
        <p:nvSpPr>
          <p:cNvPr id="715" name="Google Shape;715;p15"/>
          <p:cNvSpPr/>
          <p:nvPr/>
        </p:nvSpPr>
        <p:spPr>
          <a:xfrm rot="10800000">
            <a:off x="5716821" y="4591654"/>
            <a:ext cx="536596" cy="100925"/>
          </a:xfrm>
          <a:custGeom>
            <a:rect b="b" l="l" r="r" t="t"/>
            <a:pathLst>
              <a:path extrusionOk="0" h="3324" w="17673">
                <a:moveTo>
                  <a:pt x="13048" y="0"/>
                </a:moveTo>
                <a:cubicBezTo>
                  <a:pt x="9951" y="0"/>
                  <a:pt x="6856" y="275"/>
                  <a:pt x="3865" y="1099"/>
                </a:cubicBezTo>
                <a:cubicBezTo>
                  <a:pt x="2788" y="1384"/>
                  <a:pt x="1743" y="1764"/>
                  <a:pt x="698" y="2207"/>
                </a:cubicBezTo>
                <a:lnTo>
                  <a:pt x="824" y="1922"/>
                </a:lnTo>
                <a:cubicBezTo>
                  <a:pt x="919" y="1669"/>
                  <a:pt x="1014" y="1415"/>
                  <a:pt x="1109" y="1162"/>
                </a:cubicBezTo>
                <a:cubicBezTo>
                  <a:pt x="1173" y="1035"/>
                  <a:pt x="1046" y="877"/>
                  <a:pt x="919" y="845"/>
                </a:cubicBezTo>
                <a:cubicBezTo>
                  <a:pt x="899" y="841"/>
                  <a:pt x="878" y="839"/>
                  <a:pt x="859" y="839"/>
                </a:cubicBezTo>
                <a:cubicBezTo>
                  <a:pt x="729" y="839"/>
                  <a:pt x="626" y="925"/>
                  <a:pt x="571" y="1035"/>
                </a:cubicBezTo>
                <a:lnTo>
                  <a:pt x="191" y="2049"/>
                </a:lnTo>
                <a:cubicBezTo>
                  <a:pt x="128" y="2207"/>
                  <a:pt x="1" y="2397"/>
                  <a:pt x="1" y="2587"/>
                </a:cubicBezTo>
                <a:cubicBezTo>
                  <a:pt x="1" y="2777"/>
                  <a:pt x="159" y="2904"/>
                  <a:pt x="349" y="2967"/>
                </a:cubicBezTo>
                <a:cubicBezTo>
                  <a:pt x="698" y="3031"/>
                  <a:pt x="1046" y="3094"/>
                  <a:pt x="1394" y="3126"/>
                </a:cubicBezTo>
                <a:cubicBezTo>
                  <a:pt x="1774" y="3189"/>
                  <a:pt x="2154" y="3252"/>
                  <a:pt x="2503" y="3316"/>
                </a:cubicBezTo>
                <a:cubicBezTo>
                  <a:pt x="2529" y="3321"/>
                  <a:pt x="2555" y="3323"/>
                  <a:pt x="2579" y="3323"/>
                </a:cubicBezTo>
                <a:cubicBezTo>
                  <a:pt x="2702" y="3323"/>
                  <a:pt x="2798" y="3258"/>
                  <a:pt x="2851" y="3126"/>
                </a:cubicBezTo>
                <a:cubicBezTo>
                  <a:pt x="2883" y="2999"/>
                  <a:pt x="2788" y="2809"/>
                  <a:pt x="2629" y="2809"/>
                </a:cubicBezTo>
                <a:cubicBezTo>
                  <a:pt x="2249" y="2746"/>
                  <a:pt x="1869" y="2651"/>
                  <a:pt x="1489" y="2587"/>
                </a:cubicBezTo>
                <a:cubicBezTo>
                  <a:pt x="1394" y="2587"/>
                  <a:pt x="1331" y="2587"/>
                  <a:pt x="1236" y="2556"/>
                </a:cubicBezTo>
                <a:cubicBezTo>
                  <a:pt x="5131" y="972"/>
                  <a:pt x="9375" y="529"/>
                  <a:pt x="13524" y="529"/>
                </a:cubicBezTo>
                <a:cubicBezTo>
                  <a:pt x="14790" y="560"/>
                  <a:pt x="16057" y="592"/>
                  <a:pt x="17324" y="687"/>
                </a:cubicBezTo>
                <a:cubicBezTo>
                  <a:pt x="17333" y="688"/>
                  <a:pt x="17343" y="688"/>
                  <a:pt x="17351" y="688"/>
                </a:cubicBezTo>
                <a:cubicBezTo>
                  <a:pt x="17672" y="688"/>
                  <a:pt x="17663" y="149"/>
                  <a:pt x="17324" y="149"/>
                </a:cubicBezTo>
                <a:cubicBezTo>
                  <a:pt x="15905" y="59"/>
                  <a:pt x="14476" y="0"/>
                  <a:pt x="1304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15"/>
          <p:cNvSpPr/>
          <p:nvPr/>
        </p:nvSpPr>
        <p:spPr>
          <a:xfrm flipH="1" rot="-5400000">
            <a:off x="2917181" y="3022722"/>
            <a:ext cx="364897" cy="376374"/>
          </a:xfrm>
          <a:custGeom>
            <a:rect b="b" l="l" r="r" t="t"/>
            <a:pathLst>
              <a:path extrusionOk="0" h="12396" w="12018">
                <a:moveTo>
                  <a:pt x="11516" y="0"/>
                </a:moveTo>
                <a:cubicBezTo>
                  <a:pt x="11473" y="0"/>
                  <a:pt x="11429" y="14"/>
                  <a:pt x="11385" y="47"/>
                </a:cubicBezTo>
                <a:cubicBezTo>
                  <a:pt x="11385" y="47"/>
                  <a:pt x="11385" y="47"/>
                  <a:pt x="11385" y="79"/>
                </a:cubicBezTo>
                <a:lnTo>
                  <a:pt x="11068" y="79"/>
                </a:lnTo>
                <a:cubicBezTo>
                  <a:pt x="10846" y="79"/>
                  <a:pt x="10593" y="111"/>
                  <a:pt x="10339" y="111"/>
                </a:cubicBezTo>
                <a:cubicBezTo>
                  <a:pt x="9864" y="174"/>
                  <a:pt x="9358" y="237"/>
                  <a:pt x="8883" y="301"/>
                </a:cubicBezTo>
                <a:cubicBezTo>
                  <a:pt x="8724" y="332"/>
                  <a:pt x="8661" y="522"/>
                  <a:pt x="8693" y="649"/>
                </a:cubicBezTo>
                <a:cubicBezTo>
                  <a:pt x="8719" y="781"/>
                  <a:pt x="8833" y="847"/>
                  <a:pt x="8944" y="847"/>
                </a:cubicBezTo>
                <a:cubicBezTo>
                  <a:pt x="8966" y="847"/>
                  <a:pt x="8988" y="844"/>
                  <a:pt x="9009" y="839"/>
                </a:cubicBezTo>
                <a:cubicBezTo>
                  <a:pt x="9421" y="776"/>
                  <a:pt x="9833" y="712"/>
                  <a:pt x="10213" y="681"/>
                </a:cubicBezTo>
                <a:cubicBezTo>
                  <a:pt x="10308" y="681"/>
                  <a:pt x="10403" y="681"/>
                  <a:pt x="10498" y="649"/>
                </a:cubicBezTo>
                <a:lnTo>
                  <a:pt x="10498" y="649"/>
                </a:lnTo>
                <a:cubicBezTo>
                  <a:pt x="7268" y="2897"/>
                  <a:pt x="4449" y="5684"/>
                  <a:pt x="2137" y="8883"/>
                </a:cubicBezTo>
                <a:cubicBezTo>
                  <a:pt x="1409" y="9865"/>
                  <a:pt x="744" y="10910"/>
                  <a:pt x="110" y="11986"/>
                </a:cubicBezTo>
                <a:cubicBezTo>
                  <a:pt x="0" y="12206"/>
                  <a:pt x="196" y="12395"/>
                  <a:pt x="378" y="12395"/>
                </a:cubicBezTo>
                <a:cubicBezTo>
                  <a:pt x="459" y="12395"/>
                  <a:pt x="537" y="12359"/>
                  <a:pt x="585" y="12271"/>
                </a:cubicBezTo>
                <a:cubicBezTo>
                  <a:pt x="2676" y="8598"/>
                  <a:pt x="5431" y="5336"/>
                  <a:pt x="8693" y="2676"/>
                </a:cubicBezTo>
                <a:cubicBezTo>
                  <a:pt x="9579" y="1979"/>
                  <a:pt x="10498" y="1314"/>
                  <a:pt x="11416" y="681"/>
                </a:cubicBezTo>
                <a:cubicBezTo>
                  <a:pt x="11416" y="712"/>
                  <a:pt x="11416" y="744"/>
                  <a:pt x="11416" y="744"/>
                </a:cubicBezTo>
                <a:lnTo>
                  <a:pt x="11385" y="902"/>
                </a:lnTo>
                <a:cubicBezTo>
                  <a:pt x="11353" y="1124"/>
                  <a:pt x="11321" y="1314"/>
                  <a:pt x="11290" y="1536"/>
                </a:cubicBezTo>
                <a:cubicBezTo>
                  <a:pt x="11195" y="1947"/>
                  <a:pt x="11131" y="2359"/>
                  <a:pt x="11036" y="2802"/>
                </a:cubicBezTo>
                <a:cubicBezTo>
                  <a:pt x="11005" y="2961"/>
                  <a:pt x="11100" y="3087"/>
                  <a:pt x="11226" y="3119"/>
                </a:cubicBezTo>
                <a:cubicBezTo>
                  <a:pt x="11260" y="3133"/>
                  <a:pt x="11294" y="3139"/>
                  <a:pt x="11326" y="3139"/>
                </a:cubicBezTo>
                <a:cubicBezTo>
                  <a:pt x="11446" y="3139"/>
                  <a:pt x="11550" y="3054"/>
                  <a:pt x="11575" y="2929"/>
                </a:cubicBezTo>
                <a:cubicBezTo>
                  <a:pt x="11670" y="2454"/>
                  <a:pt x="11765" y="1979"/>
                  <a:pt x="11828" y="1472"/>
                </a:cubicBezTo>
                <a:cubicBezTo>
                  <a:pt x="11891" y="1219"/>
                  <a:pt x="11923" y="966"/>
                  <a:pt x="11986" y="744"/>
                </a:cubicBezTo>
                <a:cubicBezTo>
                  <a:pt x="12018" y="491"/>
                  <a:pt x="11986" y="269"/>
                  <a:pt x="11733" y="142"/>
                </a:cubicBezTo>
                <a:cubicBezTo>
                  <a:pt x="11733" y="142"/>
                  <a:pt x="11733" y="142"/>
                  <a:pt x="11733" y="111"/>
                </a:cubicBezTo>
                <a:cubicBezTo>
                  <a:pt x="11671" y="49"/>
                  <a:pt x="11596" y="0"/>
                  <a:pt x="1151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15"/>
          <p:cNvSpPr/>
          <p:nvPr/>
        </p:nvSpPr>
        <p:spPr>
          <a:xfrm>
            <a:off x="4946546" y="2157204"/>
            <a:ext cx="536596" cy="100925"/>
          </a:xfrm>
          <a:custGeom>
            <a:rect b="b" l="l" r="r" t="t"/>
            <a:pathLst>
              <a:path extrusionOk="0" h="3324" w="17673">
                <a:moveTo>
                  <a:pt x="13048" y="0"/>
                </a:moveTo>
                <a:cubicBezTo>
                  <a:pt x="9951" y="0"/>
                  <a:pt x="6856" y="275"/>
                  <a:pt x="3865" y="1099"/>
                </a:cubicBezTo>
                <a:cubicBezTo>
                  <a:pt x="2788" y="1384"/>
                  <a:pt x="1743" y="1764"/>
                  <a:pt x="698" y="2207"/>
                </a:cubicBezTo>
                <a:lnTo>
                  <a:pt x="824" y="1922"/>
                </a:lnTo>
                <a:cubicBezTo>
                  <a:pt x="919" y="1669"/>
                  <a:pt x="1014" y="1415"/>
                  <a:pt x="1109" y="1162"/>
                </a:cubicBezTo>
                <a:cubicBezTo>
                  <a:pt x="1173" y="1035"/>
                  <a:pt x="1046" y="877"/>
                  <a:pt x="919" y="845"/>
                </a:cubicBezTo>
                <a:cubicBezTo>
                  <a:pt x="899" y="841"/>
                  <a:pt x="878" y="839"/>
                  <a:pt x="859" y="839"/>
                </a:cubicBezTo>
                <a:cubicBezTo>
                  <a:pt x="729" y="839"/>
                  <a:pt x="626" y="925"/>
                  <a:pt x="571" y="1035"/>
                </a:cubicBezTo>
                <a:lnTo>
                  <a:pt x="191" y="2049"/>
                </a:lnTo>
                <a:cubicBezTo>
                  <a:pt x="128" y="2207"/>
                  <a:pt x="1" y="2397"/>
                  <a:pt x="1" y="2587"/>
                </a:cubicBezTo>
                <a:cubicBezTo>
                  <a:pt x="1" y="2777"/>
                  <a:pt x="159" y="2904"/>
                  <a:pt x="349" y="2967"/>
                </a:cubicBezTo>
                <a:cubicBezTo>
                  <a:pt x="698" y="3031"/>
                  <a:pt x="1046" y="3094"/>
                  <a:pt x="1394" y="3126"/>
                </a:cubicBezTo>
                <a:cubicBezTo>
                  <a:pt x="1774" y="3189"/>
                  <a:pt x="2154" y="3252"/>
                  <a:pt x="2503" y="3316"/>
                </a:cubicBezTo>
                <a:cubicBezTo>
                  <a:pt x="2529" y="3321"/>
                  <a:pt x="2555" y="3323"/>
                  <a:pt x="2579" y="3323"/>
                </a:cubicBezTo>
                <a:cubicBezTo>
                  <a:pt x="2702" y="3323"/>
                  <a:pt x="2798" y="3258"/>
                  <a:pt x="2851" y="3126"/>
                </a:cubicBezTo>
                <a:cubicBezTo>
                  <a:pt x="2883" y="2999"/>
                  <a:pt x="2788" y="2809"/>
                  <a:pt x="2629" y="2809"/>
                </a:cubicBezTo>
                <a:cubicBezTo>
                  <a:pt x="2249" y="2746"/>
                  <a:pt x="1869" y="2651"/>
                  <a:pt x="1489" y="2587"/>
                </a:cubicBezTo>
                <a:cubicBezTo>
                  <a:pt x="1394" y="2587"/>
                  <a:pt x="1331" y="2587"/>
                  <a:pt x="1236" y="2556"/>
                </a:cubicBezTo>
                <a:cubicBezTo>
                  <a:pt x="5131" y="972"/>
                  <a:pt x="9375" y="529"/>
                  <a:pt x="13524" y="529"/>
                </a:cubicBezTo>
                <a:cubicBezTo>
                  <a:pt x="14790" y="560"/>
                  <a:pt x="16057" y="592"/>
                  <a:pt x="17324" y="687"/>
                </a:cubicBezTo>
                <a:cubicBezTo>
                  <a:pt x="17333" y="688"/>
                  <a:pt x="17343" y="688"/>
                  <a:pt x="17351" y="688"/>
                </a:cubicBezTo>
                <a:cubicBezTo>
                  <a:pt x="17672" y="688"/>
                  <a:pt x="17663" y="149"/>
                  <a:pt x="17324" y="149"/>
                </a:cubicBezTo>
                <a:cubicBezTo>
                  <a:pt x="15905" y="59"/>
                  <a:pt x="14476" y="0"/>
                  <a:pt x="1304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21" name="Shape 721"/>
        <p:cNvGrpSpPr/>
        <p:nvPr/>
      </p:nvGrpSpPr>
      <p:grpSpPr>
        <a:xfrm>
          <a:off x="0" y="0"/>
          <a:ext cx="0" cy="0"/>
          <a:chOff x="0" y="0"/>
          <a:chExt cx="0" cy="0"/>
        </a:xfrm>
      </p:grpSpPr>
      <p:sp>
        <p:nvSpPr>
          <p:cNvPr id="722" name="Google Shape;722;p16"/>
          <p:cNvSpPr/>
          <p:nvPr/>
        </p:nvSpPr>
        <p:spPr>
          <a:xfrm>
            <a:off x="1455351" y="1266666"/>
            <a:ext cx="1892865" cy="1620998"/>
          </a:xfrm>
          <a:custGeom>
            <a:rect b="b" l="l" r="r" t="t"/>
            <a:pathLst>
              <a:path extrusionOk="0" h="56530" w="66011">
                <a:moveTo>
                  <a:pt x="31606" y="793"/>
                </a:moveTo>
                <a:cubicBezTo>
                  <a:pt x="32081" y="856"/>
                  <a:pt x="32556" y="919"/>
                  <a:pt x="33063" y="983"/>
                </a:cubicBezTo>
                <a:cubicBezTo>
                  <a:pt x="31637" y="2566"/>
                  <a:pt x="30181" y="4118"/>
                  <a:pt x="28692" y="5638"/>
                </a:cubicBezTo>
                <a:lnTo>
                  <a:pt x="28249" y="5638"/>
                </a:lnTo>
                <a:cubicBezTo>
                  <a:pt x="27742" y="5638"/>
                  <a:pt x="27235" y="5670"/>
                  <a:pt x="26729" y="5701"/>
                </a:cubicBezTo>
                <a:cubicBezTo>
                  <a:pt x="28344" y="4054"/>
                  <a:pt x="29959" y="2408"/>
                  <a:pt x="31606" y="793"/>
                </a:cubicBezTo>
                <a:close/>
                <a:moveTo>
                  <a:pt x="33316" y="1046"/>
                </a:moveTo>
                <a:cubicBezTo>
                  <a:pt x="33633" y="1109"/>
                  <a:pt x="33949" y="1173"/>
                  <a:pt x="34298" y="1236"/>
                </a:cubicBezTo>
                <a:cubicBezTo>
                  <a:pt x="32873" y="2724"/>
                  <a:pt x="31511" y="4213"/>
                  <a:pt x="30086" y="5701"/>
                </a:cubicBezTo>
                <a:cubicBezTo>
                  <a:pt x="29737" y="5701"/>
                  <a:pt x="29357" y="5670"/>
                  <a:pt x="29009" y="5638"/>
                </a:cubicBezTo>
                <a:cubicBezTo>
                  <a:pt x="30466" y="4149"/>
                  <a:pt x="31891" y="2598"/>
                  <a:pt x="33316" y="1046"/>
                </a:cubicBezTo>
                <a:close/>
                <a:moveTo>
                  <a:pt x="29864" y="634"/>
                </a:moveTo>
                <a:cubicBezTo>
                  <a:pt x="30276" y="634"/>
                  <a:pt x="30687" y="666"/>
                  <a:pt x="31099" y="729"/>
                </a:cubicBezTo>
                <a:cubicBezTo>
                  <a:pt x="29389" y="2408"/>
                  <a:pt x="27679" y="4086"/>
                  <a:pt x="25937" y="5765"/>
                </a:cubicBezTo>
                <a:cubicBezTo>
                  <a:pt x="25525" y="5796"/>
                  <a:pt x="25114" y="5860"/>
                  <a:pt x="24702" y="5923"/>
                </a:cubicBezTo>
                <a:cubicBezTo>
                  <a:pt x="26412" y="4149"/>
                  <a:pt x="28122" y="2376"/>
                  <a:pt x="29864" y="634"/>
                </a:cubicBezTo>
                <a:close/>
                <a:moveTo>
                  <a:pt x="34583" y="1299"/>
                </a:moveTo>
                <a:cubicBezTo>
                  <a:pt x="35121" y="1426"/>
                  <a:pt x="35659" y="1584"/>
                  <a:pt x="36198" y="1743"/>
                </a:cubicBezTo>
                <a:cubicBezTo>
                  <a:pt x="34773" y="3136"/>
                  <a:pt x="33379" y="4561"/>
                  <a:pt x="31954" y="5955"/>
                </a:cubicBezTo>
                <a:cubicBezTo>
                  <a:pt x="31447" y="5860"/>
                  <a:pt x="30909" y="5796"/>
                  <a:pt x="30402" y="5733"/>
                </a:cubicBezTo>
                <a:cubicBezTo>
                  <a:pt x="31796" y="4276"/>
                  <a:pt x="33189" y="2788"/>
                  <a:pt x="34583" y="1299"/>
                </a:cubicBezTo>
                <a:close/>
                <a:moveTo>
                  <a:pt x="28249" y="571"/>
                </a:moveTo>
                <a:cubicBezTo>
                  <a:pt x="28724" y="571"/>
                  <a:pt x="29199" y="571"/>
                  <a:pt x="29674" y="603"/>
                </a:cubicBezTo>
                <a:cubicBezTo>
                  <a:pt x="28439" y="1964"/>
                  <a:pt x="27172" y="3294"/>
                  <a:pt x="25905" y="4593"/>
                </a:cubicBezTo>
                <a:cubicBezTo>
                  <a:pt x="25462" y="5036"/>
                  <a:pt x="24987" y="5480"/>
                  <a:pt x="24544" y="5955"/>
                </a:cubicBezTo>
                <a:cubicBezTo>
                  <a:pt x="23815" y="6050"/>
                  <a:pt x="23087" y="6208"/>
                  <a:pt x="22358" y="6398"/>
                </a:cubicBezTo>
                <a:cubicBezTo>
                  <a:pt x="23879" y="4910"/>
                  <a:pt x="25367" y="3421"/>
                  <a:pt x="26855" y="1933"/>
                </a:cubicBezTo>
                <a:cubicBezTo>
                  <a:pt x="27299" y="1489"/>
                  <a:pt x="27742" y="1014"/>
                  <a:pt x="28154" y="571"/>
                </a:cubicBezTo>
                <a:close/>
                <a:moveTo>
                  <a:pt x="36546" y="1838"/>
                </a:moveTo>
                <a:cubicBezTo>
                  <a:pt x="37116" y="2028"/>
                  <a:pt x="37686" y="2218"/>
                  <a:pt x="38225" y="2439"/>
                </a:cubicBezTo>
                <a:cubicBezTo>
                  <a:pt x="36895" y="3769"/>
                  <a:pt x="35501" y="5100"/>
                  <a:pt x="34108" y="6398"/>
                </a:cubicBezTo>
                <a:cubicBezTo>
                  <a:pt x="33474" y="6240"/>
                  <a:pt x="32841" y="6081"/>
                  <a:pt x="32176" y="5986"/>
                </a:cubicBezTo>
                <a:cubicBezTo>
                  <a:pt x="33633" y="4593"/>
                  <a:pt x="35089" y="3231"/>
                  <a:pt x="36546" y="1838"/>
                </a:cubicBezTo>
                <a:close/>
                <a:moveTo>
                  <a:pt x="38478" y="2534"/>
                </a:moveTo>
                <a:cubicBezTo>
                  <a:pt x="38826" y="2661"/>
                  <a:pt x="39175" y="2819"/>
                  <a:pt x="39491" y="2946"/>
                </a:cubicBezTo>
                <a:cubicBezTo>
                  <a:pt x="38256" y="4244"/>
                  <a:pt x="37085" y="5606"/>
                  <a:pt x="35913" y="6968"/>
                </a:cubicBezTo>
                <a:cubicBezTo>
                  <a:pt x="35406" y="6778"/>
                  <a:pt x="34899" y="6620"/>
                  <a:pt x="34393" y="6493"/>
                </a:cubicBezTo>
                <a:cubicBezTo>
                  <a:pt x="35786" y="5195"/>
                  <a:pt x="37148" y="3864"/>
                  <a:pt x="38478" y="2534"/>
                </a:cubicBezTo>
                <a:close/>
                <a:moveTo>
                  <a:pt x="27774" y="571"/>
                </a:moveTo>
                <a:lnTo>
                  <a:pt x="27774" y="571"/>
                </a:lnTo>
                <a:cubicBezTo>
                  <a:pt x="27394" y="983"/>
                  <a:pt x="27045" y="1363"/>
                  <a:pt x="26665" y="1743"/>
                </a:cubicBezTo>
                <a:cubicBezTo>
                  <a:pt x="25050" y="3358"/>
                  <a:pt x="23435" y="4973"/>
                  <a:pt x="21852" y="6556"/>
                </a:cubicBezTo>
                <a:cubicBezTo>
                  <a:pt x="20997" y="6810"/>
                  <a:pt x="20205" y="7095"/>
                  <a:pt x="19413" y="7443"/>
                </a:cubicBezTo>
                <a:cubicBezTo>
                  <a:pt x="21725" y="5163"/>
                  <a:pt x="24005" y="2914"/>
                  <a:pt x="26317" y="634"/>
                </a:cubicBezTo>
                <a:cubicBezTo>
                  <a:pt x="26792" y="603"/>
                  <a:pt x="27267" y="603"/>
                  <a:pt x="27774" y="571"/>
                </a:cubicBezTo>
                <a:close/>
                <a:moveTo>
                  <a:pt x="39745" y="3073"/>
                </a:moveTo>
                <a:cubicBezTo>
                  <a:pt x="40093" y="3231"/>
                  <a:pt x="40473" y="3421"/>
                  <a:pt x="40822" y="3611"/>
                </a:cubicBezTo>
                <a:cubicBezTo>
                  <a:pt x="39586" y="4878"/>
                  <a:pt x="38351" y="6145"/>
                  <a:pt x="37148" y="7443"/>
                </a:cubicBezTo>
                <a:cubicBezTo>
                  <a:pt x="36831" y="7316"/>
                  <a:pt x="36515" y="7190"/>
                  <a:pt x="36166" y="7063"/>
                </a:cubicBezTo>
                <a:cubicBezTo>
                  <a:pt x="37338" y="5701"/>
                  <a:pt x="38510" y="4339"/>
                  <a:pt x="39745" y="3073"/>
                </a:cubicBezTo>
                <a:close/>
                <a:moveTo>
                  <a:pt x="41012" y="3706"/>
                </a:moveTo>
                <a:cubicBezTo>
                  <a:pt x="41392" y="3896"/>
                  <a:pt x="41772" y="4118"/>
                  <a:pt x="42152" y="4339"/>
                </a:cubicBezTo>
                <a:cubicBezTo>
                  <a:pt x="40917" y="5575"/>
                  <a:pt x="39681" y="6841"/>
                  <a:pt x="38478" y="8076"/>
                </a:cubicBezTo>
                <a:cubicBezTo>
                  <a:pt x="38098" y="7886"/>
                  <a:pt x="37718" y="7696"/>
                  <a:pt x="37338" y="7538"/>
                </a:cubicBezTo>
                <a:cubicBezTo>
                  <a:pt x="38541" y="6240"/>
                  <a:pt x="39776" y="4973"/>
                  <a:pt x="41012" y="3706"/>
                </a:cubicBezTo>
                <a:close/>
                <a:moveTo>
                  <a:pt x="42405" y="4466"/>
                </a:moveTo>
                <a:cubicBezTo>
                  <a:pt x="42817" y="4720"/>
                  <a:pt x="43197" y="4973"/>
                  <a:pt x="43577" y="5226"/>
                </a:cubicBezTo>
                <a:cubicBezTo>
                  <a:pt x="42278" y="6366"/>
                  <a:pt x="41043" y="7570"/>
                  <a:pt x="39840" y="8836"/>
                </a:cubicBezTo>
                <a:cubicBezTo>
                  <a:pt x="39460" y="8615"/>
                  <a:pt x="39111" y="8393"/>
                  <a:pt x="38731" y="8203"/>
                </a:cubicBezTo>
                <a:cubicBezTo>
                  <a:pt x="39935" y="6968"/>
                  <a:pt x="41170" y="5733"/>
                  <a:pt x="42405" y="4466"/>
                </a:cubicBezTo>
                <a:close/>
                <a:moveTo>
                  <a:pt x="43893" y="5416"/>
                </a:moveTo>
                <a:cubicBezTo>
                  <a:pt x="44242" y="5670"/>
                  <a:pt x="44558" y="5891"/>
                  <a:pt x="44907" y="6145"/>
                </a:cubicBezTo>
                <a:cubicBezTo>
                  <a:pt x="43545" y="7190"/>
                  <a:pt x="42247" y="8361"/>
                  <a:pt x="40980" y="9565"/>
                </a:cubicBezTo>
                <a:cubicBezTo>
                  <a:pt x="40695" y="9375"/>
                  <a:pt x="40378" y="9153"/>
                  <a:pt x="40061" y="8963"/>
                </a:cubicBezTo>
                <a:cubicBezTo>
                  <a:pt x="41328" y="7760"/>
                  <a:pt x="42595" y="6588"/>
                  <a:pt x="43893" y="5416"/>
                </a:cubicBezTo>
                <a:close/>
                <a:moveTo>
                  <a:pt x="45065" y="6271"/>
                </a:moveTo>
                <a:cubicBezTo>
                  <a:pt x="45382" y="6525"/>
                  <a:pt x="45699" y="6778"/>
                  <a:pt x="45984" y="7031"/>
                </a:cubicBezTo>
                <a:cubicBezTo>
                  <a:pt x="44907" y="8298"/>
                  <a:pt x="43767" y="9533"/>
                  <a:pt x="42595" y="10768"/>
                </a:cubicBezTo>
                <a:cubicBezTo>
                  <a:pt x="42152" y="10388"/>
                  <a:pt x="41677" y="10040"/>
                  <a:pt x="41202" y="9723"/>
                </a:cubicBezTo>
                <a:cubicBezTo>
                  <a:pt x="42437" y="8520"/>
                  <a:pt x="43735" y="7348"/>
                  <a:pt x="45065" y="6271"/>
                </a:cubicBezTo>
                <a:close/>
                <a:moveTo>
                  <a:pt x="25874" y="698"/>
                </a:moveTo>
                <a:lnTo>
                  <a:pt x="25874" y="698"/>
                </a:lnTo>
                <a:cubicBezTo>
                  <a:pt x="23530" y="3009"/>
                  <a:pt x="21187" y="5353"/>
                  <a:pt x="18843" y="7696"/>
                </a:cubicBezTo>
                <a:cubicBezTo>
                  <a:pt x="17070" y="8520"/>
                  <a:pt x="15391" y="9565"/>
                  <a:pt x="13903" y="10800"/>
                </a:cubicBezTo>
                <a:cubicBezTo>
                  <a:pt x="14093" y="10610"/>
                  <a:pt x="14283" y="10420"/>
                  <a:pt x="14441" y="10262"/>
                </a:cubicBezTo>
                <a:cubicBezTo>
                  <a:pt x="17608" y="7190"/>
                  <a:pt x="20743" y="4086"/>
                  <a:pt x="23847" y="919"/>
                </a:cubicBezTo>
                <a:cubicBezTo>
                  <a:pt x="24512" y="824"/>
                  <a:pt x="25177" y="729"/>
                  <a:pt x="25874" y="698"/>
                </a:cubicBezTo>
                <a:close/>
                <a:moveTo>
                  <a:pt x="46079" y="7095"/>
                </a:moveTo>
                <a:cubicBezTo>
                  <a:pt x="46427" y="7380"/>
                  <a:pt x="46744" y="7665"/>
                  <a:pt x="47060" y="7950"/>
                </a:cubicBezTo>
                <a:cubicBezTo>
                  <a:pt x="45952" y="9217"/>
                  <a:pt x="44780" y="10452"/>
                  <a:pt x="43608" y="11655"/>
                </a:cubicBezTo>
                <a:cubicBezTo>
                  <a:pt x="43323" y="11402"/>
                  <a:pt x="43007" y="11117"/>
                  <a:pt x="42690" y="10832"/>
                </a:cubicBezTo>
                <a:cubicBezTo>
                  <a:pt x="43862" y="9628"/>
                  <a:pt x="45002" y="8393"/>
                  <a:pt x="46079" y="7095"/>
                </a:cubicBezTo>
                <a:close/>
                <a:moveTo>
                  <a:pt x="47250" y="8140"/>
                </a:moveTo>
                <a:cubicBezTo>
                  <a:pt x="47599" y="8488"/>
                  <a:pt x="47947" y="8836"/>
                  <a:pt x="48295" y="9185"/>
                </a:cubicBezTo>
                <a:cubicBezTo>
                  <a:pt x="47155" y="10420"/>
                  <a:pt x="46015" y="11655"/>
                  <a:pt x="44843" y="12890"/>
                </a:cubicBezTo>
                <a:cubicBezTo>
                  <a:pt x="44527" y="12542"/>
                  <a:pt x="44210" y="12225"/>
                  <a:pt x="43893" y="11908"/>
                </a:cubicBezTo>
                <a:cubicBezTo>
                  <a:pt x="45034" y="10673"/>
                  <a:pt x="46174" y="9438"/>
                  <a:pt x="47250" y="8140"/>
                </a:cubicBezTo>
                <a:close/>
                <a:moveTo>
                  <a:pt x="48454" y="9343"/>
                </a:moveTo>
                <a:cubicBezTo>
                  <a:pt x="48739" y="9628"/>
                  <a:pt x="48992" y="9913"/>
                  <a:pt x="49245" y="10230"/>
                </a:cubicBezTo>
                <a:cubicBezTo>
                  <a:pt x="48042" y="11433"/>
                  <a:pt x="46870" y="12637"/>
                  <a:pt x="45699" y="13840"/>
                </a:cubicBezTo>
                <a:cubicBezTo>
                  <a:pt x="45477" y="13618"/>
                  <a:pt x="45287" y="13365"/>
                  <a:pt x="45065" y="13143"/>
                </a:cubicBezTo>
                <a:cubicBezTo>
                  <a:pt x="46237" y="11877"/>
                  <a:pt x="47345" y="10642"/>
                  <a:pt x="48454" y="9343"/>
                </a:cubicBezTo>
                <a:close/>
                <a:moveTo>
                  <a:pt x="49404" y="10388"/>
                </a:moveTo>
                <a:cubicBezTo>
                  <a:pt x="49721" y="10768"/>
                  <a:pt x="50006" y="11148"/>
                  <a:pt x="50322" y="11560"/>
                </a:cubicBezTo>
                <a:cubicBezTo>
                  <a:pt x="49087" y="12732"/>
                  <a:pt x="47884" y="13903"/>
                  <a:pt x="46649" y="15107"/>
                </a:cubicBezTo>
                <a:cubicBezTo>
                  <a:pt x="46395" y="14759"/>
                  <a:pt x="46174" y="14442"/>
                  <a:pt x="45920" y="14125"/>
                </a:cubicBezTo>
                <a:cubicBezTo>
                  <a:pt x="47060" y="12890"/>
                  <a:pt x="48232" y="11655"/>
                  <a:pt x="49404" y="10388"/>
                </a:cubicBezTo>
                <a:close/>
                <a:moveTo>
                  <a:pt x="13111" y="5100"/>
                </a:moveTo>
                <a:lnTo>
                  <a:pt x="13111" y="5100"/>
                </a:lnTo>
                <a:cubicBezTo>
                  <a:pt x="9881" y="8393"/>
                  <a:pt x="6809" y="11813"/>
                  <a:pt x="3800" y="15297"/>
                </a:cubicBezTo>
                <a:cubicBezTo>
                  <a:pt x="5986" y="11148"/>
                  <a:pt x="9216" y="7665"/>
                  <a:pt x="13111" y="5100"/>
                </a:cubicBezTo>
                <a:close/>
                <a:moveTo>
                  <a:pt x="50386" y="11655"/>
                </a:moveTo>
                <a:cubicBezTo>
                  <a:pt x="50512" y="11813"/>
                  <a:pt x="50671" y="12003"/>
                  <a:pt x="50797" y="12193"/>
                </a:cubicBezTo>
                <a:cubicBezTo>
                  <a:pt x="49562" y="13397"/>
                  <a:pt x="48359" y="14600"/>
                  <a:pt x="47124" y="15804"/>
                </a:cubicBezTo>
                <a:cubicBezTo>
                  <a:pt x="47029" y="15645"/>
                  <a:pt x="46902" y="15455"/>
                  <a:pt x="46775" y="15297"/>
                </a:cubicBezTo>
                <a:cubicBezTo>
                  <a:pt x="48010" y="14094"/>
                  <a:pt x="49214" y="12890"/>
                  <a:pt x="50386" y="11655"/>
                </a:cubicBezTo>
                <a:close/>
                <a:moveTo>
                  <a:pt x="50892" y="12352"/>
                </a:moveTo>
                <a:cubicBezTo>
                  <a:pt x="51114" y="12637"/>
                  <a:pt x="51336" y="12953"/>
                  <a:pt x="51526" y="13270"/>
                </a:cubicBezTo>
                <a:cubicBezTo>
                  <a:pt x="50354" y="14569"/>
                  <a:pt x="49150" y="15835"/>
                  <a:pt x="47915" y="17102"/>
                </a:cubicBezTo>
                <a:cubicBezTo>
                  <a:pt x="47757" y="16785"/>
                  <a:pt x="47567" y="16469"/>
                  <a:pt x="47377" y="16152"/>
                </a:cubicBezTo>
                <a:cubicBezTo>
                  <a:pt x="48549" y="14885"/>
                  <a:pt x="49721" y="13618"/>
                  <a:pt x="50892" y="12352"/>
                </a:cubicBezTo>
                <a:close/>
                <a:moveTo>
                  <a:pt x="16848" y="3041"/>
                </a:moveTo>
                <a:cubicBezTo>
                  <a:pt x="14916" y="5005"/>
                  <a:pt x="12921" y="6936"/>
                  <a:pt x="10958" y="8900"/>
                </a:cubicBezTo>
                <a:cubicBezTo>
                  <a:pt x="8044" y="11813"/>
                  <a:pt x="5257" y="14885"/>
                  <a:pt x="2534" y="17989"/>
                </a:cubicBezTo>
                <a:cubicBezTo>
                  <a:pt x="2819" y="17324"/>
                  <a:pt x="3104" y="16659"/>
                  <a:pt x="3420" y="16025"/>
                </a:cubicBezTo>
                <a:cubicBezTo>
                  <a:pt x="6492" y="12510"/>
                  <a:pt x="9564" y="9058"/>
                  <a:pt x="12794" y="5701"/>
                </a:cubicBezTo>
                <a:cubicBezTo>
                  <a:pt x="13174" y="5321"/>
                  <a:pt x="13554" y="4941"/>
                  <a:pt x="13934" y="4561"/>
                </a:cubicBezTo>
                <a:cubicBezTo>
                  <a:pt x="14885" y="3991"/>
                  <a:pt x="15866" y="3484"/>
                  <a:pt x="16848" y="3041"/>
                </a:cubicBezTo>
                <a:close/>
                <a:moveTo>
                  <a:pt x="51716" y="13555"/>
                </a:moveTo>
                <a:cubicBezTo>
                  <a:pt x="51906" y="13872"/>
                  <a:pt x="52127" y="14220"/>
                  <a:pt x="52317" y="14569"/>
                </a:cubicBezTo>
                <a:cubicBezTo>
                  <a:pt x="51082" y="15804"/>
                  <a:pt x="49816" y="17070"/>
                  <a:pt x="48580" y="18305"/>
                </a:cubicBezTo>
                <a:cubicBezTo>
                  <a:pt x="48422" y="18020"/>
                  <a:pt x="48295" y="17735"/>
                  <a:pt x="48137" y="17450"/>
                </a:cubicBezTo>
                <a:cubicBezTo>
                  <a:pt x="49340" y="16184"/>
                  <a:pt x="50544" y="14885"/>
                  <a:pt x="51716" y="13555"/>
                </a:cubicBezTo>
                <a:close/>
                <a:moveTo>
                  <a:pt x="52507" y="14917"/>
                </a:moveTo>
                <a:cubicBezTo>
                  <a:pt x="52824" y="15487"/>
                  <a:pt x="53109" y="16025"/>
                  <a:pt x="53362" y="16595"/>
                </a:cubicBezTo>
                <a:cubicBezTo>
                  <a:pt x="52096" y="17925"/>
                  <a:pt x="50829" y="19224"/>
                  <a:pt x="49531" y="20522"/>
                </a:cubicBezTo>
                <a:cubicBezTo>
                  <a:pt x="49309" y="19952"/>
                  <a:pt x="49055" y="19382"/>
                  <a:pt x="48802" y="18812"/>
                </a:cubicBezTo>
                <a:cubicBezTo>
                  <a:pt x="50069" y="17514"/>
                  <a:pt x="51304" y="16247"/>
                  <a:pt x="52507" y="14917"/>
                </a:cubicBezTo>
                <a:close/>
                <a:moveTo>
                  <a:pt x="19667" y="1933"/>
                </a:moveTo>
                <a:lnTo>
                  <a:pt x="19667" y="1933"/>
                </a:lnTo>
                <a:cubicBezTo>
                  <a:pt x="13554" y="8298"/>
                  <a:pt x="7506" y="14790"/>
                  <a:pt x="1457" y="21219"/>
                </a:cubicBezTo>
                <a:cubicBezTo>
                  <a:pt x="1710" y="20364"/>
                  <a:pt x="1964" y="19541"/>
                  <a:pt x="2249" y="18717"/>
                </a:cubicBezTo>
                <a:cubicBezTo>
                  <a:pt x="5130" y="15424"/>
                  <a:pt x="8012" y="12162"/>
                  <a:pt x="11116" y="9058"/>
                </a:cubicBezTo>
                <a:cubicBezTo>
                  <a:pt x="13238" y="6905"/>
                  <a:pt x="15423" y="4846"/>
                  <a:pt x="17545" y="2724"/>
                </a:cubicBezTo>
                <a:cubicBezTo>
                  <a:pt x="18241" y="2439"/>
                  <a:pt x="18970" y="2154"/>
                  <a:pt x="19667" y="1933"/>
                </a:cubicBezTo>
                <a:close/>
                <a:moveTo>
                  <a:pt x="53457" y="16785"/>
                </a:moveTo>
                <a:cubicBezTo>
                  <a:pt x="53679" y="17260"/>
                  <a:pt x="53869" y="17735"/>
                  <a:pt x="54059" y="18179"/>
                </a:cubicBezTo>
                <a:cubicBezTo>
                  <a:pt x="52697" y="19446"/>
                  <a:pt x="51336" y="20681"/>
                  <a:pt x="49974" y="21947"/>
                </a:cubicBezTo>
                <a:cubicBezTo>
                  <a:pt x="49879" y="21536"/>
                  <a:pt x="49752" y="21156"/>
                  <a:pt x="49594" y="20744"/>
                </a:cubicBezTo>
                <a:cubicBezTo>
                  <a:pt x="50924" y="19446"/>
                  <a:pt x="52191" y="18147"/>
                  <a:pt x="53457" y="16785"/>
                </a:cubicBezTo>
                <a:close/>
                <a:moveTo>
                  <a:pt x="23467" y="983"/>
                </a:moveTo>
                <a:lnTo>
                  <a:pt x="23467" y="983"/>
                </a:lnTo>
                <a:cubicBezTo>
                  <a:pt x="20237" y="4308"/>
                  <a:pt x="16943" y="7538"/>
                  <a:pt x="13618" y="10800"/>
                </a:cubicBezTo>
                <a:cubicBezTo>
                  <a:pt x="9469" y="14854"/>
                  <a:pt x="5162" y="18781"/>
                  <a:pt x="1077" y="22929"/>
                </a:cubicBezTo>
                <a:cubicBezTo>
                  <a:pt x="1172" y="22517"/>
                  <a:pt x="1267" y="22106"/>
                  <a:pt x="1362" y="21694"/>
                </a:cubicBezTo>
                <a:cubicBezTo>
                  <a:pt x="7696" y="15012"/>
                  <a:pt x="13998" y="8361"/>
                  <a:pt x="20363" y="1711"/>
                </a:cubicBezTo>
                <a:cubicBezTo>
                  <a:pt x="21377" y="1426"/>
                  <a:pt x="22422" y="1173"/>
                  <a:pt x="23467" y="983"/>
                </a:cubicBezTo>
                <a:close/>
                <a:moveTo>
                  <a:pt x="54123" y="18432"/>
                </a:moveTo>
                <a:cubicBezTo>
                  <a:pt x="54344" y="19002"/>
                  <a:pt x="54566" y="19604"/>
                  <a:pt x="54756" y="20206"/>
                </a:cubicBezTo>
                <a:cubicBezTo>
                  <a:pt x="53331" y="21536"/>
                  <a:pt x="51937" y="22897"/>
                  <a:pt x="50544" y="24259"/>
                </a:cubicBezTo>
                <a:cubicBezTo>
                  <a:pt x="50417" y="23563"/>
                  <a:pt x="50259" y="22866"/>
                  <a:pt x="50069" y="22201"/>
                </a:cubicBezTo>
                <a:cubicBezTo>
                  <a:pt x="51399" y="20934"/>
                  <a:pt x="52761" y="19699"/>
                  <a:pt x="54123" y="18432"/>
                </a:cubicBezTo>
                <a:close/>
                <a:moveTo>
                  <a:pt x="11401" y="13175"/>
                </a:moveTo>
                <a:cubicBezTo>
                  <a:pt x="10103" y="14632"/>
                  <a:pt x="8962" y="16279"/>
                  <a:pt x="8076" y="18052"/>
                </a:cubicBezTo>
                <a:cubicBezTo>
                  <a:pt x="5637" y="20301"/>
                  <a:pt x="3199" y="22581"/>
                  <a:pt x="792" y="24861"/>
                </a:cubicBezTo>
                <a:cubicBezTo>
                  <a:pt x="855" y="24291"/>
                  <a:pt x="918" y="23753"/>
                  <a:pt x="1045" y="23214"/>
                </a:cubicBezTo>
                <a:cubicBezTo>
                  <a:pt x="4402" y="19762"/>
                  <a:pt x="7917" y="16500"/>
                  <a:pt x="11401" y="13175"/>
                </a:cubicBezTo>
                <a:close/>
                <a:moveTo>
                  <a:pt x="59570" y="22296"/>
                </a:moveTo>
                <a:cubicBezTo>
                  <a:pt x="59981" y="22739"/>
                  <a:pt x="60425" y="23182"/>
                  <a:pt x="60836" y="23658"/>
                </a:cubicBezTo>
                <a:cubicBezTo>
                  <a:pt x="60425" y="24101"/>
                  <a:pt x="59981" y="24544"/>
                  <a:pt x="59570" y="25019"/>
                </a:cubicBezTo>
                <a:cubicBezTo>
                  <a:pt x="59506" y="24481"/>
                  <a:pt x="59506" y="23974"/>
                  <a:pt x="59506" y="23468"/>
                </a:cubicBezTo>
                <a:cubicBezTo>
                  <a:pt x="59506" y="23151"/>
                  <a:pt x="59506" y="22834"/>
                  <a:pt x="59538" y="22549"/>
                </a:cubicBezTo>
                <a:cubicBezTo>
                  <a:pt x="59538" y="22454"/>
                  <a:pt x="59538" y="22359"/>
                  <a:pt x="59570" y="22296"/>
                </a:cubicBezTo>
                <a:close/>
                <a:moveTo>
                  <a:pt x="54851" y="20522"/>
                </a:moveTo>
                <a:cubicBezTo>
                  <a:pt x="54914" y="20776"/>
                  <a:pt x="54978" y="21029"/>
                  <a:pt x="55041" y="21282"/>
                </a:cubicBezTo>
                <a:cubicBezTo>
                  <a:pt x="53616" y="22802"/>
                  <a:pt x="52191" y="24354"/>
                  <a:pt x="50766" y="25843"/>
                </a:cubicBezTo>
                <a:cubicBezTo>
                  <a:pt x="50702" y="25431"/>
                  <a:pt x="50671" y="25019"/>
                  <a:pt x="50576" y="24608"/>
                </a:cubicBezTo>
                <a:cubicBezTo>
                  <a:pt x="52001" y="23246"/>
                  <a:pt x="53426" y="21884"/>
                  <a:pt x="54851" y="20522"/>
                </a:cubicBezTo>
                <a:close/>
                <a:moveTo>
                  <a:pt x="7822" y="18559"/>
                </a:moveTo>
                <a:lnTo>
                  <a:pt x="7822" y="18559"/>
                </a:lnTo>
                <a:cubicBezTo>
                  <a:pt x="7379" y="19477"/>
                  <a:pt x="6999" y="20427"/>
                  <a:pt x="6682" y="21409"/>
                </a:cubicBezTo>
                <a:cubicBezTo>
                  <a:pt x="4624" y="23436"/>
                  <a:pt x="2597" y="25463"/>
                  <a:pt x="570" y="27521"/>
                </a:cubicBezTo>
                <a:cubicBezTo>
                  <a:pt x="602" y="26729"/>
                  <a:pt x="633" y="25969"/>
                  <a:pt x="728" y="25178"/>
                </a:cubicBezTo>
                <a:cubicBezTo>
                  <a:pt x="3072" y="22961"/>
                  <a:pt x="5447" y="20744"/>
                  <a:pt x="7822" y="18559"/>
                </a:cubicBezTo>
                <a:close/>
                <a:moveTo>
                  <a:pt x="55136" y="21631"/>
                </a:moveTo>
                <a:cubicBezTo>
                  <a:pt x="55263" y="22074"/>
                  <a:pt x="55358" y="22486"/>
                  <a:pt x="55421" y="22929"/>
                </a:cubicBezTo>
                <a:cubicBezTo>
                  <a:pt x="53901" y="24544"/>
                  <a:pt x="52412" y="26191"/>
                  <a:pt x="50892" y="27774"/>
                </a:cubicBezTo>
                <a:cubicBezTo>
                  <a:pt x="50861" y="27236"/>
                  <a:pt x="50829" y="26729"/>
                  <a:pt x="50797" y="26191"/>
                </a:cubicBezTo>
                <a:cubicBezTo>
                  <a:pt x="52254" y="24703"/>
                  <a:pt x="53679" y="23151"/>
                  <a:pt x="55136" y="21631"/>
                </a:cubicBezTo>
                <a:close/>
                <a:moveTo>
                  <a:pt x="55484" y="23214"/>
                </a:moveTo>
                <a:cubicBezTo>
                  <a:pt x="55548" y="23626"/>
                  <a:pt x="55611" y="24006"/>
                  <a:pt x="55674" y="24418"/>
                </a:cubicBezTo>
                <a:cubicBezTo>
                  <a:pt x="54091" y="25969"/>
                  <a:pt x="52476" y="27521"/>
                  <a:pt x="50861" y="29073"/>
                </a:cubicBezTo>
                <a:cubicBezTo>
                  <a:pt x="50892" y="28820"/>
                  <a:pt x="50892" y="28535"/>
                  <a:pt x="50892" y="28281"/>
                </a:cubicBezTo>
                <a:cubicBezTo>
                  <a:pt x="50892" y="28154"/>
                  <a:pt x="50892" y="28028"/>
                  <a:pt x="50892" y="27901"/>
                </a:cubicBezTo>
                <a:cubicBezTo>
                  <a:pt x="52412" y="26318"/>
                  <a:pt x="53933" y="24766"/>
                  <a:pt x="55484" y="23214"/>
                </a:cubicBezTo>
                <a:close/>
                <a:moveTo>
                  <a:pt x="6429" y="22296"/>
                </a:moveTo>
                <a:lnTo>
                  <a:pt x="6429" y="22296"/>
                </a:lnTo>
                <a:cubicBezTo>
                  <a:pt x="6271" y="22929"/>
                  <a:pt x="6112" y="23563"/>
                  <a:pt x="5986" y="24196"/>
                </a:cubicBezTo>
                <a:cubicBezTo>
                  <a:pt x="4149" y="25969"/>
                  <a:pt x="2344" y="27711"/>
                  <a:pt x="602" y="29548"/>
                </a:cubicBezTo>
                <a:cubicBezTo>
                  <a:pt x="570" y="29136"/>
                  <a:pt x="570" y="28693"/>
                  <a:pt x="570" y="28281"/>
                </a:cubicBezTo>
                <a:cubicBezTo>
                  <a:pt x="570" y="28250"/>
                  <a:pt x="570" y="28218"/>
                  <a:pt x="570" y="28186"/>
                </a:cubicBezTo>
                <a:cubicBezTo>
                  <a:pt x="2534" y="26223"/>
                  <a:pt x="4465" y="24259"/>
                  <a:pt x="6429" y="22296"/>
                </a:cubicBezTo>
                <a:close/>
                <a:moveTo>
                  <a:pt x="5891" y="24766"/>
                </a:moveTo>
                <a:lnTo>
                  <a:pt x="5891" y="24766"/>
                </a:lnTo>
                <a:cubicBezTo>
                  <a:pt x="5859" y="24988"/>
                  <a:pt x="5827" y="25209"/>
                  <a:pt x="5796" y="25431"/>
                </a:cubicBezTo>
                <a:cubicBezTo>
                  <a:pt x="4085" y="27141"/>
                  <a:pt x="2375" y="28883"/>
                  <a:pt x="665" y="30625"/>
                </a:cubicBezTo>
                <a:cubicBezTo>
                  <a:pt x="665" y="30435"/>
                  <a:pt x="633" y="30213"/>
                  <a:pt x="633" y="30023"/>
                </a:cubicBezTo>
                <a:cubicBezTo>
                  <a:pt x="2344" y="28218"/>
                  <a:pt x="4117" y="26476"/>
                  <a:pt x="5891" y="24766"/>
                </a:cubicBezTo>
                <a:close/>
                <a:moveTo>
                  <a:pt x="61596" y="24481"/>
                </a:moveTo>
                <a:lnTo>
                  <a:pt x="62198" y="25146"/>
                </a:lnTo>
                <a:cubicBezTo>
                  <a:pt x="60520" y="26983"/>
                  <a:pt x="58936" y="28915"/>
                  <a:pt x="57258" y="30720"/>
                </a:cubicBezTo>
                <a:lnTo>
                  <a:pt x="55801" y="30720"/>
                </a:lnTo>
                <a:cubicBezTo>
                  <a:pt x="57733" y="28661"/>
                  <a:pt x="59665" y="26571"/>
                  <a:pt x="61596" y="24481"/>
                </a:cubicBezTo>
                <a:close/>
                <a:moveTo>
                  <a:pt x="61090" y="23911"/>
                </a:moveTo>
                <a:cubicBezTo>
                  <a:pt x="61185" y="24038"/>
                  <a:pt x="61280" y="24164"/>
                  <a:pt x="61406" y="24259"/>
                </a:cubicBezTo>
                <a:cubicBezTo>
                  <a:pt x="59443" y="26381"/>
                  <a:pt x="57574" y="28598"/>
                  <a:pt x="55611" y="30720"/>
                </a:cubicBezTo>
                <a:cubicBezTo>
                  <a:pt x="55263" y="30720"/>
                  <a:pt x="54914" y="30720"/>
                  <a:pt x="54598" y="30751"/>
                </a:cubicBezTo>
                <a:cubicBezTo>
                  <a:pt x="56814" y="28503"/>
                  <a:pt x="59000" y="26254"/>
                  <a:pt x="61090" y="23911"/>
                </a:cubicBezTo>
                <a:close/>
                <a:moveTo>
                  <a:pt x="62388" y="25368"/>
                </a:moveTo>
                <a:cubicBezTo>
                  <a:pt x="62642" y="25621"/>
                  <a:pt x="62863" y="25874"/>
                  <a:pt x="63117" y="26128"/>
                </a:cubicBezTo>
                <a:cubicBezTo>
                  <a:pt x="61596" y="27648"/>
                  <a:pt x="60108" y="29200"/>
                  <a:pt x="58651" y="30751"/>
                </a:cubicBezTo>
                <a:cubicBezTo>
                  <a:pt x="58303" y="30751"/>
                  <a:pt x="57954" y="30751"/>
                  <a:pt x="57606" y="30720"/>
                </a:cubicBezTo>
                <a:cubicBezTo>
                  <a:pt x="59253" y="28978"/>
                  <a:pt x="60773" y="27141"/>
                  <a:pt x="62388" y="25368"/>
                </a:cubicBezTo>
                <a:close/>
                <a:moveTo>
                  <a:pt x="59221" y="25368"/>
                </a:moveTo>
                <a:cubicBezTo>
                  <a:pt x="57511" y="27204"/>
                  <a:pt x="55769" y="28978"/>
                  <a:pt x="53996" y="30751"/>
                </a:cubicBezTo>
                <a:cubicBezTo>
                  <a:pt x="53457" y="30751"/>
                  <a:pt x="52919" y="30783"/>
                  <a:pt x="52381" y="30783"/>
                </a:cubicBezTo>
                <a:cubicBezTo>
                  <a:pt x="54186" y="29010"/>
                  <a:pt x="56023" y="27204"/>
                  <a:pt x="57828" y="25399"/>
                </a:cubicBezTo>
                <a:cubicBezTo>
                  <a:pt x="58271" y="25399"/>
                  <a:pt x="58746" y="25368"/>
                  <a:pt x="59221" y="25368"/>
                </a:cubicBezTo>
                <a:close/>
                <a:moveTo>
                  <a:pt x="55738" y="24861"/>
                </a:moveTo>
                <a:cubicBezTo>
                  <a:pt x="55769" y="25019"/>
                  <a:pt x="55769" y="25178"/>
                  <a:pt x="55801" y="25336"/>
                </a:cubicBezTo>
                <a:cubicBezTo>
                  <a:pt x="55801" y="25336"/>
                  <a:pt x="55833" y="25304"/>
                  <a:pt x="55833" y="25304"/>
                </a:cubicBezTo>
                <a:cubicBezTo>
                  <a:pt x="55864" y="25399"/>
                  <a:pt x="55928" y="25463"/>
                  <a:pt x="56054" y="25463"/>
                </a:cubicBezTo>
                <a:cubicBezTo>
                  <a:pt x="56498" y="25463"/>
                  <a:pt x="56973" y="25431"/>
                  <a:pt x="57416" y="25431"/>
                </a:cubicBezTo>
                <a:cubicBezTo>
                  <a:pt x="55611" y="27204"/>
                  <a:pt x="53806" y="29010"/>
                  <a:pt x="52001" y="30815"/>
                </a:cubicBezTo>
                <a:cubicBezTo>
                  <a:pt x="51589" y="30815"/>
                  <a:pt x="51146" y="30846"/>
                  <a:pt x="50734" y="30878"/>
                </a:cubicBezTo>
                <a:cubicBezTo>
                  <a:pt x="50766" y="30530"/>
                  <a:pt x="50797" y="30181"/>
                  <a:pt x="50829" y="29833"/>
                </a:cubicBezTo>
                <a:cubicBezTo>
                  <a:pt x="52444" y="28186"/>
                  <a:pt x="54091" y="26539"/>
                  <a:pt x="55738" y="24861"/>
                </a:cubicBezTo>
                <a:close/>
                <a:moveTo>
                  <a:pt x="63307" y="26318"/>
                </a:moveTo>
                <a:cubicBezTo>
                  <a:pt x="63560" y="26603"/>
                  <a:pt x="63845" y="26888"/>
                  <a:pt x="64130" y="27173"/>
                </a:cubicBezTo>
                <a:cubicBezTo>
                  <a:pt x="63750" y="27711"/>
                  <a:pt x="63402" y="28186"/>
                  <a:pt x="63243" y="28376"/>
                </a:cubicBezTo>
                <a:cubicBezTo>
                  <a:pt x="62071" y="29801"/>
                  <a:pt x="60836" y="31163"/>
                  <a:pt x="59601" y="32525"/>
                </a:cubicBezTo>
                <a:cubicBezTo>
                  <a:pt x="59570" y="31986"/>
                  <a:pt x="59570" y="31448"/>
                  <a:pt x="59570" y="30941"/>
                </a:cubicBezTo>
                <a:cubicBezTo>
                  <a:pt x="59570" y="30786"/>
                  <a:pt x="59461" y="30709"/>
                  <a:pt x="59341" y="30709"/>
                </a:cubicBezTo>
                <a:cubicBezTo>
                  <a:pt x="59290" y="30709"/>
                  <a:pt x="59237" y="30723"/>
                  <a:pt x="59190" y="30751"/>
                </a:cubicBezTo>
                <a:lnTo>
                  <a:pt x="59063" y="30751"/>
                </a:lnTo>
                <a:cubicBezTo>
                  <a:pt x="60488" y="29263"/>
                  <a:pt x="61881" y="27806"/>
                  <a:pt x="63307" y="26318"/>
                </a:cubicBezTo>
                <a:close/>
                <a:moveTo>
                  <a:pt x="5701" y="26413"/>
                </a:moveTo>
                <a:lnTo>
                  <a:pt x="5701" y="26413"/>
                </a:lnTo>
                <a:cubicBezTo>
                  <a:pt x="5669" y="27014"/>
                  <a:pt x="5637" y="27616"/>
                  <a:pt x="5637" y="28186"/>
                </a:cubicBezTo>
                <a:cubicBezTo>
                  <a:pt x="4054" y="29706"/>
                  <a:pt x="2502" y="31226"/>
                  <a:pt x="918" y="32778"/>
                </a:cubicBezTo>
                <a:cubicBezTo>
                  <a:pt x="855" y="32271"/>
                  <a:pt x="760" y="31733"/>
                  <a:pt x="728" y="31195"/>
                </a:cubicBezTo>
                <a:cubicBezTo>
                  <a:pt x="2375" y="29611"/>
                  <a:pt x="4054" y="28028"/>
                  <a:pt x="5701" y="26413"/>
                </a:cubicBezTo>
                <a:close/>
                <a:moveTo>
                  <a:pt x="64383" y="27426"/>
                </a:moveTo>
                <a:cubicBezTo>
                  <a:pt x="64668" y="27711"/>
                  <a:pt x="64922" y="27964"/>
                  <a:pt x="65207" y="28250"/>
                </a:cubicBezTo>
                <a:cubicBezTo>
                  <a:pt x="64288" y="29263"/>
                  <a:pt x="63370" y="30245"/>
                  <a:pt x="62451" y="31226"/>
                </a:cubicBezTo>
                <a:cubicBezTo>
                  <a:pt x="61945" y="31796"/>
                  <a:pt x="61406" y="32303"/>
                  <a:pt x="60868" y="32810"/>
                </a:cubicBezTo>
                <a:cubicBezTo>
                  <a:pt x="60488" y="33158"/>
                  <a:pt x="60076" y="33475"/>
                  <a:pt x="59728" y="33855"/>
                </a:cubicBezTo>
                <a:cubicBezTo>
                  <a:pt x="59696" y="33570"/>
                  <a:pt x="59665" y="33253"/>
                  <a:pt x="59633" y="32937"/>
                </a:cubicBezTo>
                <a:cubicBezTo>
                  <a:pt x="61248" y="31131"/>
                  <a:pt x="62832" y="29295"/>
                  <a:pt x="64383" y="27426"/>
                </a:cubicBezTo>
                <a:close/>
                <a:moveTo>
                  <a:pt x="5637" y="28566"/>
                </a:moveTo>
                <a:cubicBezTo>
                  <a:pt x="5637" y="28978"/>
                  <a:pt x="5637" y="29390"/>
                  <a:pt x="5669" y="29770"/>
                </a:cubicBezTo>
                <a:cubicBezTo>
                  <a:pt x="4180" y="31321"/>
                  <a:pt x="2724" y="32841"/>
                  <a:pt x="1267" y="34425"/>
                </a:cubicBezTo>
                <a:cubicBezTo>
                  <a:pt x="1140" y="33982"/>
                  <a:pt x="1077" y="33538"/>
                  <a:pt x="982" y="33127"/>
                </a:cubicBezTo>
                <a:cubicBezTo>
                  <a:pt x="2534" y="31606"/>
                  <a:pt x="4085" y="30086"/>
                  <a:pt x="5637" y="28566"/>
                </a:cubicBezTo>
                <a:close/>
                <a:moveTo>
                  <a:pt x="51842" y="32873"/>
                </a:moveTo>
                <a:cubicBezTo>
                  <a:pt x="51209" y="33475"/>
                  <a:pt x="50576" y="34077"/>
                  <a:pt x="49942" y="34678"/>
                </a:cubicBezTo>
                <a:cubicBezTo>
                  <a:pt x="50132" y="34108"/>
                  <a:pt x="50259" y="33507"/>
                  <a:pt x="50386" y="32937"/>
                </a:cubicBezTo>
                <a:cubicBezTo>
                  <a:pt x="50861" y="32905"/>
                  <a:pt x="51367" y="32873"/>
                  <a:pt x="51842" y="32873"/>
                </a:cubicBezTo>
                <a:close/>
                <a:moveTo>
                  <a:pt x="5701" y="30276"/>
                </a:moveTo>
                <a:cubicBezTo>
                  <a:pt x="5764" y="30656"/>
                  <a:pt x="5796" y="31036"/>
                  <a:pt x="5859" y="31416"/>
                </a:cubicBezTo>
                <a:cubicBezTo>
                  <a:pt x="4434" y="32905"/>
                  <a:pt x="3009" y="34393"/>
                  <a:pt x="1647" y="35882"/>
                </a:cubicBezTo>
                <a:cubicBezTo>
                  <a:pt x="1552" y="35533"/>
                  <a:pt x="1457" y="35217"/>
                  <a:pt x="1362" y="34868"/>
                </a:cubicBezTo>
                <a:cubicBezTo>
                  <a:pt x="2819" y="33348"/>
                  <a:pt x="4275" y="31828"/>
                  <a:pt x="5701" y="30276"/>
                </a:cubicBezTo>
                <a:close/>
                <a:moveTo>
                  <a:pt x="53228" y="32827"/>
                </a:moveTo>
                <a:cubicBezTo>
                  <a:pt x="53359" y="32827"/>
                  <a:pt x="53489" y="32831"/>
                  <a:pt x="53616" y="32841"/>
                </a:cubicBezTo>
                <a:cubicBezTo>
                  <a:pt x="52032" y="34488"/>
                  <a:pt x="50449" y="36103"/>
                  <a:pt x="48802" y="37719"/>
                </a:cubicBezTo>
                <a:cubicBezTo>
                  <a:pt x="49150" y="36990"/>
                  <a:pt x="49436" y="36262"/>
                  <a:pt x="49689" y="35502"/>
                </a:cubicBezTo>
                <a:cubicBezTo>
                  <a:pt x="50607" y="34615"/>
                  <a:pt x="51526" y="33728"/>
                  <a:pt x="52444" y="32841"/>
                </a:cubicBezTo>
                <a:cubicBezTo>
                  <a:pt x="52697" y="32841"/>
                  <a:pt x="52965" y="32827"/>
                  <a:pt x="53228" y="32827"/>
                </a:cubicBezTo>
                <a:close/>
                <a:moveTo>
                  <a:pt x="5922" y="31923"/>
                </a:moveTo>
                <a:cubicBezTo>
                  <a:pt x="6017" y="32525"/>
                  <a:pt x="6144" y="33095"/>
                  <a:pt x="6271" y="33697"/>
                </a:cubicBezTo>
                <a:cubicBezTo>
                  <a:pt x="4909" y="35027"/>
                  <a:pt x="3547" y="36388"/>
                  <a:pt x="2249" y="37782"/>
                </a:cubicBezTo>
                <a:cubicBezTo>
                  <a:pt x="2059" y="37275"/>
                  <a:pt x="1900" y="36800"/>
                  <a:pt x="1742" y="36293"/>
                </a:cubicBezTo>
                <a:cubicBezTo>
                  <a:pt x="3135" y="34805"/>
                  <a:pt x="4529" y="33348"/>
                  <a:pt x="5922" y="31923"/>
                </a:cubicBezTo>
                <a:close/>
                <a:moveTo>
                  <a:pt x="6366" y="34077"/>
                </a:moveTo>
                <a:cubicBezTo>
                  <a:pt x="6492" y="34583"/>
                  <a:pt x="6651" y="35027"/>
                  <a:pt x="6809" y="35502"/>
                </a:cubicBezTo>
                <a:cubicBezTo>
                  <a:pt x="5479" y="36768"/>
                  <a:pt x="4149" y="38067"/>
                  <a:pt x="2882" y="39397"/>
                </a:cubicBezTo>
                <a:cubicBezTo>
                  <a:pt x="2724" y="38985"/>
                  <a:pt x="2534" y="38542"/>
                  <a:pt x="2375" y="38130"/>
                </a:cubicBezTo>
                <a:cubicBezTo>
                  <a:pt x="3674" y="36768"/>
                  <a:pt x="5035" y="35407"/>
                  <a:pt x="6366" y="34077"/>
                </a:cubicBezTo>
                <a:close/>
                <a:moveTo>
                  <a:pt x="53838" y="32841"/>
                </a:moveTo>
                <a:cubicBezTo>
                  <a:pt x="54281" y="32841"/>
                  <a:pt x="54724" y="32873"/>
                  <a:pt x="55168" y="32937"/>
                </a:cubicBezTo>
                <a:cubicBezTo>
                  <a:pt x="52602" y="35533"/>
                  <a:pt x="49942" y="38035"/>
                  <a:pt x="47250" y="40537"/>
                </a:cubicBezTo>
                <a:cubicBezTo>
                  <a:pt x="47725" y="39777"/>
                  <a:pt x="48169" y="39017"/>
                  <a:pt x="48549" y="38225"/>
                </a:cubicBezTo>
                <a:cubicBezTo>
                  <a:pt x="50354" y="36452"/>
                  <a:pt x="52096" y="34647"/>
                  <a:pt x="53838" y="32841"/>
                </a:cubicBezTo>
                <a:close/>
                <a:moveTo>
                  <a:pt x="6841" y="35565"/>
                </a:moveTo>
                <a:cubicBezTo>
                  <a:pt x="7031" y="36167"/>
                  <a:pt x="7284" y="36768"/>
                  <a:pt x="7537" y="37370"/>
                </a:cubicBezTo>
                <a:cubicBezTo>
                  <a:pt x="6302" y="38637"/>
                  <a:pt x="5004" y="39872"/>
                  <a:pt x="3705" y="41075"/>
                </a:cubicBezTo>
                <a:cubicBezTo>
                  <a:pt x="3452" y="40569"/>
                  <a:pt x="3199" y="40062"/>
                  <a:pt x="2945" y="39524"/>
                </a:cubicBezTo>
                <a:cubicBezTo>
                  <a:pt x="4212" y="38162"/>
                  <a:pt x="5511" y="36863"/>
                  <a:pt x="6841" y="35565"/>
                </a:cubicBezTo>
                <a:close/>
                <a:moveTo>
                  <a:pt x="7632" y="37592"/>
                </a:moveTo>
                <a:cubicBezTo>
                  <a:pt x="7822" y="37972"/>
                  <a:pt x="7981" y="38320"/>
                  <a:pt x="8171" y="38669"/>
                </a:cubicBezTo>
                <a:cubicBezTo>
                  <a:pt x="6904" y="39872"/>
                  <a:pt x="5637" y="41075"/>
                  <a:pt x="4370" y="42279"/>
                </a:cubicBezTo>
                <a:cubicBezTo>
                  <a:pt x="4180" y="41962"/>
                  <a:pt x="3990" y="41614"/>
                  <a:pt x="3832" y="41297"/>
                </a:cubicBezTo>
                <a:cubicBezTo>
                  <a:pt x="5130" y="40125"/>
                  <a:pt x="6397" y="38859"/>
                  <a:pt x="7632" y="37592"/>
                </a:cubicBezTo>
                <a:close/>
                <a:moveTo>
                  <a:pt x="8234" y="38827"/>
                </a:moveTo>
                <a:cubicBezTo>
                  <a:pt x="8456" y="39239"/>
                  <a:pt x="8677" y="39650"/>
                  <a:pt x="8931" y="40030"/>
                </a:cubicBezTo>
                <a:cubicBezTo>
                  <a:pt x="7696" y="41265"/>
                  <a:pt x="6492" y="42501"/>
                  <a:pt x="5289" y="43736"/>
                </a:cubicBezTo>
                <a:cubicBezTo>
                  <a:pt x="5035" y="43356"/>
                  <a:pt x="4782" y="42976"/>
                  <a:pt x="4560" y="42564"/>
                </a:cubicBezTo>
                <a:cubicBezTo>
                  <a:pt x="5827" y="41360"/>
                  <a:pt x="7031" y="40094"/>
                  <a:pt x="8234" y="38827"/>
                </a:cubicBezTo>
                <a:close/>
                <a:moveTo>
                  <a:pt x="9057" y="40252"/>
                </a:moveTo>
                <a:cubicBezTo>
                  <a:pt x="9279" y="40600"/>
                  <a:pt x="9501" y="40917"/>
                  <a:pt x="9722" y="41234"/>
                </a:cubicBezTo>
                <a:cubicBezTo>
                  <a:pt x="8551" y="42501"/>
                  <a:pt x="7379" y="43736"/>
                  <a:pt x="6176" y="44971"/>
                </a:cubicBezTo>
                <a:cubicBezTo>
                  <a:pt x="5922" y="44654"/>
                  <a:pt x="5701" y="44306"/>
                  <a:pt x="5447" y="43957"/>
                </a:cubicBezTo>
                <a:cubicBezTo>
                  <a:pt x="6651" y="42722"/>
                  <a:pt x="7854" y="41487"/>
                  <a:pt x="9057" y="40252"/>
                </a:cubicBezTo>
                <a:close/>
                <a:moveTo>
                  <a:pt x="9849" y="41424"/>
                </a:moveTo>
                <a:cubicBezTo>
                  <a:pt x="10039" y="41677"/>
                  <a:pt x="10229" y="41930"/>
                  <a:pt x="10419" y="42184"/>
                </a:cubicBezTo>
                <a:cubicBezTo>
                  <a:pt x="9311" y="43482"/>
                  <a:pt x="8202" y="44812"/>
                  <a:pt x="7062" y="46079"/>
                </a:cubicBezTo>
                <a:cubicBezTo>
                  <a:pt x="6809" y="45762"/>
                  <a:pt x="6556" y="45446"/>
                  <a:pt x="6302" y="45161"/>
                </a:cubicBezTo>
                <a:cubicBezTo>
                  <a:pt x="7506" y="43926"/>
                  <a:pt x="8677" y="42659"/>
                  <a:pt x="9849" y="41424"/>
                </a:cubicBezTo>
                <a:close/>
                <a:moveTo>
                  <a:pt x="10609" y="42405"/>
                </a:moveTo>
                <a:cubicBezTo>
                  <a:pt x="10894" y="42786"/>
                  <a:pt x="11211" y="43134"/>
                  <a:pt x="11528" y="43482"/>
                </a:cubicBezTo>
                <a:cubicBezTo>
                  <a:pt x="10293" y="44622"/>
                  <a:pt x="9057" y="45794"/>
                  <a:pt x="7886" y="46997"/>
                </a:cubicBezTo>
                <a:cubicBezTo>
                  <a:pt x="7664" y="46744"/>
                  <a:pt x="7411" y="46491"/>
                  <a:pt x="7189" y="46237"/>
                </a:cubicBezTo>
                <a:cubicBezTo>
                  <a:pt x="8361" y="45002"/>
                  <a:pt x="9469" y="43704"/>
                  <a:pt x="10609" y="42405"/>
                </a:cubicBezTo>
                <a:close/>
                <a:moveTo>
                  <a:pt x="11686" y="43672"/>
                </a:moveTo>
                <a:cubicBezTo>
                  <a:pt x="12066" y="44052"/>
                  <a:pt x="12446" y="44464"/>
                  <a:pt x="12858" y="44812"/>
                </a:cubicBezTo>
                <a:cubicBezTo>
                  <a:pt x="11623" y="45984"/>
                  <a:pt x="10388" y="47124"/>
                  <a:pt x="9184" y="48328"/>
                </a:cubicBezTo>
                <a:cubicBezTo>
                  <a:pt x="8804" y="47948"/>
                  <a:pt x="8424" y="47568"/>
                  <a:pt x="8076" y="47188"/>
                </a:cubicBezTo>
                <a:cubicBezTo>
                  <a:pt x="9247" y="45984"/>
                  <a:pt x="10451" y="44812"/>
                  <a:pt x="11686" y="43672"/>
                </a:cubicBezTo>
                <a:close/>
                <a:moveTo>
                  <a:pt x="13016" y="45002"/>
                </a:moveTo>
                <a:cubicBezTo>
                  <a:pt x="13333" y="45287"/>
                  <a:pt x="13681" y="45572"/>
                  <a:pt x="14029" y="45857"/>
                </a:cubicBezTo>
                <a:cubicBezTo>
                  <a:pt x="12858" y="47092"/>
                  <a:pt x="11718" y="48328"/>
                  <a:pt x="10546" y="49531"/>
                </a:cubicBezTo>
                <a:cubicBezTo>
                  <a:pt x="10166" y="49214"/>
                  <a:pt x="9786" y="48898"/>
                  <a:pt x="9437" y="48581"/>
                </a:cubicBezTo>
                <a:cubicBezTo>
                  <a:pt x="10609" y="47378"/>
                  <a:pt x="11813" y="46174"/>
                  <a:pt x="13016" y="45002"/>
                </a:cubicBezTo>
                <a:close/>
                <a:moveTo>
                  <a:pt x="14219" y="46016"/>
                </a:moveTo>
                <a:cubicBezTo>
                  <a:pt x="14441" y="46174"/>
                  <a:pt x="14663" y="46332"/>
                  <a:pt x="14885" y="46522"/>
                </a:cubicBezTo>
                <a:cubicBezTo>
                  <a:pt x="13713" y="47758"/>
                  <a:pt x="12604" y="49024"/>
                  <a:pt x="11496" y="50291"/>
                </a:cubicBezTo>
                <a:cubicBezTo>
                  <a:pt x="11243" y="50101"/>
                  <a:pt x="10989" y="49911"/>
                  <a:pt x="10736" y="49689"/>
                </a:cubicBezTo>
                <a:cubicBezTo>
                  <a:pt x="11908" y="48486"/>
                  <a:pt x="13079" y="47251"/>
                  <a:pt x="14219" y="46016"/>
                </a:cubicBezTo>
                <a:close/>
                <a:moveTo>
                  <a:pt x="15043" y="46649"/>
                </a:moveTo>
                <a:cubicBezTo>
                  <a:pt x="15423" y="46902"/>
                  <a:pt x="15771" y="47156"/>
                  <a:pt x="16183" y="47409"/>
                </a:cubicBezTo>
                <a:cubicBezTo>
                  <a:pt x="14980" y="48644"/>
                  <a:pt x="13808" y="49879"/>
                  <a:pt x="12604" y="51114"/>
                </a:cubicBezTo>
                <a:cubicBezTo>
                  <a:pt x="12288" y="50893"/>
                  <a:pt x="11971" y="50671"/>
                  <a:pt x="11654" y="50418"/>
                </a:cubicBezTo>
                <a:cubicBezTo>
                  <a:pt x="12763" y="49151"/>
                  <a:pt x="13903" y="47884"/>
                  <a:pt x="15043" y="46649"/>
                </a:cubicBezTo>
                <a:close/>
                <a:moveTo>
                  <a:pt x="16563" y="47663"/>
                </a:moveTo>
                <a:cubicBezTo>
                  <a:pt x="16816" y="47821"/>
                  <a:pt x="17101" y="47948"/>
                  <a:pt x="17355" y="48106"/>
                </a:cubicBezTo>
                <a:cubicBezTo>
                  <a:pt x="16151" y="49341"/>
                  <a:pt x="14916" y="50576"/>
                  <a:pt x="13713" y="51811"/>
                </a:cubicBezTo>
                <a:cubicBezTo>
                  <a:pt x="13459" y="51653"/>
                  <a:pt x="13206" y="51494"/>
                  <a:pt x="12953" y="51336"/>
                </a:cubicBezTo>
                <a:cubicBezTo>
                  <a:pt x="14156" y="50101"/>
                  <a:pt x="15360" y="48866"/>
                  <a:pt x="16563" y="47663"/>
                </a:cubicBezTo>
                <a:close/>
                <a:moveTo>
                  <a:pt x="17481" y="48169"/>
                </a:moveTo>
                <a:cubicBezTo>
                  <a:pt x="17766" y="48328"/>
                  <a:pt x="18083" y="48486"/>
                  <a:pt x="18400" y="48644"/>
                </a:cubicBezTo>
                <a:cubicBezTo>
                  <a:pt x="17196" y="49911"/>
                  <a:pt x="15993" y="51209"/>
                  <a:pt x="14758" y="52445"/>
                </a:cubicBezTo>
                <a:cubicBezTo>
                  <a:pt x="14473" y="52286"/>
                  <a:pt x="14188" y="52128"/>
                  <a:pt x="13934" y="51970"/>
                </a:cubicBezTo>
                <a:cubicBezTo>
                  <a:pt x="15138" y="50703"/>
                  <a:pt x="16310" y="49436"/>
                  <a:pt x="17481" y="48169"/>
                </a:cubicBezTo>
                <a:close/>
                <a:moveTo>
                  <a:pt x="51431" y="43419"/>
                </a:moveTo>
                <a:lnTo>
                  <a:pt x="51431" y="43419"/>
                </a:lnTo>
                <a:cubicBezTo>
                  <a:pt x="48929" y="47219"/>
                  <a:pt x="45540" y="50354"/>
                  <a:pt x="41518" y="52571"/>
                </a:cubicBezTo>
                <a:cubicBezTo>
                  <a:pt x="43513" y="50481"/>
                  <a:pt x="45857" y="48708"/>
                  <a:pt x="48010" y="46776"/>
                </a:cubicBezTo>
                <a:cubicBezTo>
                  <a:pt x="49214" y="45731"/>
                  <a:pt x="50322" y="44559"/>
                  <a:pt x="51431" y="43419"/>
                </a:cubicBezTo>
                <a:close/>
                <a:moveTo>
                  <a:pt x="18685" y="48771"/>
                </a:moveTo>
                <a:cubicBezTo>
                  <a:pt x="19097" y="48993"/>
                  <a:pt x="19540" y="49151"/>
                  <a:pt x="19952" y="49309"/>
                </a:cubicBezTo>
                <a:cubicBezTo>
                  <a:pt x="18653" y="50608"/>
                  <a:pt x="17355" y="51874"/>
                  <a:pt x="16025" y="53110"/>
                </a:cubicBezTo>
                <a:cubicBezTo>
                  <a:pt x="15708" y="52951"/>
                  <a:pt x="15391" y="52793"/>
                  <a:pt x="15075" y="52635"/>
                </a:cubicBezTo>
                <a:cubicBezTo>
                  <a:pt x="16278" y="51368"/>
                  <a:pt x="17513" y="50069"/>
                  <a:pt x="18685" y="48771"/>
                </a:cubicBezTo>
                <a:close/>
                <a:moveTo>
                  <a:pt x="53584" y="39429"/>
                </a:moveTo>
                <a:cubicBezTo>
                  <a:pt x="53141" y="40442"/>
                  <a:pt x="52634" y="41424"/>
                  <a:pt x="52096" y="42342"/>
                </a:cubicBezTo>
                <a:cubicBezTo>
                  <a:pt x="50734" y="43831"/>
                  <a:pt x="49372" y="45287"/>
                  <a:pt x="47884" y="46681"/>
                </a:cubicBezTo>
                <a:cubicBezTo>
                  <a:pt x="45635" y="48771"/>
                  <a:pt x="43102" y="50576"/>
                  <a:pt x="41012" y="52825"/>
                </a:cubicBezTo>
                <a:cubicBezTo>
                  <a:pt x="40505" y="53110"/>
                  <a:pt x="39998" y="53363"/>
                  <a:pt x="39460" y="53585"/>
                </a:cubicBezTo>
                <a:cubicBezTo>
                  <a:pt x="44178" y="48898"/>
                  <a:pt x="48960" y="44242"/>
                  <a:pt x="53584" y="39429"/>
                </a:cubicBezTo>
                <a:close/>
                <a:moveTo>
                  <a:pt x="20268" y="49436"/>
                </a:moveTo>
                <a:cubicBezTo>
                  <a:pt x="20522" y="49531"/>
                  <a:pt x="20775" y="49626"/>
                  <a:pt x="21028" y="49721"/>
                </a:cubicBezTo>
                <a:cubicBezTo>
                  <a:pt x="19762" y="51019"/>
                  <a:pt x="18526" y="52350"/>
                  <a:pt x="17323" y="53711"/>
                </a:cubicBezTo>
                <a:cubicBezTo>
                  <a:pt x="16975" y="53553"/>
                  <a:pt x="16626" y="53426"/>
                  <a:pt x="16310" y="53236"/>
                </a:cubicBezTo>
                <a:cubicBezTo>
                  <a:pt x="17640" y="52001"/>
                  <a:pt x="18938" y="50734"/>
                  <a:pt x="20268" y="49436"/>
                </a:cubicBezTo>
                <a:close/>
                <a:moveTo>
                  <a:pt x="21218" y="49784"/>
                </a:moveTo>
                <a:cubicBezTo>
                  <a:pt x="21947" y="50006"/>
                  <a:pt x="22675" y="50196"/>
                  <a:pt x="23404" y="50386"/>
                </a:cubicBezTo>
                <a:cubicBezTo>
                  <a:pt x="22010" y="51716"/>
                  <a:pt x="20648" y="53078"/>
                  <a:pt x="19255" y="54471"/>
                </a:cubicBezTo>
                <a:cubicBezTo>
                  <a:pt x="18653" y="54250"/>
                  <a:pt x="18051" y="54028"/>
                  <a:pt x="17481" y="53775"/>
                </a:cubicBezTo>
                <a:cubicBezTo>
                  <a:pt x="18685" y="52413"/>
                  <a:pt x="19952" y="51083"/>
                  <a:pt x="21218" y="49784"/>
                </a:cubicBezTo>
                <a:close/>
                <a:moveTo>
                  <a:pt x="55136" y="34900"/>
                </a:moveTo>
                <a:lnTo>
                  <a:pt x="55136" y="34900"/>
                </a:lnTo>
                <a:cubicBezTo>
                  <a:pt x="54819" y="36135"/>
                  <a:pt x="54439" y="37307"/>
                  <a:pt x="53996" y="38479"/>
                </a:cubicBezTo>
                <a:cubicBezTo>
                  <a:pt x="52982" y="39524"/>
                  <a:pt x="51969" y="40569"/>
                  <a:pt x="50924" y="41582"/>
                </a:cubicBezTo>
                <a:cubicBezTo>
                  <a:pt x="46870" y="45699"/>
                  <a:pt x="42658" y="49721"/>
                  <a:pt x="38668" y="53933"/>
                </a:cubicBezTo>
                <a:cubicBezTo>
                  <a:pt x="37591" y="54376"/>
                  <a:pt x="36483" y="54756"/>
                  <a:pt x="35311" y="55041"/>
                </a:cubicBezTo>
                <a:cubicBezTo>
                  <a:pt x="39333" y="50418"/>
                  <a:pt x="43893" y="46364"/>
                  <a:pt x="48264" y="41994"/>
                </a:cubicBezTo>
                <a:cubicBezTo>
                  <a:pt x="50576" y="39682"/>
                  <a:pt x="52856" y="37275"/>
                  <a:pt x="55136" y="34900"/>
                </a:cubicBezTo>
                <a:close/>
                <a:moveTo>
                  <a:pt x="23657" y="50449"/>
                </a:moveTo>
                <a:cubicBezTo>
                  <a:pt x="24290" y="50576"/>
                  <a:pt x="24924" y="50671"/>
                  <a:pt x="25557" y="50734"/>
                </a:cubicBezTo>
                <a:cubicBezTo>
                  <a:pt x="24132" y="52160"/>
                  <a:pt x="22738" y="53616"/>
                  <a:pt x="21377" y="55105"/>
                </a:cubicBezTo>
                <a:cubicBezTo>
                  <a:pt x="20743" y="54946"/>
                  <a:pt x="20110" y="54756"/>
                  <a:pt x="19477" y="54535"/>
                </a:cubicBezTo>
                <a:cubicBezTo>
                  <a:pt x="20870" y="53141"/>
                  <a:pt x="22263" y="51779"/>
                  <a:pt x="23657" y="50449"/>
                </a:cubicBezTo>
                <a:close/>
                <a:moveTo>
                  <a:pt x="26159" y="50798"/>
                </a:moveTo>
                <a:cubicBezTo>
                  <a:pt x="26570" y="50829"/>
                  <a:pt x="27014" y="50861"/>
                  <a:pt x="27457" y="50893"/>
                </a:cubicBezTo>
                <a:cubicBezTo>
                  <a:pt x="25937" y="52381"/>
                  <a:pt x="24449" y="53901"/>
                  <a:pt x="22992" y="55453"/>
                </a:cubicBezTo>
                <a:cubicBezTo>
                  <a:pt x="22580" y="55390"/>
                  <a:pt x="22168" y="55295"/>
                  <a:pt x="21757" y="55200"/>
                </a:cubicBezTo>
                <a:cubicBezTo>
                  <a:pt x="23245" y="53743"/>
                  <a:pt x="24702" y="52286"/>
                  <a:pt x="26159" y="50798"/>
                </a:cubicBezTo>
                <a:close/>
                <a:moveTo>
                  <a:pt x="28534" y="50893"/>
                </a:moveTo>
                <a:cubicBezTo>
                  <a:pt x="26982" y="52445"/>
                  <a:pt x="25462" y="54028"/>
                  <a:pt x="23942" y="55611"/>
                </a:cubicBezTo>
                <a:cubicBezTo>
                  <a:pt x="23752" y="55580"/>
                  <a:pt x="23562" y="55548"/>
                  <a:pt x="23372" y="55516"/>
                </a:cubicBezTo>
                <a:cubicBezTo>
                  <a:pt x="24860" y="53965"/>
                  <a:pt x="26380" y="52413"/>
                  <a:pt x="27932" y="50893"/>
                </a:cubicBezTo>
                <a:close/>
                <a:moveTo>
                  <a:pt x="55453" y="32968"/>
                </a:moveTo>
                <a:cubicBezTo>
                  <a:pt x="55484" y="32968"/>
                  <a:pt x="55516" y="33000"/>
                  <a:pt x="55548" y="33000"/>
                </a:cubicBezTo>
                <a:cubicBezTo>
                  <a:pt x="55453" y="33443"/>
                  <a:pt x="55389" y="33855"/>
                  <a:pt x="55294" y="34298"/>
                </a:cubicBezTo>
                <a:cubicBezTo>
                  <a:pt x="52666" y="37085"/>
                  <a:pt x="50037" y="39872"/>
                  <a:pt x="47314" y="42564"/>
                </a:cubicBezTo>
                <a:cubicBezTo>
                  <a:pt x="43133" y="46744"/>
                  <a:pt x="38478" y="50576"/>
                  <a:pt x="34741" y="55200"/>
                </a:cubicBezTo>
                <a:cubicBezTo>
                  <a:pt x="34044" y="55358"/>
                  <a:pt x="33348" y="55516"/>
                  <a:pt x="32619" y="55611"/>
                </a:cubicBezTo>
                <a:cubicBezTo>
                  <a:pt x="35153" y="52698"/>
                  <a:pt x="37845" y="49943"/>
                  <a:pt x="40600" y="47219"/>
                </a:cubicBezTo>
                <a:cubicBezTo>
                  <a:pt x="42912" y="45699"/>
                  <a:pt x="44970" y="43767"/>
                  <a:pt x="46585" y="41519"/>
                </a:cubicBezTo>
                <a:cubicBezTo>
                  <a:pt x="46712" y="41392"/>
                  <a:pt x="46807" y="41297"/>
                  <a:pt x="46902" y="41202"/>
                </a:cubicBezTo>
                <a:cubicBezTo>
                  <a:pt x="49784" y="38510"/>
                  <a:pt x="52666" y="35787"/>
                  <a:pt x="55453" y="32968"/>
                </a:cubicBezTo>
                <a:close/>
                <a:moveTo>
                  <a:pt x="30941" y="50734"/>
                </a:moveTo>
                <a:cubicBezTo>
                  <a:pt x="29199" y="52413"/>
                  <a:pt x="27521" y="54123"/>
                  <a:pt x="25842" y="55865"/>
                </a:cubicBezTo>
                <a:cubicBezTo>
                  <a:pt x="25367" y="55801"/>
                  <a:pt x="24892" y="55770"/>
                  <a:pt x="24449" y="55706"/>
                </a:cubicBezTo>
                <a:cubicBezTo>
                  <a:pt x="26127" y="54091"/>
                  <a:pt x="27806" y="52476"/>
                  <a:pt x="29484" y="50861"/>
                </a:cubicBezTo>
                <a:cubicBezTo>
                  <a:pt x="29991" y="50829"/>
                  <a:pt x="30466" y="50798"/>
                  <a:pt x="30941" y="50734"/>
                </a:cubicBezTo>
                <a:close/>
                <a:moveTo>
                  <a:pt x="39491" y="47916"/>
                </a:moveTo>
                <a:lnTo>
                  <a:pt x="39491" y="47916"/>
                </a:lnTo>
                <a:cubicBezTo>
                  <a:pt x="36958" y="50418"/>
                  <a:pt x="34519" y="52983"/>
                  <a:pt x="32239" y="55675"/>
                </a:cubicBezTo>
                <a:cubicBezTo>
                  <a:pt x="31511" y="55770"/>
                  <a:pt x="30751" y="55865"/>
                  <a:pt x="29991" y="55896"/>
                </a:cubicBezTo>
                <a:cubicBezTo>
                  <a:pt x="32049" y="53585"/>
                  <a:pt x="34266" y="51431"/>
                  <a:pt x="36578" y="49309"/>
                </a:cubicBezTo>
                <a:cubicBezTo>
                  <a:pt x="37591" y="48929"/>
                  <a:pt x="38541" y="48454"/>
                  <a:pt x="39491" y="47916"/>
                </a:cubicBezTo>
                <a:close/>
                <a:moveTo>
                  <a:pt x="33316" y="50323"/>
                </a:moveTo>
                <a:lnTo>
                  <a:pt x="33316" y="50323"/>
                </a:lnTo>
                <a:cubicBezTo>
                  <a:pt x="31384" y="52191"/>
                  <a:pt x="29484" y="54060"/>
                  <a:pt x="27616" y="55960"/>
                </a:cubicBezTo>
                <a:cubicBezTo>
                  <a:pt x="27109" y="55928"/>
                  <a:pt x="26602" y="55896"/>
                  <a:pt x="26127" y="55865"/>
                </a:cubicBezTo>
                <a:cubicBezTo>
                  <a:pt x="27837" y="54123"/>
                  <a:pt x="29579" y="52413"/>
                  <a:pt x="31352" y="50703"/>
                </a:cubicBezTo>
                <a:cubicBezTo>
                  <a:pt x="32018" y="50608"/>
                  <a:pt x="32651" y="50481"/>
                  <a:pt x="33316" y="50323"/>
                </a:cubicBezTo>
                <a:close/>
                <a:moveTo>
                  <a:pt x="35754" y="49626"/>
                </a:moveTo>
                <a:cubicBezTo>
                  <a:pt x="33569" y="51621"/>
                  <a:pt x="31479" y="53680"/>
                  <a:pt x="29611" y="55928"/>
                </a:cubicBezTo>
                <a:cubicBezTo>
                  <a:pt x="29167" y="55960"/>
                  <a:pt x="28692" y="55960"/>
                  <a:pt x="28249" y="55960"/>
                </a:cubicBezTo>
                <a:lnTo>
                  <a:pt x="28027" y="55960"/>
                </a:lnTo>
                <a:cubicBezTo>
                  <a:pt x="30054" y="53996"/>
                  <a:pt x="32081" y="52065"/>
                  <a:pt x="34108" y="50133"/>
                </a:cubicBezTo>
                <a:cubicBezTo>
                  <a:pt x="34678" y="49974"/>
                  <a:pt x="35216" y="49816"/>
                  <a:pt x="35754" y="49626"/>
                </a:cubicBezTo>
                <a:close/>
                <a:moveTo>
                  <a:pt x="28249" y="1"/>
                </a:moveTo>
                <a:cubicBezTo>
                  <a:pt x="15835" y="1"/>
                  <a:pt x="5289" y="8045"/>
                  <a:pt x="1489" y="19192"/>
                </a:cubicBezTo>
                <a:cubicBezTo>
                  <a:pt x="1457" y="19224"/>
                  <a:pt x="1425" y="19256"/>
                  <a:pt x="1394" y="19319"/>
                </a:cubicBezTo>
                <a:cubicBezTo>
                  <a:pt x="1362" y="19414"/>
                  <a:pt x="1362" y="19509"/>
                  <a:pt x="1330" y="19636"/>
                </a:cubicBezTo>
                <a:cubicBezTo>
                  <a:pt x="475" y="22359"/>
                  <a:pt x="0" y="25241"/>
                  <a:pt x="0" y="28250"/>
                </a:cubicBezTo>
                <a:cubicBezTo>
                  <a:pt x="0" y="43831"/>
                  <a:pt x="12668" y="56530"/>
                  <a:pt x="28249" y="56530"/>
                </a:cubicBezTo>
                <a:cubicBezTo>
                  <a:pt x="42342" y="56530"/>
                  <a:pt x="54091" y="46142"/>
                  <a:pt x="56181" y="32588"/>
                </a:cubicBezTo>
                <a:cubicBezTo>
                  <a:pt x="56118" y="32588"/>
                  <a:pt x="56054" y="32588"/>
                  <a:pt x="55991" y="32556"/>
                </a:cubicBezTo>
                <a:cubicBezTo>
                  <a:pt x="55928" y="32588"/>
                  <a:pt x="55864" y="32620"/>
                  <a:pt x="55801" y="32620"/>
                </a:cubicBezTo>
                <a:lnTo>
                  <a:pt x="55769" y="32620"/>
                </a:lnTo>
                <a:cubicBezTo>
                  <a:pt x="53869" y="32620"/>
                  <a:pt x="51937" y="32556"/>
                  <a:pt x="50037" y="32493"/>
                </a:cubicBezTo>
                <a:cubicBezTo>
                  <a:pt x="49879" y="32493"/>
                  <a:pt x="49816" y="32651"/>
                  <a:pt x="49847" y="32778"/>
                </a:cubicBezTo>
                <a:cubicBezTo>
                  <a:pt x="47757" y="42786"/>
                  <a:pt x="38858" y="50354"/>
                  <a:pt x="28249" y="50354"/>
                </a:cubicBezTo>
                <a:cubicBezTo>
                  <a:pt x="20743" y="50354"/>
                  <a:pt x="14124" y="46586"/>
                  <a:pt x="10134" y="40854"/>
                </a:cubicBezTo>
                <a:cubicBezTo>
                  <a:pt x="10134" y="40854"/>
                  <a:pt x="10134" y="40822"/>
                  <a:pt x="10134" y="40790"/>
                </a:cubicBezTo>
                <a:cubicBezTo>
                  <a:pt x="10103" y="40790"/>
                  <a:pt x="10103" y="40822"/>
                  <a:pt x="10103" y="40822"/>
                </a:cubicBezTo>
                <a:cubicBezTo>
                  <a:pt x="9881" y="40505"/>
                  <a:pt x="9659" y="40189"/>
                  <a:pt x="9469" y="39840"/>
                </a:cubicBezTo>
                <a:lnTo>
                  <a:pt x="9406" y="39745"/>
                </a:lnTo>
                <a:cubicBezTo>
                  <a:pt x="7347" y="36388"/>
                  <a:pt x="6176" y="32461"/>
                  <a:pt x="6176" y="28281"/>
                </a:cubicBezTo>
                <a:cubicBezTo>
                  <a:pt x="6176" y="16089"/>
                  <a:pt x="16088" y="6208"/>
                  <a:pt x="28249" y="6208"/>
                </a:cubicBezTo>
                <a:cubicBezTo>
                  <a:pt x="40410" y="6208"/>
                  <a:pt x="50322" y="16089"/>
                  <a:pt x="50322" y="28281"/>
                </a:cubicBezTo>
                <a:cubicBezTo>
                  <a:pt x="50322" y="29231"/>
                  <a:pt x="50259" y="30181"/>
                  <a:pt x="50132" y="31131"/>
                </a:cubicBezTo>
                <a:lnTo>
                  <a:pt x="50322" y="31131"/>
                </a:lnTo>
                <a:cubicBezTo>
                  <a:pt x="50354" y="31163"/>
                  <a:pt x="50386" y="31163"/>
                  <a:pt x="50417" y="31163"/>
                </a:cubicBezTo>
                <a:cubicBezTo>
                  <a:pt x="51382" y="31293"/>
                  <a:pt x="52370" y="31338"/>
                  <a:pt x="53366" y="31338"/>
                </a:cubicBezTo>
                <a:cubicBezTo>
                  <a:pt x="55278" y="31338"/>
                  <a:pt x="57220" y="31173"/>
                  <a:pt x="59095" y="31131"/>
                </a:cubicBezTo>
                <a:cubicBezTo>
                  <a:pt x="59126" y="32176"/>
                  <a:pt x="59253" y="33190"/>
                  <a:pt x="59253" y="34235"/>
                </a:cubicBezTo>
                <a:cubicBezTo>
                  <a:pt x="59253" y="34394"/>
                  <a:pt x="59342" y="34464"/>
                  <a:pt x="59464" y="34464"/>
                </a:cubicBezTo>
                <a:cubicBezTo>
                  <a:pt x="59487" y="34464"/>
                  <a:pt x="59512" y="34462"/>
                  <a:pt x="59538" y="34457"/>
                </a:cubicBezTo>
                <a:cubicBezTo>
                  <a:pt x="59556" y="34475"/>
                  <a:pt x="59585" y="34493"/>
                  <a:pt x="59618" y="34493"/>
                </a:cubicBezTo>
                <a:cubicBezTo>
                  <a:pt x="59643" y="34493"/>
                  <a:pt x="59670" y="34483"/>
                  <a:pt x="59696" y="34457"/>
                </a:cubicBezTo>
                <a:cubicBezTo>
                  <a:pt x="60741" y="33918"/>
                  <a:pt x="61596" y="32651"/>
                  <a:pt x="62451" y="31796"/>
                </a:cubicBezTo>
                <a:cubicBezTo>
                  <a:pt x="63528" y="30720"/>
                  <a:pt x="64573" y="29643"/>
                  <a:pt x="65555" y="28471"/>
                </a:cubicBezTo>
                <a:cubicBezTo>
                  <a:pt x="65575" y="28477"/>
                  <a:pt x="65595" y="28479"/>
                  <a:pt x="65614" y="28479"/>
                </a:cubicBezTo>
                <a:cubicBezTo>
                  <a:pt x="65818" y="28479"/>
                  <a:pt x="66010" y="28201"/>
                  <a:pt x="65808" y="28028"/>
                </a:cubicBezTo>
                <a:cubicBezTo>
                  <a:pt x="63623" y="26096"/>
                  <a:pt x="61723" y="23879"/>
                  <a:pt x="59665" y="21789"/>
                </a:cubicBezTo>
                <a:cubicBezTo>
                  <a:pt x="59625" y="21749"/>
                  <a:pt x="59579" y="21732"/>
                  <a:pt x="59533" y="21732"/>
                </a:cubicBezTo>
                <a:cubicBezTo>
                  <a:pt x="59469" y="21732"/>
                  <a:pt x="59403" y="21766"/>
                  <a:pt x="59348" y="21821"/>
                </a:cubicBezTo>
                <a:cubicBezTo>
                  <a:pt x="59000" y="22106"/>
                  <a:pt x="59031" y="22676"/>
                  <a:pt x="59031" y="23087"/>
                </a:cubicBezTo>
                <a:cubicBezTo>
                  <a:pt x="59000" y="23753"/>
                  <a:pt x="59126" y="24418"/>
                  <a:pt x="59063" y="25083"/>
                </a:cubicBezTo>
                <a:cubicBezTo>
                  <a:pt x="58144" y="25083"/>
                  <a:pt x="57226" y="24988"/>
                  <a:pt x="56308" y="24988"/>
                </a:cubicBezTo>
                <a:cubicBezTo>
                  <a:pt x="55104" y="14600"/>
                  <a:pt x="48264" y="5923"/>
                  <a:pt x="38921" y="2091"/>
                </a:cubicBezTo>
                <a:lnTo>
                  <a:pt x="38985" y="2059"/>
                </a:lnTo>
                <a:lnTo>
                  <a:pt x="38668" y="1996"/>
                </a:lnTo>
                <a:cubicBezTo>
                  <a:pt x="35438" y="698"/>
                  <a:pt x="31923" y="1"/>
                  <a:pt x="2824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16"/>
          <p:cNvSpPr/>
          <p:nvPr/>
        </p:nvSpPr>
        <p:spPr>
          <a:xfrm>
            <a:off x="3625553" y="1266666"/>
            <a:ext cx="1892894" cy="1620998"/>
          </a:xfrm>
          <a:custGeom>
            <a:rect b="b" l="l" r="r" t="t"/>
            <a:pathLst>
              <a:path extrusionOk="0" h="56530" w="66012">
                <a:moveTo>
                  <a:pt x="31606" y="793"/>
                </a:moveTo>
                <a:cubicBezTo>
                  <a:pt x="32082" y="856"/>
                  <a:pt x="32557" y="919"/>
                  <a:pt x="33063" y="983"/>
                </a:cubicBezTo>
                <a:cubicBezTo>
                  <a:pt x="31638" y="2566"/>
                  <a:pt x="30181" y="4118"/>
                  <a:pt x="28693" y="5638"/>
                </a:cubicBezTo>
                <a:lnTo>
                  <a:pt x="28250" y="5638"/>
                </a:lnTo>
                <a:cubicBezTo>
                  <a:pt x="27743" y="5638"/>
                  <a:pt x="27236" y="5670"/>
                  <a:pt x="26729" y="5701"/>
                </a:cubicBezTo>
                <a:cubicBezTo>
                  <a:pt x="28345" y="4054"/>
                  <a:pt x="29960" y="2408"/>
                  <a:pt x="31606" y="793"/>
                </a:cubicBezTo>
                <a:close/>
                <a:moveTo>
                  <a:pt x="33285" y="1046"/>
                </a:moveTo>
                <a:cubicBezTo>
                  <a:pt x="33633" y="1109"/>
                  <a:pt x="33950" y="1173"/>
                  <a:pt x="34298" y="1236"/>
                </a:cubicBezTo>
                <a:cubicBezTo>
                  <a:pt x="32873" y="2724"/>
                  <a:pt x="31480" y="4213"/>
                  <a:pt x="30086" y="5701"/>
                </a:cubicBezTo>
                <a:cubicBezTo>
                  <a:pt x="29738" y="5701"/>
                  <a:pt x="29358" y="5670"/>
                  <a:pt x="28978" y="5638"/>
                </a:cubicBezTo>
                <a:cubicBezTo>
                  <a:pt x="30466" y="4149"/>
                  <a:pt x="31892" y="2598"/>
                  <a:pt x="33285" y="1046"/>
                </a:cubicBezTo>
                <a:close/>
                <a:moveTo>
                  <a:pt x="29865" y="634"/>
                </a:moveTo>
                <a:cubicBezTo>
                  <a:pt x="30276" y="634"/>
                  <a:pt x="30688" y="666"/>
                  <a:pt x="31100" y="729"/>
                </a:cubicBezTo>
                <a:cubicBezTo>
                  <a:pt x="29390" y="2408"/>
                  <a:pt x="27680" y="4086"/>
                  <a:pt x="25938" y="5765"/>
                </a:cubicBezTo>
                <a:cubicBezTo>
                  <a:pt x="25526" y="5796"/>
                  <a:pt x="25114" y="5860"/>
                  <a:pt x="24703" y="5923"/>
                </a:cubicBezTo>
                <a:cubicBezTo>
                  <a:pt x="26413" y="4149"/>
                  <a:pt x="28123" y="2376"/>
                  <a:pt x="29865" y="634"/>
                </a:cubicBezTo>
                <a:close/>
                <a:moveTo>
                  <a:pt x="34583" y="1299"/>
                </a:moveTo>
                <a:cubicBezTo>
                  <a:pt x="35122" y="1426"/>
                  <a:pt x="35660" y="1584"/>
                  <a:pt x="36199" y="1743"/>
                </a:cubicBezTo>
                <a:cubicBezTo>
                  <a:pt x="34773" y="3136"/>
                  <a:pt x="33380" y="4561"/>
                  <a:pt x="31923" y="5955"/>
                </a:cubicBezTo>
                <a:cubicBezTo>
                  <a:pt x="31416" y="5860"/>
                  <a:pt x="30910" y="5796"/>
                  <a:pt x="30403" y="5733"/>
                </a:cubicBezTo>
                <a:cubicBezTo>
                  <a:pt x="31797" y="4276"/>
                  <a:pt x="33190" y="2788"/>
                  <a:pt x="34583" y="1299"/>
                </a:cubicBezTo>
                <a:close/>
                <a:moveTo>
                  <a:pt x="28250" y="571"/>
                </a:moveTo>
                <a:cubicBezTo>
                  <a:pt x="28725" y="571"/>
                  <a:pt x="29200" y="571"/>
                  <a:pt x="29675" y="603"/>
                </a:cubicBezTo>
                <a:cubicBezTo>
                  <a:pt x="28408" y="1964"/>
                  <a:pt x="27173" y="3294"/>
                  <a:pt x="25906" y="4593"/>
                </a:cubicBezTo>
                <a:cubicBezTo>
                  <a:pt x="25463" y="5036"/>
                  <a:pt x="24988" y="5480"/>
                  <a:pt x="24544" y="5955"/>
                </a:cubicBezTo>
                <a:cubicBezTo>
                  <a:pt x="23816" y="6050"/>
                  <a:pt x="23088" y="6208"/>
                  <a:pt x="22359" y="6398"/>
                </a:cubicBezTo>
                <a:cubicBezTo>
                  <a:pt x="23879" y="4910"/>
                  <a:pt x="25368" y="3421"/>
                  <a:pt x="26856" y="1933"/>
                </a:cubicBezTo>
                <a:cubicBezTo>
                  <a:pt x="27299" y="1489"/>
                  <a:pt x="27743" y="1014"/>
                  <a:pt x="28155" y="571"/>
                </a:cubicBezTo>
                <a:close/>
                <a:moveTo>
                  <a:pt x="36547" y="1838"/>
                </a:moveTo>
                <a:cubicBezTo>
                  <a:pt x="37117" y="2028"/>
                  <a:pt x="37687" y="2218"/>
                  <a:pt x="38225" y="2439"/>
                </a:cubicBezTo>
                <a:cubicBezTo>
                  <a:pt x="36895" y="3769"/>
                  <a:pt x="35502" y="5100"/>
                  <a:pt x="34108" y="6398"/>
                </a:cubicBezTo>
                <a:cubicBezTo>
                  <a:pt x="33475" y="6240"/>
                  <a:pt x="32842" y="6081"/>
                  <a:pt x="32177" y="5986"/>
                </a:cubicBezTo>
                <a:cubicBezTo>
                  <a:pt x="33633" y="4593"/>
                  <a:pt x="35090" y="3231"/>
                  <a:pt x="36547" y="1838"/>
                </a:cubicBezTo>
                <a:close/>
                <a:moveTo>
                  <a:pt x="38479" y="2534"/>
                </a:moveTo>
                <a:cubicBezTo>
                  <a:pt x="38827" y="2661"/>
                  <a:pt x="39175" y="2819"/>
                  <a:pt x="39492" y="2946"/>
                </a:cubicBezTo>
                <a:cubicBezTo>
                  <a:pt x="38257" y="4244"/>
                  <a:pt x="37085" y="5606"/>
                  <a:pt x="35913" y="6968"/>
                </a:cubicBezTo>
                <a:cubicBezTo>
                  <a:pt x="35407" y="6778"/>
                  <a:pt x="34900" y="6620"/>
                  <a:pt x="34362" y="6493"/>
                </a:cubicBezTo>
                <a:cubicBezTo>
                  <a:pt x="35787" y="5195"/>
                  <a:pt x="37149" y="3864"/>
                  <a:pt x="38479" y="2534"/>
                </a:cubicBezTo>
                <a:close/>
                <a:moveTo>
                  <a:pt x="27775" y="571"/>
                </a:moveTo>
                <a:lnTo>
                  <a:pt x="27775" y="571"/>
                </a:lnTo>
                <a:cubicBezTo>
                  <a:pt x="27395" y="983"/>
                  <a:pt x="27046" y="1363"/>
                  <a:pt x="26666" y="1743"/>
                </a:cubicBezTo>
                <a:cubicBezTo>
                  <a:pt x="25051" y="3358"/>
                  <a:pt x="23468" y="4973"/>
                  <a:pt x="21852" y="6556"/>
                </a:cubicBezTo>
                <a:cubicBezTo>
                  <a:pt x="20997" y="6810"/>
                  <a:pt x="20206" y="7095"/>
                  <a:pt x="19414" y="7443"/>
                </a:cubicBezTo>
                <a:cubicBezTo>
                  <a:pt x="21694" y="5163"/>
                  <a:pt x="24006" y="2914"/>
                  <a:pt x="26318" y="634"/>
                </a:cubicBezTo>
                <a:cubicBezTo>
                  <a:pt x="26793" y="603"/>
                  <a:pt x="27268" y="603"/>
                  <a:pt x="27775" y="571"/>
                </a:cubicBezTo>
                <a:close/>
                <a:moveTo>
                  <a:pt x="39714" y="3073"/>
                </a:moveTo>
                <a:cubicBezTo>
                  <a:pt x="40094" y="3231"/>
                  <a:pt x="40474" y="3421"/>
                  <a:pt x="40822" y="3611"/>
                </a:cubicBezTo>
                <a:cubicBezTo>
                  <a:pt x="39587" y="4878"/>
                  <a:pt x="38352" y="6145"/>
                  <a:pt x="37117" y="7443"/>
                </a:cubicBezTo>
                <a:cubicBezTo>
                  <a:pt x="36800" y="7316"/>
                  <a:pt x="36484" y="7190"/>
                  <a:pt x="36167" y="7063"/>
                </a:cubicBezTo>
                <a:cubicBezTo>
                  <a:pt x="37339" y="5701"/>
                  <a:pt x="38479" y="4339"/>
                  <a:pt x="39714" y="3073"/>
                </a:cubicBezTo>
                <a:close/>
                <a:moveTo>
                  <a:pt x="41012" y="3706"/>
                </a:moveTo>
                <a:cubicBezTo>
                  <a:pt x="41392" y="3896"/>
                  <a:pt x="41772" y="4118"/>
                  <a:pt x="42152" y="4339"/>
                </a:cubicBezTo>
                <a:cubicBezTo>
                  <a:pt x="40917" y="5575"/>
                  <a:pt x="39682" y="6841"/>
                  <a:pt x="38447" y="8076"/>
                </a:cubicBezTo>
                <a:cubicBezTo>
                  <a:pt x="38099" y="7886"/>
                  <a:pt x="37719" y="7696"/>
                  <a:pt x="37339" y="7538"/>
                </a:cubicBezTo>
                <a:cubicBezTo>
                  <a:pt x="38542" y="6240"/>
                  <a:pt x="39777" y="4973"/>
                  <a:pt x="41012" y="3706"/>
                </a:cubicBezTo>
                <a:close/>
                <a:moveTo>
                  <a:pt x="42406" y="4466"/>
                </a:moveTo>
                <a:cubicBezTo>
                  <a:pt x="42786" y="4720"/>
                  <a:pt x="43197" y="4973"/>
                  <a:pt x="43577" y="5226"/>
                </a:cubicBezTo>
                <a:cubicBezTo>
                  <a:pt x="42279" y="6366"/>
                  <a:pt x="41044" y="7570"/>
                  <a:pt x="39840" y="8836"/>
                </a:cubicBezTo>
                <a:cubicBezTo>
                  <a:pt x="39460" y="8615"/>
                  <a:pt x="39112" y="8393"/>
                  <a:pt x="38732" y="8203"/>
                </a:cubicBezTo>
                <a:cubicBezTo>
                  <a:pt x="39935" y="6968"/>
                  <a:pt x="41171" y="5733"/>
                  <a:pt x="42406" y="4466"/>
                </a:cubicBezTo>
                <a:close/>
                <a:moveTo>
                  <a:pt x="43894" y="5416"/>
                </a:moveTo>
                <a:cubicBezTo>
                  <a:pt x="44242" y="5670"/>
                  <a:pt x="44559" y="5891"/>
                  <a:pt x="44907" y="6145"/>
                </a:cubicBezTo>
                <a:cubicBezTo>
                  <a:pt x="43546" y="7190"/>
                  <a:pt x="42247" y="8361"/>
                  <a:pt x="40981" y="9565"/>
                </a:cubicBezTo>
                <a:cubicBezTo>
                  <a:pt x="40696" y="9375"/>
                  <a:pt x="40379" y="9153"/>
                  <a:pt x="40062" y="8963"/>
                </a:cubicBezTo>
                <a:cubicBezTo>
                  <a:pt x="41329" y="7760"/>
                  <a:pt x="42596" y="6588"/>
                  <a:pt x="43894" y="5416"/>
                </a:cubicBezTo>
                <a:close/>
                <a:moveTo>
                  <a:pt x="45066" y="6271"/>
                </a:moveTo>
                <a:cubicBezTo>
                  <a:pt x="45383" y="6525"/>
                  <a:pt x="45699" y="6778"/>
                  <a:pt x="45984" y="7031"/>
                </a:cubicBezTo>
                <a:cubicBezTo>
                  <a:pt x="44907" y="8298"/>
                  <a:pt x="43767" y="9533"/>
                  <a:pt x="42596" y="10768"/>
                </a:cubicBezTo>
                <a:cubicBezTo>
                  <a:pt x="42152" y="10388"/>
                  <a:pt x="41677" y="10040"/>
                  <a:pt x="41202" y="9723"/>
                </a:cubicBezTo>
                <a:cubicBezTo>
                  <a:pt x="42437" y="8520"/>
                  <a:pt x="43736" y="7348"/>
                  <a:pt x="45066" y="6271"/>
                </a:cubicBezTo>
                <a:close/>
                <a:moveTo>
                  <a:pt x="25874" y="698"/>
                </a:moveTo>
                <a:lnTo>
                  <a:pt x="25874" y="698"/>
                </a:lnTo>
                <a:cubicBezTo>
                  <a:pt x="23499" y="3009"/>
                  <a:pt x="21187" y="5353"/>
                  <a:pt x="18844" y="7696"/>
                </a:cubicBezTo>
                <a:cubicBezTo>
                  <a:pt x="17070" y="8520"/>
                  <a:pt x="15392" y="9565"/>
                  <a:pt x="13903" y="10800"/>
                </a:cubicBezTo>
                <a:cubicBezTo>
                  <a:pt x="14093" y="10610"/>
                  <a:pt x="14252" y="10420"/>
                  <a:pt x="14442" y="10262"/>
                </a:cubicBezTo>
                <a:cubicBezTo>
                  <a:pt x="17609" y="7190"/>
                  <a:pt x="20744" y="4086"/>
                  <a:pt x="23848" y="919"/>
                </a:cubicBezTo>
                <a:cubicBezTo>
                  <a:pt x="24513" y="824"/>
                  <a:pt x="25178" y="729"/>
                  <a:pt x="25874" y="698"/>
                </a:cubicBezTo>
                <a:close/>
                <a:moveTo>
                  <a:pt x="46079" y="7095"/>
                </a:moveTo>
                <a:cubicBezTo>
                  <a:pt x="46428" y="7380"/>
                  <a:pt x="46744" y="7665"/>
                  <a:pt x="47061" y="7950"/>
                </a:cubicBezTo>
                <a:cubicBezTo>
                  <a:pt x="45953" y="9217"/>
                  <a:pt x="44781" y="10452"/>
                  <a:pt x="43609" y="11655"/>
                </a:cubicBezTo>
                <a:cubicBezTo>
                  <a:pt x="43324" y="11402"/>
                  <a:pt x="43007" y="11117"/>
                  <a:pt x="42691" y="10832"/>
                </a:cubicBezTo>
                <a:cubicBezTo>
                  <a:pt x="43862" y="9628"/>
                  <a:pt x="45003" y="8393"/>
                  <a:pt x="46079" y="7095"/>
                </a:cubicBezTo>
                <a:close/>
                <a:moveTo>
                  <a:pt x="47251" y="8140"/>
                </a:moveTo>
                <a:cubicBezTo>
                  <a:pt x="47599" y="8488"/>
                  <a:pt x="47948" y="8836"/>
                  <a:pt x="48296" y="9185"/>
                </a:cubicBezTo>
                <a:cubicBezTo>
                  <a:pt x="47156" y="10420"/>
                  <a:pt x="45984" y="11655"/>
                  <a:pt x="44844" y="12890"/>
                </a:cubicBezTo>
                <a:cubicBezTo>
                  <a:pt x="44527" y="12542"/>
                  <a:pt x="44211" y="12225"/>
                  <a:pt x="43862" y="11908"/>
                </a:cubicBezTo>
                <a:cubicBezTo>
                  <a:pt x="45034" y="10673"/>
                  <a:pt x="46174" y="9438"/>
                  <a:pt x="47251" y="8140"/>
                </a:cubicBezTo>
                <a:close/>
                <a:moveTo>
                  <a:pt x="48454" y="9343"/>
                </a:moveTo>
                <a:cubicBezTo>
                  <a:pt x="48739" y="9628"/>
                  <a:pt x="48993" y="9913"/>
                  <a:pt x="49246" y="10230"/>
                </a:cubicBezTo>
                <a:cubicBezTo>
                  <a:pt x="48043" y="11433"/>
                  <a:pt x="46871" y="12637"/>
                  <a:pt x="45699" y="13840"/>
                </a:cubicBezTo>
                <a:cubicBezTo>
                  <a:pt x="45478" y="13618"/>
                  <a:pt x="45288" y="13365"/>
                  <a:pt x="45066" y="13143"/>
                </a:cubicBezTo>
                <a:cubicBezTo>
                  <a:pt x="46206" y="11877"/>
                  <a:pt x="47346" y="10642"/>
                  <a:pt x="48454" y="9343"/>
                </a:cubicBezTo>
                <a:close/>
                <a:moveTo>
                  <a:pt x="49405" y="10388"/>
                </a:moveTo>
                <a:cubicBezTo>
                  <a:pt x="49721" y="10768"/>
                  <a:pt x="50006" y="11148"/>
                  <a:pt x="50323" y="11560"/>
                </a:cubicBezTo>
                <a:cubicBezTo>
                  <a:pt x="49088" y="12732"/>
                  <a:pt x="47853" y="13903"/>
                  <a:pt x="46649" y="15107"/>
                </a:cubicBezTo>
                <a:cubicBezTo>
                  <a:pt x="46396" y="14759"/>
                  <a:pt x="46174" y="14442"/>
                  <a:pt x="45889" y="14125"/>
                </a:cubicBezTo>
                <a:cubicBezTo>
                  <a:pt x="47061" y="12890"/>
                  <a:pt x="48233" y="11655"/>
                  <a:pt x="49405" y="10388"/>
                </a:cubicBezTo>
                <a:close/>
                <a:moveTo>
                  <a:pt x="13112" y="5100"/>
                </a:moveTo>
                <a:lnTo>
                  <a:pt x="13112" y="5100"/>
                </a:lnTo>
                <a:cubicBezTo>
                  <a:pt x="9882" y="8393"/>
                  <a:pt x="6810" y="11813"/>
                  <a:pt x="3801" y="15297"/>
                </a:cubicBezTo>
                <a:cubicBezTo>
                  <a:pt x="5986" y="11148"/>
                  <a:pt x="9216" y="7665"/>
                  <a:pt x="13112" y="5100"/>
                </a:cubicBezTo>
                <a:close/>
                <a:moveTo>
                  <a:pt x="50386" y="11655"/>
                </a:moveTo>
                <a:cubicBezTo>
                  <a:pt x="50513" y="11813"/>
                  <a:pt x="50671" y="12003"/>
                  <a:pt x="50798" y="12193"/>
                </a:cubicBezTo>
                <a:cubicBezTo>
                  <a:pt x="49563" y="13397"/>
                  <a:pt x="48359" y="14600"/>
                  <a:pt x="47124" y="15804"/>
                </a:cubicBezTo>
                <a:cubicBezTo>
                  <a:pt x="47029" y="15645"/>
                  <a:pt x="46903" y="15455"/>
                  <a:pt x="46776" y="15297"/>
                </a:cubicBezTo>
                <a:cubicBezTo>
                  <a:pt x="48011" y="14094"/>
                  <a:pt x="49183" y="12890"/>
                  <a:pt x="50386" y="11655"/>
                </a:cubicBezTo>
                <a:close/>
                <a:moveTo>
                  <a:pt x="50893" y="12352"/>
                </a:moveTo>
                <a:cubicBezTo>
                  <a:pt x="51115" y="12637"/>
                  <a:pt x="51336" y="12953"/>
                  <a:pt x="51526" y="13270"/>
                </a:cubicBezTo>
                <a:cubicBezTo>
                  <a:pt x="50355" y="14569"/>
                  <a:pt x="49151" y="15835"/>
                  <a:pt x="47916" y="17102"/>
                </a:cubicBezTo>
                <a:cubicBezTo>
                  <a:pt x="47758" y="16785"/>
                  <a:pt x="47568" y="16469"/>
                  <a:pt x="47346" y="16152"/>
                </a:cubicBezTo>
                <a:cubicBezTo>
                  <a:pt x="48549" y="14885"/>
                  <a:pt x="49721" y="13618"/>
                  <a:pt x="50893" y="12352"/>
                </a:cubicBezTo>
                <a:close/>
                <a:moveTo>
                  <a:pt x="16849" y="3041"/>
                </a:moveTo>
                <a:lnTo>
                  <a:pt x="16849" y="3041"/>
                </a:lnTo>
                <a:cubicBezTo>
                  <a:pt x="14917" y="5005"/>
                  <a:pt x="12922" y="6936"/>
                  <a:pt x="10958" y="8900"/>
                </a:cubicBezTo>
                <a:cubicBezTo>
                  <a:pt x="8045" y="11813"/>
                  <a:pt x="5258" y="14885"/>
                  <a:pt x="2534" y="17989"/>
                </a:cubicBezTo>
                <a:cubicBezTo>
                  <a:pt x="2819" y="17324"/>
                  <a:pt x="3104" y="16659"/>
                  <a:pt x="3421" y="16025"/>
                </a:cubicBezTo>
                <a:cubicBezTo>
                  <a:pt x="6493" y="12510"/>
                  <a:pt x="9565" y="9058"/>
                  <a:pt x="12795" y="5701"/>
                </a:cubicBezTo>
                <a:cubicBezTo>
                  <a:pt x="13175" y="5321"/>
                  <a:pt x="13555" y="4941"/>
                  <a:pt x="13935" y="4561"/>
                </a:cubicBezTo>
                <a:cubicBezTo>
                  <a:pt x="14885" y="3991"/>
                  <a:pt x="15867" y="3484"/>
                  <a:pt x="16849" y="3041"/>
                </a:cubicBezTo>
                <a:close/>
                <a:moveTo>
                  <a:pt x="51716" y="13555"/>
                </a:moveTo>
                <a:cubicBezTo>
                  <a:pt x="51906" y="13872"/>
                  <a:pt x="52128" y="14220"/>
                  <a:pt x="52318" y="14569"/>
                </a:cubicBezTo>
                <a:cubicBezTo>
                  <a:pt x="51051" y="15804"/>
                  <a:pt x="49816" y="17070"/>
                  <a:pt x="48581" y="18305"/>
                </a:cubicBezTo>
                <a:cubicBezTo>
                  <a:pt x="48423" y="18020"/>
                  <a:pt x="48296" y="17735"/>
                  <a:pt x="48138" y="17450"/>
                </a:cubicBezTo>
                <a:cubicBezTo>
                  <a:pt x="49341" y="16184"/>
                  <a:pt x="50545" y="14885"/>
                  <a:pt x="51716" y="13555"/>
                </a:cubicBezTo>
                <a:close/>
                <a:moveTo>
                  <a:pt x="52508" y="14917"/>
                </a:moveTo>
                <a:cubicBezTo>
                  <a:pt x="52825" y="15487"/>
                  <a:pt x="53110" y="16025"/>
                  <a:pt x="53363" y="16595"/>
                </a:cubicBezTo>
                <a:cubicBezTo>
                  <a:pt x="52096" y="17925"/>
                  <a:pt x="50830" y="19224"/>
                  <a:pt x="49531" y="20522"/>
                </a:cubicBezTo>
                <a:cubicBezTo>
                  <a:pt x="49309" y="19952"/>
                  <a:pt x="49056" y="19382"/>
                  <a:pt x="48803" y="18812"/>
                </a:cubicBezTo>
                <a:cubicBezTo>
                  <a:pt x="50070" y="17514"/>
                  <a:pt x="51305" y="16247"/>
                  <a:pt x="52508" y="14917"/>
                </a:cubicBezTo>
                <a:close/>
                <a:moveTo>
                  <a:pt x="19667" y="1933"/>
                </a:moveTo>
                <a:cubicBezTo>
                  <a:pt x="13555" y="8298"/>
                  <a:pt x="7506" y="14790"/>
                  <a:pt x="1458" y="21219"/>
                </a:cubicBezTo>
                <a:lnTo>
                  <a:pt x="1458" y="21219"/>
                </a:lnTo>
                <a:cubicBezTo>
                  <a:pt x="1679" y="20364"/>
                  <a:pt x="1964" y="19541"/>
                  <a:pt x="2249" y="18717"/>
                </a:cubicBezTo>
                <a:cubicBezTo>
                  <a:pt x="5131" y="15424"/>
                  <a:pt x="8013" y="12162"/>
                  <a:pt x="11117" y="9058"/>
                </a:cubicBezTo>
                <a:cubicBezTo>
                  <a:pt x="13207" y="6905"/>
                  <a:pt x="15424" y="4846"/>
                  <a:pt x="17545" y="2724"/>
                </a:cubicBezTo>
                <a:cubicBezTo>
                  <a:pt x="18242" y="2439"/>
                  <a:pt x="18939" y="2154"/>
                  <a:pt x="19667" y="1933"/>
                </a:cubicBezTo>
                <a:close/>
                <a:moveTo>
                  <a:pt x="53458" y="16785"/>
                </a:moveTo>
                <a:cubicBezTo>
                  <a:pt x="53648" y="17260"/>
                  <a:pt x="53870" y="17735"/>
                  <a:pt x="54028" y="18179"/>
                </a:cubicBezTo>
                <a:cubicBezTo>
                  <a:pt x="52698" y="19446"/>
                  <a:pt x="51336" y="20681"/>
                  <a:pt x="49975" y="21947"/>
                </a:cubicBezTo>
                <a:cubicBezTo>
                  <a:pt x="49848" y="21536"/>
                  <a:pt x="49721" y="21156"/>
                  <a:pt x="49595" y="20744"/>
                </a:cubicBezTo>
                <a:cubicBezTo>
                  <a:pt x="50893" y="19446"/>
                  <a:pt x="52191" y="18147"/>
                  <a:pt x="53458" y="16785"/>
                </a:cubicBezTo>
                <a:close/>
                <a:moveTo>
                  <a:pt x="23468" y="983"/>
                </a:moveTo>
                <a:cubicBezTo>
                  <a:pt x="20237" y="4308"/>
                  <a:pt x="16944" y="7538"/>
                  <a:pt x="13618" y="10800"/>
                </a:cubicBezTo>
                <a:cubicBezTo>
                  <a:pt x="9438" y="14854"/>
                  <a:pt x="5131" y="18781"/>
                  <a:pt x="1078" y="22929"/>
                </a:cubicBezTo>
                <a:cubicBezTo>
                  <a:pt x="1141" y="22517"/>
                  <a:pt x="1236" y="22106"/>
                  <a:pt x="1363" y="21694"/>
                </a:cubicBezTo>
                <a:cubicBezTo>
                  <a:pt x="7696" y="15012"/>
                  <a:pt x="13998" y="8361"/>
                  <a:pt x="20364" y="1711"/>
                </a:cubicBezTo>
                <a:cubicBezTo>
                  <a:pt x="21377" y="1426"/>
                  <a:pt x="22422" y="1173"/>
                  <a:pt x="23468" y="983"/>
                </a:cubicBezTo>
                <a:close/>
                <a:moveTo>
                  <a:pt x="54123" y="18432"/>
                </a:moveTo>
                <a:cubicBezTo>
                  <a:pt x="54345" y="19002"/>
                  <a:pt x="54567" y="19604"/>
                  <a:pt x="54757" y="20206"/>
                </a:cubicBezTo>
                <a:cubicBezTo>
                  <a:pt x="53331" y="21536"/>
                  <a:pt x="51906" y="22897"/>
                  <a:pt x="50513" y="24259"/>
                </a:cubicBezTo>
                <a:cubicBezTo>
                  <a:pt x="50386" y="23563"/>
                  <a:pt x="50228" y="22866"/>
                  <a:pt x="50070" y="22201"/>
                </a:cubicBezTo>
                <a:cubicBezTo>
                  <a:pt x="51400" y="20934"/>
                  <a:pt x="52761" y="19699"/>
                  <a:pt x="54123" y="18432"/>
                </a:cubicBezTo>
                <a:close/>
                <a:moveTo>
                  <a:pt x="11402" y="13175"/>
                </a:moveTo>
                <a:lnTo>
                  <a:pt x="11402" y="13175"/>
                </a:lnTo>
                <a:cubicBezTo>
                  <a:pt x="10103" y="14632"/>
                  <a:pt x="8963" y="16279"/>
                  <a:pt x="8076" y="18052"/>
                </a:cubicBezTo>
                <a:cubicBezTo>
                  <a:pt x="5638" y="20301"/>
                  <a:pt x="3199" y="22581"/>
                  <a:pt x="761" y="24861"/>
                </a:cubicBezTo>
                <a:cubicBezTo>
                  <a:pt x="856" y="24291"/>
                  <a:pt x="919" y="23753"/>
                  <a:pt x="1014" y="23214"/>
                </a:cubicBezTo>
                <a:cubicBezTo>
                  <a:pt x="4403" y="19762"/>
                  <a:pt x="7918" y="16500"/>
                  <a:pt x="11402" y="13175"/>
                </a:cubicBezTo>
                <a:close/>
                <a:moveTo>
                  <a:pt x="59570" y="22296"/>
                </a:moveTo>
                <a:cubicBezTo>
                  <a:pt x="59982" y="22739"/>
                  <a:pt x="60425" y="23182"/>
                  <a:pt x="60837" y="23658"/>
                </a:cubicBezTo>
                <a:cubicBezTo>
                  <a:pt x="60425" y="24101"/>
                  <a:pt x="59982" y="24544"/>
                  <a:pt x="59570" y="25019"/>
                </a:cubicBezTo>
                <a:cubicBezTo>
                  <a:pt x="59507" y="24481"/>
                  <a:pt x="59507" y="23974"/>
                  <a:pt x="59507" y="23468"/>
                </a:cubicBezTo>
                <a:cubicBezTo>
                  <a:pt x="59507" y="23151"/>
                  <a:pt x="59507" y="22834"/>
                  <a:pt x="59539" y="22549"/>
                </a:cubicBezTo>
                <a:cubicBezTo>
                  <a:pt x="59539" y="22454"/>
                  <a:pt x="59539" y="22359"/>
                  <a:pt x="59570" y="22296"/>
                </a:cubicBezTo>
                <a:close/>
                <a:moveTo>
                  <a:pt x="54852" y="20522"/>
                </a:moveTo>
                <a:cubicBezTo>
                  <a:pt x="54915" y="20776"/>
                  <a:pt x="54978" y="21029"/>
                  <a:pt x="55042" y="21282"/>
                </a:cubicBezTo>
                <a:cubicBezTo>
                  <a:pt x="53616" y="22802"/>
                  <a:pt x="52191" y="24354"/>
                  <a:pt x="50766" y="25843"/>
                </a:cubicBezTo>
                <a:cubicBezTo>
                  <a:pt x="50703" y="25431"/>
                  <a:pt x="50671" y="25019"/>
                  <a:pt x="50576" y="24608"/>
                </a:cubicBezTo>
                <a:cubicBezTo>
                  <a:pt x="52001" y="23246"/>
                  <a:pt x="53426" y="21884"/>
                  <a:pt x="54852" y="20522"/>
                </a:cubicBezTo>
                <a:close/>
                <a:moveTo>
                  <a:pt x="7823" y="18559"/>
                </a:moveTo>
                <a:lnTo>
                  <a:pt x="7823" y="18559"/>
                </a:lnTo>
                <a:cubicBezTo>
                  <a:pt x="7380" y="19477"/>
                  <a:pt x="7000" y="20427"/>
                  <a:pt x="6683" y="21409"/>
                </a:cubicBezTo>
                <a:cubicBezTo>
                  <a:pt x="4624" y="23436"/>
                  <a:pt x="2566" y="25463"/>
                  <a:pt x="571" y="27521"/>
                </a:cubicBezTo>
                <a:cubicBezTo>
                  <a:pt x="602" y="26729"/>
                  <a:pt x="634" y="25969"/>
                  <a:pt x="729" y="25178"/>
                </a:cubicBezTo>
                <a:cubicBezTo>
                  <a:pt x="3073" y="22961"/>
                  <a:pt x="5448" y="20744"/>
                  <a:pt x="7823" y="18559"/>
                </a:cubicBezTo>
                <a:close/>
                <a:moveTo>
                  <a:pt x="55137" y="21631"/>
                </a:moveTo>
                <a:cubicBezTo>
                  <a:pt x="55263" y="22074"/>
                  <a:pt x="55358" y="22486"/>
                  <a:pt x="55422" y="22929"/>
                </a:cubicBezTo>
                <a:cubicBezTo>
                  <a:pt x="53902" y="24544"/>
                  <a:pt x="52413" y="26191"/>
                  <a:pt x="50893" y="27774"/>
                </a:cubicBezTo>
                <a:cubicBezTo>
                  <a:pt x="50861" y="27236"/>
                  <a:pt x="50830" y="26729"/>
                  <a:pt x="50798" y="26191"/>
                </a:cubicBezTo>
                <a:cubicBezTo>
                  <a:pt x="52255" y="24703"/>
                  <a:pt x="53680" y="23151"/>
                  <a:pt x="55137" y="21631"/>
                </a:cubicBezTo>
                <a:close/>
                <a:moveTo>
                  <a:pt x="55485" y="23214"/>
                </a:moveTo>
                <a:cubicBezTo>
                  <a:pt x="55548" y="23626"/>
                  <a:pt x="55612" y="24006"/>
                  <a:pt x="55675" y="24418"/>
                </a:cubicBezTo>
                <a:cubicBezTo>
                  <a:pt x="54060" y="25969"/>
                  <a:pt x="52476" y="27521"/>
                  <a:pt x="50861" y="29073"/>
                </a:cubicBezTo>
                <a:cubicBezTo>
                  <a:pt x="50861" y="28820"/>
                  <a:pt x="50893" y="28535"/>
                  <a:pt x="50893" y="28281"/>
                </a:cubicBezTo>
                <a:cubicBezTo>
                  <a:pt x="50893" y="28154"/>
                  <a:pt x="50893" y="28028"/>
                  <a:pt x="50893" y="27901"/>
                </a:cubicBezTo>
                <a:cubicBezTo>
                  <a:pt x="52413" y="26318"/>
                  <a:pt x="53933" y="24766"/>
                  <a:pt x="55485" y="23214"/>
                </a:cubicBezTo>
                <a:close/>
                <a:moveTo>
                  <a:pt x="6430" y="22296"/>
                </a:moveTo>
                <a:cubicBezTo>
                  <a:pt x="6240" y="22929"/>
                  <a:pt x="6113" y="23563"/>
                  <a:pt x="5986" y="24196"/>
                </a:cubicBezTo>
                <a:cubicBezTo>
                  <a:pt x="4149" y="25969"/>
                  <a:pt x="2344" y="27711"/>
                  <a:pt x="571" y="29548"/>
                </a:cubicBezTo>
                <a:cubicBezTo>
                  <a:pt x="571" y="29136"/>
                  <a:pt x="571" y="28693"/>
                  <a:pt x="571" y="28281"/>
                </a:cubicBezTo>
                <a:cubicBezTo>
                  <a:pt x="571" y="28250"/>
                  <a:pt x="571" y="28218"/>
                  <a:pt x="571" y="28186"/>
                </a:cubicBezTo>
                <a:cubicBezTo>
                  <a:pt x="2503" y="26223"/>
                  <a:pt x="4466" y="24259"/>
                  <a:pt x="6430" y="22296"/>
                </a:cubicBezTo>
                <a:close/>
                <a:moveTo>
                  <a:pt x="5891" y="24766"/>
                </a:moveTo>
                <a:cubicBezTo>
                  <a:pt x="5860" y="24988"/>
                  <a:pt x="5828" y="25209"/>
                  <a:pt x="5796" y="25431"/>
                </a:cubicBezTo>
                <a:cubicBezTo>
                  <a:pt x="4086" y="27141"/>
                  <a:pt x="2376" y="28883"/>
                  <a:pt x="666" y="30625"/>
                </a:cubicBezTo>
                <a:cubicBezTo>
                  <a:pt x="634" y="30435"/>
                  <a:pt x="634" y="30213"/>
                  <a:pt x="602" y="30023"/>
                </a:cubicBezTo>
                <a:cubicBezTo>
                  <a:pt x="2344" y="28218"/>
                  <a:pt x="4118" y="26476"/>
                  <a:pt x="5891" y="24766"/>
                </a:cubicBezTo>
                <a:close/>
                <a:moveTo>
                  <a:pt x="61597" y="24481"/>
                </a:moveTo>
                <a:lnTo>
                  <a:pt x="62199" y="25146"/>
                </a:lnTo>
                <a:cubicBezTo>
                  <a:pt x="60520" y="26983"/>
                  <a:pt x="58937" y="28915"/>
                  <a:pt x="57258" y="30720"/>
                </a:cubicBezTo>
                <a:lnTo>
                  <a:pt x="55802" y="30720"/>
                </a:lnTo>
                <a:cubicBezTo>
                  <a:pt x="57733" y="28661"/>
                  <a:pt x="59665" y="26571"/>
                  <a:pt x="61597" y="24481"/>
                </a:cubicBezTo>
                <a:close/>
                <a:moveTo>
                  <a:pt x="61059" y="23911"/>
                </a:moveTo>
                <a:cubicBezTo>
                  <a:pt x="61185" y="24038"/>
                  <a:pt x="61280" y="24164"/>
                  <a:pt x="61407" y="24259"/>
                </a:cubicBezTo>
                <a:cubicBezTo>
                  <a:pt x="59444" y="26381"/>
                  <a:pt x="57575" y="28598"/>
                  <a:pt x="55580" y="30720"/>
                </a:cubicBezTo>
                <a:cubicBezTo>
                  <a:pt x="55263" y="30720"/>
                  <a:pt x="54915" y="30720"/>
                  <a:pt x="54598" y="30751"/>
                </a:cubicBezTo>
                <a:cubicBezTo>
                  <a:pt x="56815" y="28503"/>
                  <a:pt x="59000" y="26254"/>
                  <a:pt x="61059" y="23911"/>
                </a:cubicBezTo>
                <a:close/>
                <a:moveTo>
                  <a:pt x="62389" y="25368"/>
                </a:moveTo>
                <a:cubicBezTo>
                  <a:pt x="62611" y="25621"/>
                  <a:pt x="62864" y="25874"/>
                  <a:pt x="63117" y="26128"/>
                </a:cubicBezTo>
                <a:cubicBezTo>
                  <a:pt x="61597" y="27648"/>
                  <a:pt x="60109" y="29200"/>
                  <a:pt x="58652" y="30751"/>
                </a:cubicBezTo>
                <a:cubicBezTo>
                  <a:pt x="58304" y="30751"/>
                  <a:pt x="57955" y="30751"/>
                  <a:pt x="57607" y="30720"/>
                </a:cubicBezTo>
                <a:cubicBezTo>
                  <a:pt x="59254" y="28978"/>
                  <a:pt x="60774" y="27141"/>
                  <a:pt x="62389" y="25368"/>
                </a:cubicBezTo>
                <a:close/>
                <a:moveTo>
                  <a:pt x="59222" y="25368"/>
                </a:moveTo>
                <a:cubicBezTo>
                  <a:pt x="57512" y="27204"/>
                  <a:pt x="55770" y="28978"/>
                  <a:pt x="53965" y="30751"/>
                </a:cubicBezTo>
                <a:cubicBezTo>
                  <a:pt x="53426" y="30751"/>
                  <a:pt x="52920" y="30783"/>
                  <a:pt x="52381" y="30783"/>
                </a:cubicBezTo>
                <a:cubicBezTo>
                  <a:pt x="54187" y="29010"/>
                  <a:pt x="55992" y="27204"/>
                  <a:pt x="57828" y="25399"/>
                </a:cubicBezTo>
                <a:cubicBezTo>
                  <a:pt x="58272" y="25399"/>
                  <a:pt x="58747" y="25368"/>
                  <a:pt x="59222" y="25368"/>
                </a:cubicBezTo>
                <a:close/>
                <a:moveTo>
                  <a:pt x="55738" y="24861"/>
                </a:moveTo>
                <a:cubicBezTo>
                  <a:pt x="55770" y="25019"/>
                  <a:pt x="55770" y="25178"/>
                  <a:pt x="55802" y="25336"/>
                </a:cubicBezTo>
                <a:cubicBezTo>
                  <a:pt x="55802" y="25336"/>
                  <a:pt x="55833" y="25304"/>
                  <a:pt x="55833" y="25304"/>
                </a:cubicBezTo>
                <a:cubicBezTo>
                  <a:pt x="55865" y="25399"/>
                  <a:pt x="55928" y="25463"/>
                  <a:pt x="56055" y="25463"/>
                </a:cubicBezTo>
                <a:cubicBezTo>
                  <a:pt x="56498" y="25463"/>
                  <a:pt x="56973" y="25431"/>
                  <a:pt x="57417" y="25431"/>
                </a:cubicBezTo>
                <a:cubicBezTo>
                  <a:pt x="55612" y="27204"/>
                  <a:pt x="53807" y="29010"/>
                  <a:pt x="52001" y="30815"/>
                </a:cubicBezTo>
                <a:cubicBezTo>
                  <a:pt x="51590" y="30815"/>
                  <a:pt x="51146" y="30846"/>
                  <a:pt x="50735" y="30878"/>
                </a:cubicBezTo>
                <a:cubicBezTo>
                  <a:pt x="50766" y="30530"/>
                  <a:pt x="50798" y="30181"/>
                  <a:pt x="50830" y="29833"/>
                </a:cubicBezTo>
                <a:cubicBezTo>
                  <a:pt x="52476" y="28186"/>
                  <a:pt x="54092" y="26539"/>
                  <a:pt x="55738" y="24861"/>
                </a:cubicBezTo>
                <a:close/>
                <a:moveTo>
                  <a:pt x="63307" y="26318"/>
                </a:moveTo>
                <a:cubicBezTo>
                  <a:pt x="63561" y="26603"/>
                  <a:pt x="63846" y="26888"/>
                  <a:pt x="64131" y="27173"/>
                </a:cubicBezTo>
                <a:cubicBezTo>
                  <a:pt x="63719" y="27711"/>
                  <a:pt x="63402" y="28186"/>
                  <a:pt x="63244" y="28376"/>
                </a:cubicBezTo>
                <a:cubicBezTo>
                  <a:pt x="62072" y="29801"/>
                  <a:pt x="60837" y="31163"/>
                  <a:pt x="59602" y="32525"/>
                </a:cubicBezTo>
                <a:cubicBezTo>
                  <a:pt x="59570" y="31986"/>
                  <a:pt x="59570" y="31448"/>
                  <a:pt x="59570" y="30941"/>
                </a:cubicBezTo>
                <a:cubicBezTo>
                  <a:pt x="59570" y="30786"/>
                  <a:pt x="59446" y="30709"/>
                  <a:pt x="59328" y="30709"/>
                </a:cubicBezTo>
                <a:cubicBezTo>
                  <a:pt x="59278" y="30709"/>
                  <a:pt x="59228" y="30723"/>
                  <a:pt x="59190" y="30751"/>
                </a:cubicBezTo>
                <a:lnTo>
                  <a:pt x="59064" y="30751"/>
                </a:lnTo>
                <a:cubicBezTo>
                  <a:pt x="60489" y="29263"/>
                  <a:pt x="61882" y="27806"/>
                  <a:pt x="63307" y="26318"/>
                </a:cubicBezTo>
                <a:close/>
                <a:moveTo>
                  <a:pt x="5701" y="26413"/>
                </a:moveTo>
                <a:lnTo>
                  <a:pt x="5701" y="26413"/>
                </a:lnTo>
                <a:cubicBezTo>
                  <a:pt x="5638" y="27014"/>
                  <a:pt x="5638" y="27616"/>
                  <a:pt x="5606" y="28186"/>
                </a:cubicBezTo>
                <a:cubicBezTo>
                  <a:pt x="4054" y="29706"/>
                  <a:pt x="2471" y="31226"/>
                  <a:pt x="919" y="32778"/>
                </a:cubicBezTo>
                <a:cubicBezTo>
                  <a:pt x="824" y="32271"/>
                  <a:pt x="761" y="31733"/>
                  <a:pt x="697" y="31195"/>
                </a:cubicBezTo>
                <a:cubicBezTo>
                  <a:pt x="2376" y="29611"/>
                  <a:pt x="4054" y="28028"/>
                  <a:pt x="5701" y="26413"/>
                </a:cubicBezTo>
                <a:close/>
                <a:moveTo>
                  <a:pt x="64384" y="27426"/>
                </a:moveTo>
                <a:cubicBezTo>
                  <a:pt x="64637" y="27711"/>
                  <a:pt x="64922" y="27964"/>
                  <a:pt x="65207" y="28250"/>
                </a:cubicBezTo>
                <a:cubicBezTo>
                  <a:pt x="64289" y="29263"/>
                  <a:pt x="63371" y="30245"/>
                  <a:pt x="62420" y="31226"/>
                </a:cubicBezTo>
                <a:cubicBezTo>
                  <a:pt x="61945" y="31796"/>
                  <a:pt x="61407" y="32303"/>
                  <a:pt x="60869" y="32810"/>
                </a:cubicBezTo>
                <a:cubicBezTo>
                  <a:pt x="60489" y="33158"/>
                  <a:pt x="60077" y="33475"/>
                  <a:pt x="59729" y="33855"/>
                </a:cubicBezTo>
                <a:cubicBezTo>
                  <a:pt x="59665" y="33570"/>
                  <a:pt x="59634" y="33253"/>
                  <a:pt x="59634" y="32937"/>
                </a:cubicBezTo>
                <a:cubicBezTo>
                  <a:pt x="61249" y="31131"/>
                  <a:pt x="62832" y="29295"/>
                  <a:pt x="64384" y="27426"/>
                </a:cubicBezTo>
                <a:close/>
                <a:moveTo>
                  <a:pt x="5638" y="28566"/>
                </a:moveTo>
                <a:cubicBezTo>
                  <a:pt x="5638" y="28978"/>
                  <a:pt x="5638" y="29390"/>
                  <a:pt x="5670" y="29770"/>
                </a:cubicBezTo>
                <a:cubicBezTo>
                  <a:pt x="4181" y="31321"/>
                  <a:pt x="2724" y="32841"/>
                  <a:pt x="1268" y="34425"/>
                </a:cubicBezTo>
                <a:cubicBezTo>
                  <a:pt x="1141" y="33982"/>
                  <a:pt x="1078" y="33538"/>
                  <a:pt x="982" y="33127"/>
                </a:cubicBezTo>
                <a:cubicBezTo>
                  <a:pt x="2534" y="31606"/>
                  <a:pt x="4086" y="30086"/>
                  <a:pt x="5638" y="28566"/>
                </a:cubicBezTo>
                <a:close/>
                <a:moveTo>
                  <a:pt x="51843" y="32873"/>
                </a:moveTo>
                <a:cubicBezTo>
                  <a:pt x="51210" y="33475"/>
                  <a:pt x="50576" y="34077"/>
                  <a:pt x="49943" y="34678"/>
                </a:cubicBezTo>
                <a:cubicBezTo>
                  <a:pt x="50133" y="34108"/>
                  <a:pt x="50260" y="33507"/>
                  <a:pt x="50386" y="32937"/>
                </a:cubicBezTo>
                <a:cubicBezTo>
                  <a:pt x="50861" y="32905"/>
                  <a:pt x="51368" y="32873"/>
                  <a:pt x="51843" y="32873"/>
                </a:cubicBezTo>
                <a:close/>
                <a:moveTo>
                  <a:pt x="5701" y="30276"/>
                </a:moveTo>
                <a:cubicBezTo>
                  <a:pt x="5765" y="30656"/>
                  <a:pt x="5796" y="31036"/>
                  <a:pt x="5860" y="31416"/>
                </a:cubicBezTo>
                <a:cubicBezTo>
                  <a:pt x="4434" y="32905"/>
                  <a:pt x="3009" y="34393"/>
                  <a:pt x="1648" y="35882"/>
                </a:cubicBezTo>
                <a:cubicBezTo>
                  <a:pt x="1553" y="35533"/>
                  <a:pt x="1458" y="35217"/>
                  <a:pt x="1363" y="34868"/>
                </a:cubicBezTo>
                <a:cubicBezTo>
                  <a:pt x="2819" y="33348"/>
                  <a:pt x="4276" y="31828"/>
                  <a:pt x="5701" y="30276"/>
                </a:cubicBezTo>
                <a:close/>
                <a:moveTo>
                  <a:pt x="53214" y="32827"/>
                </a:moveTo>
                <a:cubicBezTo>
                  <a:pt x="53346" y="32827"/>
                  <a:pt x="53479" y="32831"/>
                  <a:pt x="53616" y="32841"/>
                </a:cubicBezTo>
                <a:cubicBezTo>
                  <a:pt x="52033" y="34488"/>
                  <a:pt x="50418" y="36103"/>
                  <a:pt x="48803" y="37719"/>
                </a:cubicBezTo>
                <a:cubicBezTo>
                  <a:pt x="49151" y="36990"/>
                  <a:pt x="49436" y="36262"/>
                  <a:pt x="49690" y="35502"/>
                </a:cubicBezTo>
                <a:cubicBezTo>
                  <a:pt x="50608" y="34615"/>
                  <a:pt x="51526" y="33728"/>
                  <a:pt x="52445" y="32841"/>
                </a:cubicBezTo>
                <a:cubicBezTo>
                  <a:pt x="52698" y="32841"/>
                  <a:pt x="52951" y="32827"/>
                  <a:pt x="53214" y="32827"/>
                </a:cubicBezTo>
                <a:close/>
                <a:moveTo>
                  <a:pt x="5923" y="31923"/>
                </a:moveTo>
                <a:cubicBezTo>
                  <a:pt x="6018" y="32525"/>
                  <a:pt x="6145" y="33095"/>
                  <a:pt x="6271" y="33697"/>
                </a:cubicBezTo>
                <a:cubicBezTo>
                  <a:pt x="4909" y="35027"/>
                  <a:pt x="3548" y="36388"/>
                  <a:pt x="2249" y="37782"/>
                </a:cubicBezTo>
                <a:cubicBezTo>
                  <a:pt x="2059" y="37275"/>
                  <a:pt x="1901" y="36800"/>
                  <a:pt x="1743" y="36293"/>
                </a:cubicBezTo>
                <a:cubicBezTo>
                  <a:pt x="3136" y="34805"/>
                  <a:pt x="4529" y="33348"/>
                  <a:pt x="5923" y="31923"/>
                </a:cubicBezTo>
                <a:close/>
                <a:moveTo>
                  <a:pt x="6366" y="34077"/>
                </a:moveTo>
                <a:cubicBezTo>
                  <a:pt x="6493" y="34583"/>
                  <a:pt x="6651" y="35027"/>
                  <a:pt x="6810" y="35502"/>
                </a:cubicBezTo>
                <a:cubicBezTo>
                  <a:pt x="5480" y="36768"/>
                  <a:pt x="4149" y="38067"/>
                  <a:pt x="2883" y="39397"/>
                </a:cubicBezTo>
                <a:cubicBezTo>
                  <a:pt x="2724" y="38985"/>
                  <a:pt x="2534" y="38542"/>
                  <a:pt x="2376" y="38130"/>
                </a:cubicBezTo>
                <a:cubicBezTo>
                  <a:pt x="3706" y="36768"/>
                  <a:pt x="5036" y="35407"/>
                  <a:pt x="6366" y="34077"/>
                </a:cubicBezTo>
                <a:close/>
                <a:moveTo>
                  <a:pt x="53838" y="32841"/>
                </a:moveTo>
                <a:cubicBezTo>
                  <a:pt x="54282" y="32841"/>
                  <a:pt x="54725" y="32873"/>
                  <a:pt x="55168" y="32937"/>
                </a:cubicBezTo>
                <a:cubicBezTo>
                  <a:pt x="52603" y="35533"/>
                  <a:pt x="49943" y="38035"/>
                  <a:pt x="47251" y="40537"/>
                </a:cubicBezTo>
                <a:cubicBezTo>
                  <a:pt x="47726" y="39777"/>
                  <a:pt x="48169" y="39017"/>
                  <a:pt x="48549" y="38225"/>
                </a:cubicBezTo>
                <a:cubicBezTo>
                  <a:pt x="50355" y="36452"/>
                  <a:pt x="52096" y="34647"/>
                  <a:pt x="53838" y="32841"/>
                </a:cubicBezTo>
                <a:close/>
                <a:moveTo>
                  <a:pt x="6841" y="35565"/>
                </a:moveTo>
                <a:cubicBezTo>
                  <a:pt x="7031" y="36167"/>
                  <a:pt x="7285" y="36768"/>
                  <a:pt x="7538" y="37370"/>
                </a:cubicBezTo>
                <a:cubicBezTo>
                  <a:pt x="6303" y="38637"/>
                  <a:pt x="5004" y="39872"/>
                  <a:pt x="3706" y="41075"/>
                </a:cubicBezTo>
                <a:cubicBezTo>
                  <a:pt x="3453" y="40569"/>
                  <a:pt x="3199" y="40062"/>
                  <a:pt x="2946" y="39524"/>
                </a:cubicBezTo>
                <a:cubicBezTo>
                  <a:pt x="4213" y="38162"/>
                  <a:pt x="5511" y="36863"/>
                  <a:pt x="6841" y="35565"/>
                </a:cubicBezTo>
                <a:close/>
                <a:moveTo>
                  <a:pt x="7633" y="37592"/>
                </a:moveTo>
                <a:cubicBezTo>
                  <a:pt x="7791" y="37972"/>
                  <a:pt x="7981" y="38320"/>
                  <a:pt x="8140" y="38669"/>
                </a:cubicBezTo>
                <a:cubicBezTo>
                  <a:pt x="6905" y="39872"/>
                  <a:pt x="5638" y="41075"/>
                  <a:pt x="4371" y="42279"/>
                </a:cubicBezTo>
                <a:cubicBezTo>
                  <a:pt x="4181" y="41962"/>
                  <a:pt x="3991" y="41614"/>
                  <a:pt x="3833" y="41297"/>
                </a:cubicBezTo>
                <a:cubicBezTo>
                  <a:pt x="5131" y="40125"/>
                  <a:pt x="6398" y="38859"/>
                  <a:pt x="7633" y="37592"/>
                </a:cubicBezTo>
                <a:close/>
                <a:moveTo>
                  <a:pt x="8235" y="38827"/>
                </a:moveTo>
                <a:cubicBezTo>
                  <a:pt x="8456" y="39239"/>
                  <a:pt x="8678" y="39650"/>
                  <a:pt x="8931" y="40030"/>
                </a:cubicBezTo>
                <a:cubicBezTo>
                  <a:pt x="7696" y="41265"/>
                  <a:pt x="6493" y="42501"/>
                  <a:pt x="5289" y="43736"/>
                </a:cubicBezTo>
                <a:cubicBezTo>
                  <a:pt x="5036" y="43356"/>
                  <a:pt x="4783" y="42976"/>
                  <a:pt x="4561" y="42564"/>
                </a:cubicBezTo>
                <a:cubicBezTo>
                  <a:pt x="5828" y="41360"/>
                  <a:pt x="7031" y="40094"/>
                  <a:pt x="8235" y="38827"/>
                </a:cubicBezTo>
                <a:close/>
                <a:moveTo>
                  <a:pt x="9058" y="40252"/>
                </a:moveTo>
                <a:cubicBezTo>
                  <a:pt x="9280" y="40600"/>
                  <a:pt x="9501" y="40917"/>
                  <a:pt x="9723" y="41234"/>
                </a:cubicBezTo>
                <a:cubicBezTo>
                  <a:pt x="8551" y="42501"/>
                  <a:pt x="7380" y="43736"/>
                  <a:pt x="6176" y="44971"/>
                </a:cubicBezTo>
                <a:cubicBezTo>
                  <a:pt x="5923" y="44654"/>
                  <a:pt x="5670" y="44306"/>
                  <a:pt x="5448" y="43957"/>
                </a:cubicBezTo>
                <a:cubicBezTo>
                  <a:pt x="6651" y="42722"/>
                  <a:pt x="7855" y="41487"/>
                  <a:pt x="9058" y="40252"/>
                </a:cubicBezTo>
                <a:close/>
                <a:moveTo>
                  <a:pt x="9850" y="41424"/>
                </a:moveTo>
                <a:cubicBezTo>
                  <a:pt x="10040" y="41677"/>
                  <a:pt x="10230" y="41930"/>
                  <a:pt x="10420" y="42184"/>
                </a:cubicBezTo>
                <a:cubicBezTo>
                  <a:pt x="9280" y="43482"/>
                  <a:pt x="8203" y="44812"/>
                  <a:pt x="7063" y="46079"/>
                </a:cubicBezTo>
                <a:cubicBezTo>
                  <a:pt x="6810" y="45762"/>
                  <a:pt x="6556" y="45446"/>
                  <a:pt x="6303" y="45161"/>
                </a:cubicBezTo>
                <a:cubicBezTo>
                  <a:pt x="7506" y="43926"/>
                  <a:pt x="8678" y="42659"/>
                  <a:pt x="9850" y="41424"/>
                </a:cubicBezTo>
                <a:close/>
                <a:moveTo>
                  <a:pt x="10610" y="42405"/>
                </a:moveTo>
                <a:cubicBezTo>
                  <a:pt x="10895" y="42786"/>
                  <a:pt x="11180" y="43134"/>
                  <a:pt x="11497" y="43482"/>
                </a:cubicBezTo>
                <a:cubicBezTo>
                  <a:pt x="10262" y="44622"/>
                  <a:pt x="9058" y="45794"/>
                  <a:pt x="7886" y="46997"/>
                </a:cubicBezTo>
                <a:cubicBezTo>
                  <a:pt x="7633" y="46744"/>
                  <a:pt x="7411" y="46491"/>
                  <a:pt x="7190" y="46237"/>
                </a:cubicBezTo>
                <a:cubicBezTo>
                  <a:pt x="8361" y="45002"/>
                  <a:pt x="9470" y="43704"/>
                  <a:pt x="10610" y="42405"/>
                </a:cubicBezTo>
                <a:close/>
                <a:moveTo>
                  <a:pt x="11687" y="43672"/>
                </a:moveTo>
                <a:cubicBezTo>
                  <a:pt x="12067" y="44052"/>
                  <a:pt x="12447" y="44464"/>
                  <a:pt x="12827" y="44812"/>
                </a:cubicBezTo>
                <a:cubicBezTo>
                  <a:pt x="11623" y="45984"/>
                  <a:pt x="10388" y="47124"/>
                  <a:pt x="9185" y="48328"/>
                </a:cubicBezTo>
                <a:cubicBezTo>
                  <a:pt x="8805" y="47948"/>
                  <a:pt x="8425" y="47568"/>
                  <a:pt x="8045" y="47188"/>
                </a:cubicBezTo>
                <a:cubicBezTo>
                  <a:pt x="9248" y="45984"/>
                  <a:pt x="10452" y="44812"/>
                  <a:pt x="11687" y="43672"/>
                </a:cubicBezTo>
                <a:close/>
                <a:moveTo>
                  <a:pt x="13017" y="45002"/>
                </a:moveTo>
                <a:cubicBezTo>
                  <a:pt x="13333" y="45287"/>
                  <a:pt x="13682" y="45572"/>
                  <a:pt x="14030" y="45857"/>
                </a:cubicBezTo>
                <a:cubicBezTo>
                  <a:pt x="12858" y="47092"/>
                  <a:pt x="11718" y="48328"/>
                  <a:pt x="10515" y="49531"/>
                </a:cubicBezTo>
                <a:cubicBezTo>
                  <a:pt x="10167" y="49214"/>
                  <a:pt x="9786" y="48898"/>
                  <a:pt x="9438" y="48581"/>
                </a:cubicBezTo>
                <a:cubicBezTo>
                  <a:pt x="10610" y="47378"/>
                  <a:pt x="11813" y="46174"/>
                  <a:pt x="13017" y="45002"/>
                </a:cubicBezTo>
                <a:close/>
                <a:moveTo>
                  <a:pt x="14220" y="46016"/>
                </a:moveTo>
                <a:cubicBezTo>
                  <a:pt x="14442" y="46174"/>
                  <a:pt x="14632" y="46332"/>
                  <a:pt x="14854" y="46522"/>
                </a:cubicBezTo>
                <a:cubicBezTo>
                  <a:pt x="13713" y="47758"/>
                  <a:pt x="12573" y="49024"/>
                  <a:pt x="11497" y="50291"/>
                </a:cubicBezTo>
                <a:cubicBezTo>
                  <a:pt x="11243" y="50101"/>
                  <a:pt x="10990" y="49911"/>
                  <a:pt x="10737" y="49689"/>
                </a:cubicBezTo>
                <a:cubicBezTo>
                  <a:pt x="11908" y="48486"/>
                  <a:pt x="13080" y="47251"/>
                  <a:pt x="14220" y="46016"/>
                </a:cubicBezTo>
                <a:close/>
                <a:moveTo>
                  <a:pt x="15044" y="46649"/>
                </a:moveTo>
                <a:cubicBezTo>
                  <a:pt x="15424" y="46902"/>
                  <a:pt x="15772" y="47156"/>
                  <a:pt x="16184" y="47409"/>
                </a:cubicBezTo>
                <a:cubicBezTo>
                  <a:pt x="14980" y="48644"/>
                  <a:pt x="13808" y="49879"/>
                  <a:pt x="12605" y="51114"/>
                </a:cubicBezTo>
                <a:cubicBezTo>
                  <a:pt x="12288" y="50893"/>
                  <a:pt x="11972" y="50671"/>
                  <a:pt x="11655" y="50418"/>
                </a:cubicBezTo>
                <a:cubicBezTo>
                  <a:pt x="12763" y="49151"/>
                  <a:pt x="13903" y="47884"/>
                  <a:pt x="15044" y="46649"/>
                </a:cubicBezTo>
                <a:close/>
                <a:moveTo>
                  <a:pt x="16564" y="47663"/>
                </a:moveTo>
                <a:cubicBezTo>
                  <a:pt x="16817" y="47821"/>
                  <a:pt x="17070" y="47948"/>
                  <a:pt x="17355" y="48106"/>
                </a:cubicBezTo>
                <a:cubicBezTo>
                  <a:pt x="16120" y="49341"/>
                  <a:pt x="14917" y="50576"/>
                  <a:pt x="13682" y="51811"/>
                </a:cubicBezTo>
                <a:cubicBezTo>
                  <a:pt x="13428" y="51653"/>
                  <a:pt x="13175" y="51494"/>
                  <a:pt x="12922" y="51336"/>
                </a:cubicBezTo>
                <a:cubicBezTo>
                  <a:pt x="14157" y="50101"/>
                  <a:pt x="15360" y="48866"/>
                  <a:pt x="16564" y="47663"/>
                </a:cubicBezTo>
                <a:close/>
                <a:moveTo>
                  <a:pt x="17482" y="48169"/>
                </a:moveTo>
                <a:cubicBezTo>
                  <a:pt x="17767" y="48328"/>
                  <a:pt x="18084" y="48486"/>
                  <a:pt x="18400" y="48644"/>
                </a:cubicBezTo>
                <a:cubicBezTo>
                  <a:pt x="17197" y="49911"/>
                  <a:pt x="15994" y="51209"/>
                  <a:pt x="14759" y="52445"/>
                </a:cubicBezTo>
                <a:cubicBezTo>
                  <a:pt x="14474" y="52286"/>
                  <a:pt x="14188" y="52128"/>
                  <a:pt x="13935" y="51970"/>
                </a:cubicBezTo>
                <a:cubicBezTo>
                  <a:pt x="15139" y="50703"/>
                  <a:pt x="16310" y="49436"/>
                  <a:pt x="17482" y="48169"/>
                </a:cubicBezTo>
                <a:close/>
                <a:moveTo>
                  <a:pt x="51431" y="43419"/>
                </a:moveTo>
                <a:lnTo>
                  <a:pt x="51431" y="43419"/>
                </a:lnTo>
                <a:cubicBezTo>
                  <a:pt x="48929" y="47219"/>
                  <a:pt x="45541" y="50354"/>
                  <a:pt x="41519" y="52571"/>
                </a:cubicBezTo>
                <a:cubicBezTo>
                  <a:pt x="43514" y="50481"/>
                  <a:pt x="45858" y="48708"/>
                  <a:pt x="48011" y="46776"/>
                </a:cubicBezTo>
                <a:cubicBezTo>
                  <a:pt x="49214" y="45731"/>
                  <a:pt x="50323" y="44559"/>
                  <a:pt x="51431" y="43419"/>
                </a:cubicBezTo>
                <a:close/>
                <a:moveTo>
                  <a:pt x="18686" y="48771"/>
                </a:moveTo>
                <a:cubicBezTo>
                  <a:pt x="19097" y="48993"/>
                  <a:pt x="19541" y="49151"/>
                  <a:pt x="19952" y="49309"/>
                </a:cubicBezTo>
                <a:cubicBezTo>
                  <a:pt x="18654" y="50608"/>
                  <a:pt x="17355" y="51874"/>
                  <a:pt x="16025" y="53110"/>
                </a:cubicBezTo>
                <a:cubicBezTo>
                  <a:pt x="15709" y="52951"/>
                  <a:pt x="15392" y="52793"/>
                  <a:pt x="15075" y="52635"/>
                </a:cubicBezTo>
                <a:cubicBezTo>
                  <a:pt x="16279" y="51368"/>
                  <a:pt x="17482" y="50069"/>
                  <a:pt x="18686" y="48771"/>
                </a:cubicBezTo>
                <a:close/>
                <a:moveTo>
                  <a:pt x="53585" y="39429"/>
                </a:moveTo>
                <a:lnTo>
                  <a:pt x="53585" y="39429"/>
                </a:lnTo>
                <a:cubicBezTo>
                  <a:pt x="53141" y="40442"/>
                  <a:pt x="52635" y="41424"/>
                  <a:pt x="52096" y="42342"/>
                </a:cubicBezTo>
                <a:cubicBezTo>
                  <a:pt x="50735" y="43831"/>
                  <a:pt x="49373" y="45287"/>
                  <a:pt x="47884" y="46681"/>
                </a:cubicBezTo>
                <a:cubicBezTo>
                  <a:pt x="45636" y="48771"/>
                  <a:pt x="43102" y="50576"/>
                  <a:pt x="41012" y="52825"/>
                </a:cubicBezTo>
                <a:cubicBezTo>
                  <a:pt x="40505" y="53110"/>
                  <a:pt x="39999" y="53363"/>
                  <a:pt x="39460" y="53585"/>
                </a:cubicBezTo>
                <a:cubicBezTo>
                  <a:pt x="44179" y="48898"/>
                  <a:pt x="48961" y="44242"/>
                  <a:pt x="53585" y="39429"/>
                </a:cubicBezTo>
                <a:close/>
                <a:moveTo>
                  <a:pt x="20237" y="49436"/>
                </a:moveTo>
                <a:cubicBezTo>
                  <a:pt x="20522" y="49531"/>
                  <a:pt x="20776" y="49626"/>
                  <a:pt x="21029" y="49721"/>
                </a:cubicBezTo>
                <a:cubicBezTo>
                  <a:pt x="19762" y="51019"/>
                  <a:pt x="18527" y="52350"/>
                  <a:pt x="17324" y="53711"/>
                </a:cubicBezTo>
                <a:cubicBezTo>
                  <a:pt x="16975" y="53553"/>
                  <a:pt x="16627" y="53426"/>
                  <a:pt x="16310" y="53236"/>
                </a:cubicBezTo>
                <a:cubicBezTo>
                  <a:pt x="17640" y="52001"/>
                  <a:pt x="18939" y="50734"/>
                  <a:pt x="20237" y="49436"/>
                </a:cubicBezTo>
                <a:close/>
                <a:moveTo>
                  <a:pt x="21219" y="49784"/>
                </a:moveTo>
                <a:cubicBezTo>
                  <a:pt x="21947" y="50006"/>
                  <a:pt x="22676" y="50196"/>
                  <a:pt x="23404" y="50386"/>
                </a:cubicBezTo>
                <a:cubicBezTo>
                  <a:pt x="22011" y="51716"/>
                  <a:pt x="20617" y="53078"/>
                  <a:pt x="19256" y="54471"/>
                </a:cubicBezTo>
                <a:cubicBezTo>
                  <a:pt x="18654" y="54250"/>
                  <a:pt x="18052" y="54028"/>
                  <a:pt x="17482" y="53775"/>
                </a:cubicBezTo>
                <a:cubicBezTo>
                  <a:pt x="18686" y="52413"/>
                  <a:pt x="19921" y="51083"/>
                  <a:pt x="21219" y="49784"/>
                </a:cubicBezTo>
                <a:close/>
                <a:moveTo>
                  <a:pt x="55137" y="34900"/>
                </a:moveTo>
                <a:lnTo>
                  <a:pt x="55137" y="34900"/>
                </a:lnTo>
                <a:cubicBezTo>
                  <a:pt x="54820" y="36135"/>
                  <a:pt x="54440" y="37307"/>
                  <a:pt x="53997" y="38479"/>
                </a:cubicBezTo>
                <a:cubicBezTo>
                  <a:pt x="52983" y="39524"/>
                  <a:pt x="51938" y="40569"/>
                  <a:pt x="50925" y="41582"/>
                </a:cubicBezTo>
                <a:cubicBezTo>
                  <a:pt x="46871" y="45699"/>
                  <a:pt x="42659" y="49721"/>
                  <a:pt x="38669" y="53933"/>
                </a:cubicBezTo>
                <a:cubicBezTo>
                  <a:pt x="37592" y="54376"/>
                  <a:pt x="36484" y="54756"/>
                  <a:pt x="35312" y="55041"/>
                </a:cubicBezTo>
                <a:cubicBezTo>
                  <a:pt x="39334" y="50418"/>
                  <a:pt x="43894" y="46364"/>
                  <a:pt x="48264" y="41994"/>
                </a:cubicBezTo>
                <a:cubicBezTo>
                  <a:pt x="50576" y="39682"/>
                  <a:pt x="52856" y="37275"/>
                  <a:pt x="55137" y="34900"/>
                </a:cubicBezTo>
                <a:close/>
                <a:moveTo>
                  <a:pt x="23658" y="50449"/>
                </a:moveTo>
                <a:cubicBezTo>
                  <a:pt x="24291" y="50576"/>
                  <a:pt x="24924" y="50671"/>
                  <a:pt x="25558" y="50734"/>
                </a:cubicBezTo>
                <a:cubicBezTo>
                  <a:pt x="24133" y="52160"/>
                  <a:pt x="22739" y="53616"/>
                  <a:pt x="21377" y="55105"/>
                </a:cubicBezTo>
                <a:cubicBezTo>
                  <a:pt x="20744" y="54946"/>
                  <a:pt x="20111" y="54756"/>
                  <a:pt x="19477" y="54535"/>
                </a:cubicBezTo>
                <a:cubicBezTo>
                  <a:pt x="20871" y="53141"/>
                  <a:pt x="22264" y="51779"/>
                  <a:pt x="23658" y="50449"/>
                </a:cubicBezTo>
                <a:close/>
                <a:moveTo>
                  <a:pt x="26159" y="50798"/>
                </a:moveTo>
                <a:cubicBezTo>
                  <a:pt x="26571" y="50829"/>
                  <a:pt x="27014" y="50861"/>
                  <a:pt x="27458" y="50893"/>
                </a:cubicBezTo>
                <a:cubicBezTo>
                  <a:pt x="25938" y="52381"/>
                  <a:pt x="24449" y="53901"/>
                  <a:pt x="22993" y="55453"/>
                </a:cubicBezTo>
                <a:cubicBezTo>
                  <a:pt x="22581" y="55390"/>
                  <a:pt x="22169" y="55295"/>
                  <a:pt x="21757" y="55200"/>
                </a:cubicBezTo>
                <a:cubicBezTo>
                  <a:pt x="23246" y="53743"/>
                  <a:pt x="24703" y="52286"/>
                  <a:pt x="26159" y="50798"/>
                </a:cubicBezTo>
                <a:close/>
                <a:moveTo>
                  <a:pt x="28535" y="50893"/>
                </a:moveTo>
                <a:cubicBezTo>
                  <a:pt x="26983" y="52445"/>
                  <a:pt x="25463" y="54028"/>
                  <a:pt x="23943" y="55611"/>
                </a:cubicBezTo>
                <a:cubicBezTo>
                  <a:pt x="23753" y="55580"/>
                  <a:pt x="23563" y="55548"/>
                  <a:pt x="23373" y="55516"/>
                </a:cubicBezTo>
                <a:cubicBezTo>
                  <a:pt x="24861" y="53965"/>
                  <a:pt x="26381" y="52413"/>
                  <a:pt x="27933" y="50893"/>
                </a:cubicBezTo>
                <a:close/>
                <a:moveTo>
                  <a:pt x="55453" y="32968"/>
                </a:moveTo>
                <a:cubicBezTo>
                  <a:pt x="55485" y="32968"/>
                  <a:pt x="55517" y="33000"/>
                  <a:pt x="55548" y="33000"/>
                </a:cubicBezTo>
                <a:cubicBezTo>
                  <a:pt x="55453" y="33443"/>
                  <a:pt x="55390" y="33855"/>
                  <a:pt x="55295" y="34298"/>
                </a:cubicBezTo>
                <a:cubicBezTo>
                  <a:pt x="52666" y="37085"/>
                  <a:pt x="50038" y="39872"/>
                  <a:pt x="47314" y="42564"/>
                </a:cubicBezTo>
                <a:cubicBezTo>
                  <a:pt x="43134" y="46744"/>
                  <a:pt x="38479" y="50576"/>
                  <a:pt x="34742" y="55200"/>
                </a:cubicBezTo>
                <a:cubicBezTo>
                  <a:pt x="34045" y="55358"/>
                  <a:pt x="33348" y="55516"/>
                  <a:pt x="32620" y="55611"/>
                </a:cubicBezTo>
                <a:cubicBezTo>
                  <a:pt x="35153" y="52698"/>
                  <a:pt x="37814" y="49943"/>
                  <a:pt x="40601" y="47219"/>
                </a:cubicBezTo>
                <a:cubicBezTo>
                  <a:pt x="42912" y="45699"/>
                  <a:pt x="44971" y="43767"/>
                  <a:pt x="46586" y="41519"/>
                </a:cubicBezTo>
                <a:cubicBezTo>
                  <a:pt x="46713" y="41392"/>
                  <a:pt x="46808" y="41297"/>
                  <a:pt x="46903" y="41202"/>
                </a:cubicBezTo>
                <a:cubicBezTo>
                  <a:pt x="49785" y="38510"/>
                  <a:pt x="52666" y="35787"/>
                  <a:pt x="55453" y="32968"/>
                </a:cubicBezTo>
                <a:close/>
                <a:moveTo>
                  <a:pt x="30941" y="50734"/>
                </a:moveTo>
                <a:cubicBezTo>
                  <a:pt x="29200" y="52413"/>
                  <a:pt x="27521" y="54123"/>
                  <a:pt x="25843" y="55865"/>
                </a:cubicBezTo>
                <a:cubicBezTo>
                  <a:pt x="25368" y="55801"/>
                  <a:pt x="24893" y="55770"/>
                  <a:pt x="24418" y="55706"/>
                </a:cubicBezTo>
                <a:cubicBezTo>
                  <a:pt x="26128" y="54091"/>
                  <a:pt x="27806" y="52476"/>
                  <a:pt x="29485" y="50861"/>
                </a:cubicBezTo>
                <a:cubicBezTo>
                  <a:pt x="29960" y="50829"/>
                  <a:pt x="30466" y="50798"/>
                  <a:pt x="30941" y="50734"/>
                </a:cubicBezTo>
                <a:close/>
                <a:moveTo>
                  <a:pt x="39492" y="47916"/>
                </a:moveTo>
                <a:cubicBezTo>
                  <a:pt x="36959" y="50418"/>
                  <a:pt x="34520" y="52983"/>
                  <a:pt x="32240" y="55675"/>
                </a:cubicBezTo>
                <a:cubicBezTo>
                  <a:pt x="31511" y="55770"/>
                  <a:pt x="30751" y="55865"/>
                  <a:pt x="29991" y="55896"/>
                </a:cubicBezTo>
                <a:cubicBezTo>
                  <a:pt x="32050" y="53585"/>
                  <a:pt x="34267" y="51431"/>
                  <a:pt x="36579" y="49309"/>
                </a:cubicBezTo>
                <a:cubicBezTo>
                  <a:pt x="37560" y="48929"/>
                  <a:pt x="38542" y="48454"/>
                  <a:pt x="39492" y="47916"/>
                </a:cubicBezTo>
                <a:close/>
                <a:moveTo>
                  <a:pt x="33285" y="50323"/>
                </a:moveTo>
                <a:lnTo>
                  <a:pt x="33285" y="50323"/>
                </a:lnTo>
                <a:cubicBezTo>
                  <a:pt x="31385" y="52191"/>
                  <a:pt x="29485" y="54060"/>
                  <a:pt x="27616" y="55960"/>
                </a:cubicBezTo>
                <a:cubicBezTo>
                  <a:pt x="27109" y="55928"/>
                  <a:pt x="26603" y="55896"/>
                  <a:pt x="26128" y="55865"/>
                </a:cubicBezTo>
                <a:cubicBezTo>
                  <a:pt x="27838" y="54123"/>
                  <a:pt x="29580" y="52413"/>
                  <a:pt x="31321" y="50703"/>
                </a:cubicBezTo>
                <a:cubicBezTo>
                  <a:pt x="31987" y="50608"/>
                  <a:pt x="32652" y="50481"/>
                  <a:pt x="33285" y="50323"/>
                </a:cubicBezTo>
                <a:close/>
                <a:moveTo>
                  <a:pt x="35755" y="49626"/>
                </a:moveTo>
                <a:lnTo>
                  <a:pt x="35755" y="49626"/>
                </a:lnTo>
                <a:cubicBezTo>
                  <a:pt x="33570" y="51621"/>
                  <a:pt x="31480" y="53680"/>
                  <a:pt x="29611" y="55928"/>
                </a:cubicBezTo>
                <a:cubicBezTo>
                  <a:pt x="29168" y="55960"/>
                  <a:pt x="28693" y="55960"/>
                  <a:pt x="28250" y="55960"/>
                </a:cubicBezTo>
                <a:lnTo>
                  <a:pt x="28028" y="55960"/>
                </a:lnTo>
                <a:cubicBezTo>
                  <a:pt x="30055" y="53996"/>
                  <a:pt x="32082" y="52065"/>
                  <a:pt x="34108" y="50133"/>
                </a:cubicBezTo>
                <a:cubicBezTo>
                  <a:pt x="34678" y="49974"/>
                  <a:pt x="35217" y="49816"/>
                  <a:pt x="35755" y="49626"/>
                </a:cubicBezTo>
                <a:close/>
                <a:moveTo>
                  <a:pt x="28250" y="1"/>
                </a:moveTo>
                <a:cubicBezTo>
                  <a:pt x="15835" y="1"/>
                  <a:pt x="5289" y="8045"/>
                  <a:pt x="1489" y="19192"/>
                </a:cubicBezTo>
                <a:cubicBezTo>
                  <a:pt x="1458" y="19224"/>
                  <a:pt x="1426" y="19256"/>
                  <a:pt x="1394" y="19319"/>
                </a:cubicBezTo>
                <a:cubicBezTo>
                  <a:pt x="1394" y="19414"/>
                  <a:pt x="1363" y="19509"/>
                  <a:pt x="1363" y="19636"/>
                </a:cubicBezTo>
                <a:cubicBezTo>
                  <a:pt x="476" y="22359"/>
                  <a:pt x="1" y="25241"/>
                  <a:pt x="1" y="28250"/>
                </a:cubicBezTo>
                <a:cubicBezTo>
                  <a:pt x="1" y="43831"/>
                  <a:pt x="12668" y="56530"/>
                  <a:pt x="28250" y="56530"/>
                </a:cubicBezTo>
                <a:cubicBezTo>
                  <a:pt x="42374" y="56530"/>
                  <a:pt x="54092" y="46142"/>
                  <a:pt x="56182" y="32588"/>
                </a:cubicBezTo>
                <a:cubicBezTo>
                  <a:pt x="56118" y="32588"/>
                  <a:pt x="56055" y="32588"/>
                  <a:pt x="55992" y="32556"/>
                </a:cubicBezTo>
                <a:cubicBezTo>
                  <a:pt x="55928" y="32588"/>
                  <a:pt x="55865" y="32620"/>
                  <a:pt x="55802" y="32620"/>
                </a:cubicBezTo>
                <a:lnTo>
                  <a:pt x="55770" y="32620"/>
                </a:lnTo>
                <a:cubicBezTo>
                  <a:pt x="53870" y="32620"/>
                  <a:pt x="51938" y="32556"/>
                  <a:pt x="50038" y="32493"/>
                </a:cubicBezTo>
                <a:cubicBezTo>
                  <a:pt x="49880" y="32493"/>
                  <a:pt x="49816" y="32651"/>
                  <a:pt x="49848" y="32778"/>
                </a:cubicBezTo>
                <a:cubicBezTo>
                  <a:pt x="47758" y="42786"/>
                  <a:pt x="38859" y="50354"/>
                  <a:pt x="28250" y="50354"/>
                </a:cubicBezTo>
                <a:cubicBezTo>
                  <a:pt x="20744" y="50354"/>
                  <a:pt x="14125" y="46586"/>
                  <a:pt x="10135" y="40854"/>
                </a:cubicBezTo>
                <a:cubicBezTo>
                  <a:pt x="10135" y="40854"/>
                  <a:pt x="10135" y="40822"/>
                  <a:pt x="10135" y="40790"/>
                </a:cubicBezTo>
                <a:lnTo>
                  <a:pt x="10103" y="40822"/>
                </a:lnTo>
                <a:cubicBezTo>
                  <a:pt x="9882" y="40505"/>
                  <a:pt x="9660" y="40189"/>
                  <a:pt x="9470" y="39840"/>
                </a:cubicBezTo>
                <a:lnTo>
                  <a:pt x="9406" y="39745"/>
                </a:lnTo>
                <a:cubicBezTo>
                  <a:pt x="7348" y="36388"/>
                  <a:pt x="6176" y="32461"/>
                  <a:pt x="6176" y="28281"/>
                </a:cubicBezTo>
                <a:cubicBezTo>
                  <a:pt x="6176" y="16089"/>
                  <a:pt x="16089" y="6208"/>
                  <a:pt x="28250" y="6208"/>
                </a:cubicBezTo>
                <a:cubicBezTo>
                  <a:pt x="40410" y="6208"/>
                  <a:pt x="50323" y="16089"/>
                  <a:pt x="50323" y="28281"/>
                </a:cubicBezTo>
                <a:cubicBezTo>
                  <a:pt x="50323" y="29231"/>
                  <a:pt x="50260" y="30181"/>
                  <a:pt x="50133" y="31131"/>
                </a:cubicBezTo>
                <a:lnTo>
                  <a:pt x="50323" y="31131"/>
                </a:lnTo>
                <a:cubicBezTo>
                  <a:pt x="50355" y="31163"/>
                  <a:pt x="50386" y="31163"/>
                  <a:pt x="50418" y="31163"/>
                </a:cubicBezTo>
                <a:cubicBezTo>
                  <a:pt x="51383" y="31293"/>
                  <a:pt x="52371" y="31338"/>
                  <a:pt x="53366" y="31338"/>
                </a:cubicBezTo>
                <a:cubicBezTo>
                  <a:pt x="55278" y="31338"/>
                  <a:pt x="57221" y="31173"/>
                  <a:pt x="59095" y="31131"/>
                </a:cubicBezTo>
                <a:cubicBezTo>
                  <a:pt x="59127" y="32176"/>
                  <a:pt x="59254" y="33190"/>
                  <a:pt x="59254" y="34235"/>
                </a:cubicBezTo>
                <a:cubicBezTo>
                  <a:pt x="59254" y="34394"/>
                  <a:pt x="59342" y="34464"/>
                  <a:pt x="59464" y="34464"/>
                </a:cubicBezTo>
                <a:cubicBezTo>
                  <a:pt x="59488" y="34464"/>
                  <a:pt x="59513" y="34462"/>
                  <a:pt x="59539" y="34457"/>
                </a:cubicBezTo>
                <a:cubicBezTo>
                  <a:pt x="59557" y="34475"/>
                  <a:pt x="59586" y="34493"/>
                  <a:pt x="59619" y="34493"/>
                </a:cubicBezTo>
                <a:cubicBezTo>
                  <a:pt x="59643" y="34493"/>
                  <a:pt x="59670" y="34483"/>
                  <a:pt x="59697" y="34457"/>
                </a:cubicBezTo>
                <a:cubicBezTo>
                  <a:pt x="60742" y="33918"/>
                  <a:pt x="61597" y="32651"/>
                  <a:pt x="62452" y="31796"/>
                </a:cubicBezTo>
                <a:cubicBezTo>
                  <a:pt x="63529" y="30720"/>
                  <a:pt x="64574" y="29643"/>
                  <a:pt x="65556" y="28471"/>
                </a:cubicBezTo>
                <a:cubicBezTo>
                  <a:pt x="65575" y="28477"/>
                  <a:pt x="65595" y="28479"/>
                  <a:pt x="65615" y="28479"/>
                </a:cubicBezTo>
                <a:cubicBezTo>
                  <a:pt x="65819" y="28479"/>
                  <a:pt x="66011" y="28201"/>
                  <a:pt x="65809" y="28028"/>
                </a:cubicBezTo>
                <a:cubicBezTo>
                  <a:pt x="63624" y="26096"/>
                  <a:pt x="61724" y="23879"/>
                  <a:pt x="59665" y="21789"/>
                </a:cubicBezTo>
                <a:cubicBezTo>
                  <a:pt x="59625" y="21749"/>
                  <a:pt x="59580" y="21732"/>
                  <a:pt x="59534" y="21732"/>
                </a:cubicBezTo>
                <a:cubicBezTo>
                  <a:pt x="59470" y="21732"/>
                  <a:pt x="59404" y="21766"/>
                  <a:pt x="59349" y="21821"/>
                </a:cubicBezTo>
                <a:cubicBezTo>
                  <a:pt x="59000" y="22106"/>
                  <a:pt x="59032" y="22676"/>
                  <a:pt x="59032" y="23087"/>
                </a:cubicBezTo>
                <a:cubicBezTo>
                  <a:pt x="59000" y="23753"/>
                  <a:pt x="59127" y="24418"/>
                  <a:pt x="59095" y="25083"/>
                </a:cubicBezTo>
                <a:cubicBezTo>
                  <a:pt x="58145" y="25083"/>
                  <a:pt x="57227" y="24988"/>
                  <a:pt x="56308" y="24988"/>
                </a:cubicBezTo>
                <a:cubicBezTo>
                  <a:pt x="55105" y="14600"/>
                  <a:pt x="48264" y="5923"/>
                  <a:pt x="38922" y="2091"/>
                </a:cubicBezTo>
                <a:lnTo>
                  <a:pt x="38985" y="2059"/>
                </a:lnTo>
                <a:lnTo>
                  <a:pt x="38669" y="1996"/>
                </a:lnTo>
                <a:cubicBezTo>
                  <a:pt x="35438" y="698"/>
                  <a:pt x="31923" y="1"/>
                  <a:pt x="282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16"/>
          <p:cNvSpPr/>
          <p:nvPr/>
        </p:nvSpPr>
        <p:spPr>
          <a:xfrm>
            <a:off x="5795784" y="1266666"/>
            <a:ext cx="1892865" cy="1620998"/>
          </a:xfrm>
          <a:custGeom>
            <a:rect b="b" l="l" r="r" t="t"/>
            <a:pathLst>
              <a:path extrusionOk="0" h="56530" w="66011">
                <a:moveTo>
                  <a:pt x="31606" y="793"/>
                </a:moveTo>
                <a:cubicBezTo>
                  <a:pt x="32081" y="856"/>
                  <a:pt x="32556" y="919"/>
                  <a:pt x="33031" y="983"/>
                </a:cubicBezTo>
                <a:cubicBezTo>
                  <a:pt x="31638" y="2566"/>
                  <a:pt x="30181" y="4118"/>
                  <a:pt x="28693" y="5638"/>
                </a:cubicBezTo>
                <a:lnTo>
                  <a:pt x="28249" y="5638"/>
                </a:lnTo>
                <a:cubicBezTo>
                  <a:pt x="27743" y="5638"/>
                  <a:pt x="27236" y="5670"/>
                  <a:pt x="26697" y="5701"/>
                </a:cubicBezTo>
                <a:cubicBezTo>
                  <a:pt x="28344" y="4054"/>
                  <a:pt x="29959" y="2408"/>
                  <a:pt x="31606" y="793"/>
                </a:cubicBezTo>
                <a:close/>
                <a:moveTo>
                  <a:pt x="33285" y="1046"/>
                </a:moveTo>
                <a:cubicBezTo>
                  <a:pt x="33633" y="1109"/>
                  <a:pt x="33950" y="1173"/>
                  <a:pt x="34266" y="1236"/>
                </a:cubicBezTo>
                <a:cubicBezTo>
                  <a:pt x="32873" y="2724"/>
                  <a:pt x="31479" y="4213"/>
                  <a:pt x="30086" y="5701"/>
                </a:cubicBezTo>
                <a:cubicBezTo>
                  <a:pt x="29738" y="5701"/>
                  <a:pt x="29358" y="5670"/>
                  <a:pt x="28978" y="5638"/>
                </a:cubicBezTo>
                <a:cubicBezTo>
                  <a:pt x="30466" y="4149"/>
                  <a:pt x="31891" y="2598"/>
                  <a:pt x="33285" y="1046"/>
                </a:cubicBezTo>
                <a:close/>
                <a:moveTo>
                  <a:pt x="29864" y="634"/>
                </a:moveTo>
                <a:cubicBezTo>
                  <a:pt x="30276" y="634"/>
                  <a:pt x="30688" y="666"/>
                  <a:pt x="31099" y="729"/>
                </a:cubicBezTo>
                <a:cubicBezTo>
                  <a:pt x="29389" y="2408"/>
                  <a:pt x="27679" y="4086"/>
                  <a:pt x="25937" y="5765"/>
                </a:cubicBezTo>
                <a:cubicBezTo>
                  <a:pt x="25526" y="5796"/>
                  <a:pt x="25114" y="5860"/>
                  <a:pt x="24671" y="5923"/>
                </a:cubicBezTo>
                <a:cubicBezTo>
                  <a:pt x="26412" y="4149"/>
                  <a:pt x="28123" y="2376"/>
                  <a:pt x="29864" y="634"/>
                </a:cubicBezTo>
                <a:close/>
                <a:moveTo>
                  <a:pt x="34551" y="1299"/>
                </a:moveTo>
                <a:cubicBezTo>
                  <a:pt x="35121" y="1426"/>
                  <a:pt x="35660" y="1584"/>
                  <a:pt x="36198" y="1743"/>
                </a:cubicBezTo>
                <a:cubicBezTo>
                  <a:pt x="34773" y="3136"/>
                  <a:pt x="33348" y="4561"/>
                  <a:pt x="31923" y="5955"/>
                </a:cubicBezTo>
                <a:cubicBezTo>
                  <a:pt x="31416" y="5860"/>
                  <a:pt x="30909" y="5796"/>
                  <a:pt x="30403" y="5733"/>
                </a:cubicBezTo>
                <a:cubicBezTo>
                  <a:pt x="31796" y="4276"/>
                  <a:pt x="33158" y="2788"/>
                  <a:pt x="34551" y="1299"/>
                </a:cubicBezTo>
                <a:close/>
                <a:moveTo>
                  <a:pt x="28249" y="571"/>
                </a:moveTo>
                <a:cubicBezTo>
                  <a:pt x="28724" y="571"/>
                  <a:pt x="29199" y="571"/>
                  <a:pt x="29674" y="603"/>
                </a:cubicBezTo>
                <a:cubicBezTo>
                  <a:pt x="28408" y="1964"/>
                  <a:pt x="27172" y="3294"/>
                  <a:pt x="25906" y="4593"/>
                </a:cubicBezTo>
                <a:cubicBezTo>
                  <a:pt x="25462" y="5036"/>
                  <a:pt x="24987" y="5480"/>
                  <a:pt x="24544" y="5955"/>
                </a:cubicBezTo>
                <a:cubicBezTo>
                  <a:pt x="23816" y="6050"/>
                  <a:pt x="23087" y="6208"/>
                  <a:pt x="22359" y="6398"/>
                </a:cubicBezTo>
                <a:cubicBezTo>
                  <a:pt x="23879" y="4910"/>
                  <a:pt x="25367" y="3421"/>
                  <a:pt x="26856" y="1933"/>
                </a:cubicBezTo>
                <a:cubicBezTo>
                  <a:pt x="27299" y="1489"/>
                  <a:pt x="27743" y="1014"/>
                  <a:pt x="28154" y="571"/>
                </a:cubicBezTo>
                <a:close/>
                <a:moveTo>
                  <a:pt x="36547" y="1838"/>
                </a:moveTo>
                <a:cubicBezTo>
                  <a:pt x="37117" y="2028"/>
                  <a:pt x="37687" y="2218"/>
                  <a:pt x="38225" y="2439"/>
                </a:cubicBezTo>
                <a:cubicBezTo>
                  <a:pt x="36895" y="3769"/>
                  <a:pt x="35501" y="5100"/>
                  <a:pt x="34108" y="6398"/>
                </a:cubicBezTo>
                <a:cubicBezTo>
                  <a:pt x="33475" y="6240"/>
                  <a:pt x="32810" y="6081"/>
                  <a:pt x="32145" y="5986"/>
                </a:cubicBezTo>
                <a:cubicBezTo>
                  <a:pt x="33633" y="4593"/>
                  <a:pt x="35090" y="3231"/>
                  <a:pt x="36547" y="1838"/>
                </a:cubicBezTo>
                <a:close/>
                <a:moveTo>
                  <a:pt x="38478" y="2534"/>
                </a:moveTo>
                <a:cubicBezTo>
                  <a:pt x="38827" y="2661"/>
                  <a:pt x="39175" y="2819"/>
                  <a:pt x="39492" y="2946"/>
                </a:cubicBezTo>
                <a:cubicBezTo>
                  <a:pt x="38257" y="4244"/>
                  <a:pt x="37085" y="5606"/>
                  <a:pt x="35913" y="6968"/>
                </a:cubicBezTo>
                <a:cubicBezTo>
                  <a:pt x="35406" y="6778"/>
                  <a:pt x="34900" y="6620"/>
                  <a:pt x="34361" y="6493"/>
                </a:cubicBezTo>
                <a:cubicBezTo>
                  <a:pt x="35755" y="5195"/>
                  <a:pt x="37148" y="3864"/>
                  <a:pt x="38478" y="2534"/>
                </a:cubicBezTo>
                <a:close/>
                <a:moveTo>
                  <a:pt x="27774" y="571"/>
                </a:moveTo>
                <a:cubicBezTo>
                  <a:pt x="27394" y="983"/>
                  <a:pt x="27014" y="1363"/>
                  <a:pt x="26666" y="1743"/>
                </a:cubicBezTo>
                <a:cubicBezTo>
                  <a:pt x="25051" y="3358"/>
                  <a:pt x="23436" y="4973"/>
                  <a:pt x="21820" y="6556"/>
                </a:cubicBezTo>
                <a:cubicBezTo>
                  <a:pt x="20997" y="6810"/>
                  <a:pt x="20205" y="7095"/>
                  <a:pt x="19414" y="7443"/>
                </a:cubicBezTo>
                <a:cubicBezTo>
                  <a:pt x="21694" y="5163"/>
                  <a:pt x="24006" y="2914"/>
                  <a:pt x="26286" y="634"/>
                </a:cubicBezTo>
                <a:cubicBezTo>
                  <a:pt x="26792" y="603"/>
                  <a:pt x="27267" y="603"/>
                  <a:pt x="27774" y="571"/>
                </a:cubicBezTo>
                <a:close/>
                <a:moveTo>
                  <a:pt x="39713" y="3073"/>
                </a:moveTo>
                <a:cubicBezTo>
                  <a:pt x="40093" y="3231"/>
                  <a:pt x="40473" y="3421"/>
                  <a:pt x="40822" y="3611"/>
                </a:cubicBezTo>
                <a:cubicBezTo>
                  <a:pt x="39587" y="4878"/>
                  <a:pt x="38352" y="6145"/>
                  <a:pt x="37117" y="7443"/>
                </a:cubicBezTo>
                <a:cubicBezTo>
                  <a:pt x="36832" y="7316"/>
                  <a:pt x="36483" y="7190"/>
                  <a:pt x="36167" y="7063"/>
                </a:cubicBezTo>
                <a:cubicBezTo>
                  <a:pt x="37338" y="5701"/>
                  <a:pt x="38478" y="4339"/>
                  <a:pt x="39713" y="3073"/>
                </a:cubicBezTo>
                <a:close/>
                <a:moveTo>
                  <a:pt x="41012" y="3706"/>
                </a:moveTo>
                <a:cubicBezTo>
                  <a:pt x="41392" y="3896"/>
                  <a:pt x="41772" y="4118"/>
                  <a:pt x="42152" y="4339"/>
                </a:cubicBezTo>
                <a:cubicBezTo>
                  <a:pt x="40917" y="5575"/>
                  <a:pt x="39682" y="6841"/>
                  <a:pt x="38447" y="8076"/>
                </a:cubicBezTo>
                <a:cubicBezTo>
                  <a:pt x="38067" y="7886"/>
                  <a:pt x="37718" y="7696"/>
                  <a:pt x="37307" y="7538"/>
                </a:cubicBezTo>
                <a:cubicBezTo>
                  <a:pt x="38542" y="6240"/>
                  <a:pt x="39777" y="4973"/>
                  <a:pt x="41012" y="3706"/>
                </a:cubicBezTo>
                <a:close/>
                <a:moveTo>
                  <a:pt x="42405" y="4466"/>
                </a:moveTo>
                <a:cubicBezTo>
                  <a:pt x="42785" y="4720"/>
                  <a:pt x="43197" y="4973"/>
                  <a:pt x="43577" y="5226"/>
                </a:cubicBezTo>
                <a:cubicBezTo>
                  <a:pt x="42279" y="6366"/>
                  <a:pt x="41044" y="7570"/>
                  <a:pt x="39808" y="8836"/>
                </a:cubicBezTo>
                <a:cubicBezTo>
                  <a:pt x="39460" y="8615"/>
                  <a:pt x="39080" y="8393"/>
                  <a:pt x="38700" y="8203"/>
                </a:cubicBezTo>
                <a:cubicBezTo>
                  <a:pt x="39935" y="6968"/>
                  <a:pt x="41170" y="5733"/>
                  <a:pt x="42405" y="4466"/>
                </a:cubicBezTo>
                <a:close/>
                <a:moveTo>
                  <a:pt x="43894" y="5416"/>
                </a:moveTo>
                <a:cubicBezTo>
                  <a:pt x="44210" y="5670"/>
                  <a:pt x="44559" y="5891"/>
                  <a:pt x="44875" y="6145"/>
                </a:cubicBezTo>
                <a:cubicBezTo>
                  <a:pt x="43545" y="7190"/>
                  <a:pt x="42247" y="8361"/>
                  <a:pt x="40980" y="9565"/>
                </a:cubicBezTo>
                <a:cubicBezTo>
                  <a:pt x="40695" y="9375"/>
                  <a:pt x="40378" y="9153"/>
                  <a:pt x="40062" y="8963"/>
                </a:cubicBezTo>
                <a:cubicBezTo>
                  <a:pt x="41297" y="7760"/>
                  <a:pt x="42595" y="6588"/>
                  <a:pt x="43894" y="5416"/>
                </a:cubicBezTo>
                <a:close/>
                <a:moveTo>
                  <a:pt x="45066" y="6271"/>
                </a:moveTo>
                <a:cubicBezTo>
                  <a:pt x="45382" y="6525"/>
                  <a:pt x="45699" y="6778"/>
                  <a:pt x="45984" y="7031"/>
                </a:cubicBezTo>
                <a:cubicBezTo>
                  <a:pt x="44875" y="8298"/>
                  <a:pt x="43735" y="9533"/>
                  <a:pt x="42595" y="10768"/>
                </a:cubicBezTo>
                <a:cubicBezTo>
                  <a:pt x="42120" y="10388"/>
                  <a:pt x="41677" y="10040"/>
                  <a:pt x="41202" y="9723"/>
                </a:cubicBezTo>
                <a:cubicBezTo>
                  <a:pt x="42437" y="8520"/>
                  <a:pt x="43704" y="7348"/>
                  <a:pt x="45066" y="6271"/>
                </a:cubicBezTo>
                <a:close/>
                <a:moveTo>
                  <a:pt x="25874" y="698"/>
                </a:moveTo>
                <a:lnTo>
                  <a:pt x="25874" y="698"/>
                </a:lnTo>
                <a:cubicBezTo>
                  <a:pt x="23499" y="3009"/>
                  <a:pt x="21187" y="5353"/>
                  <a:pt x="18844" y="7696"/>
                </a:cubicBezTo>
                <a:cubicBezTo>
                  <a:pt x="17070" y="8520"/>
                  <a:pt x="15392" y="9565"/>
                  <a:pt x="13903" y="10800"/>
                </a:cubicBezTo>
                <a:cubicBezTo>
                  <a:pt x="14061" y="10610"/>
                  <a:pt x="14252" y="10420"/>
                  <a:pt x="14442" y="10262"/>
                </a:cubicBezTo>
                <a:cubicBezTo>
                  <a:pt x="17608" y="7190"/>
                  <a:pt x="20744" y="4086"/>
                  <a:pt x="23847" y="919"/>
                </a:cubicBezTo>
                <a:cubicBezTo>
                  <a:pt x="24512" y="824"/>
                  <a:pt x="25177" y="729"/>
                  <a:pt x="25874" y="698"/>
                </a:cubicBezTo>
                <a:close/>
                <a:moveTo>
                  <a:pt x="46079" y="7095"/>
                </a:moveTo>
                <a:cubicBezTo>
                  <a:pt x="46396" y="7380"/>
                  <a:pt x="46744" y="7665"/>
                  <a:pt x="47061" y="7950"/>
                </a:cubicBezTo>
                <a:cubicBezTo>
                  <a:pt x="45921" y="9217"/>
                  <a:pt x="44780" y="10452"/>
                  <a:pt x="43609" y="11655"/>
                </a:cubicBezTo>
                <a:cubicBezTo>
                  <a:pt x="43324" y="11402"/>
                  <a:pt x="43007" y="11117"/>
                  <a:pt x="42690" y="10832"/>
                </a:cubicBezTo>
                <a:cubicBezTo>
                  <a:pt x="43862" y="9628"/>
                  <a:pt x="45002" y="8393"/>
                  <a:pt x="46079" y="7095"/>
                </a:cubicBezTo>
                <a:close/>
                <a:moveTo>
                  <a:pt x="47251" y="8140"/>
                </a:moveTo>
                <a:cubicBezTo>
                  <a:pt x="47599" y="8488"/>
                  <a:pt x="47947" y="8836"/>
                  <a:pt x="48296" y="9185"/>
                </a:cubicBezTo>
                <a:cubicBezTo>
                  <a:pt x="47156" y="10420"/>
                  <a:pt x="45984" y="11655"/>
                  <a:pt x="44844" y="12890"/>
                </a:cubicBezTo>
                <a:cubicBezTo>
                  <a:pt x="44527" y="12542"/>
                  <a:pt x="44210" y="12225"/>
                  <a:pt x="43862" y="11908"/>
                </a:cubicBezTo>
                <a:cubicBezTo>
                  <a:pt x="45034" y="10673"/>
                  <a:pt x="46174" y="9438"/>
                  <a:pt x="47251" y="8140"/>
                </a:cubicBezTo>
                <a:close/>
                <a:moveTo>
                  <a:pt x="48454" y="9343"/>
                </a:moveTo>
                <a:cubicBezTo>
                  <a:pt x="48739" y="9628"/>
                  <a:pt x="48992" y="9913"/>
                  <a:pt x="49246" y="10230"/>
                </a:cubicBezTo>
                <a:cubicBezTo>
                  <a:pt x="48042" y="11433"/>
                  <a:pt x="46871" y="12637"/>
                  <a:pt x="45699" y="13840"/>
                </a:cubicBezTo>
                <a:cubicBezTo>
                  <a:pt x="45477" y="13618"/>
                  <a:pt x="45287" y="13365"/>
                  <a:pt x="45066" y="13143"/>
                </a:cubicBezTo>
                <a:cubicBezTo>
                  <a:pt x="46206" y="11877"/>
                  <a:pt x="47346" y="10642"/>
                  <a:pt x="48454" y="9343"/>
                </a:cubicBezTo>
                <a:close/>
                <a:moveTo>
                  <a:pt x="49404" y="10388"/>
                </a:moveTo>
                <a:cubicBezTo>
                  <a:pt x="49689" y="10768"/>
                  <a:pt x="50006" y="11148"/>
                  <a:pt x="50323" y="11560"/>
                </a:cubicBezTo>
                <a:cubicBezTo>
                  <a:pt x="49087" y="12732"/>
                  <a:pt x="47852" y="13903"/>
                  <a:pt x="46649" y="15107"/>
                </a:cubicBezTo>
                <a:cubicBezTo>
                  <a:pt x="46396" y="14759"/>
                  <a:pt x="46174" y="14442"/>
                  <a:pt x="45889" y="14125"/>
                </a:cubicBezTo>
                <a:cubicBezTo>
                  <a:pt x="47061" y="12890"/>
                  <a:pt x="48232" y="11655"/>
                  <a:pt x="49404" y="10388"/>
                </a:cubicBezTo>
                <a:close/>
                <a:moveTo>
                  <a:pt x="13111" y="5100"/>
                </a:moveTo>
                <a:lnTo>
                  <a:pt x="13111" y="5100"/>
                </a:lnTo>
                <a:cubicBezTo>
                  <a:pt x="9850" y="8393"/>
                  <a:pt x="6809" y="11813"/>
                  <a:pt x="3801" y="15297"/>
                </a:cubicBezTo>
                <a:cubicBezTo>
                  <a:pt x="5986" y="11148"/>
                  <a:pt x="9216" y="7665"/>
                  <a:pt x="13111" y="5100"/>
                </a:cubicBezTo>
                <a:close/>
                <a:moveTo>
                  <a:pt x="50386" y="11655"/>
                </a:moveTo>
                <a:cubicBezTo>
                  <a:pt x="50513" y="11813"/>
                  <a:pt x="50639" y="12003"/>
                  <a:pt x="50798" y="12193"/>
                </a:cubicBezTo>
                <a:cubicBezTo>
                  <a:pt x="49563" y="13397"/>
                  <a:pt x="48359" y="14600"/>
                  <a:pt x="47124" y="15804"/>
                </a:cubicBezTo>
                <a:cubicBezTo>
                  <a:pt x="47029" y="15645"/>
                  <a:pt x="46902" y="15455"/>
                  <a:pt x="46776" y="15297"/>
                </a:cubicBezTo>
                <a:cubicBezTo>
                  <a:pt x="47979" y="14094"/>
                  <a:pt x="49182" y="12890"/>
                  <a:pt x="50386" y="11655"/>
                </a:cubicBezTo>
                <a:close/>
                <a:moveTo>
                  <a:pt x="50893" y="12352"/>
                </a:moveTo>
                <a:cubicBezTo>
                  <a:pt x="51114" y="12637"/>
                  <a:pt x="51336" y="12953"/>
                  <a:pt x="51526" y="13270"/>
                </a:cubicBezTo>
                <a:cubicBezTo>
                  <a:pt x="50354" y="14569"/>
                  <a:pt x="49151" y="15835"/>
                  <a:pt x="47916" y="17102"/>
                </a:cubicBezTo>
                <a:cubicBezTo>
                  <a:pt x="47726" y="16785"/>
                  <a:pt x="47567" y="16469"/>
                  <a:pt x="47377" y="16152"/>
                </a:cubicBezTo>
                <a:cubicBezTo>
                  <a:pt x="48549" y="14885"/>
                  <a:pt x="49721" y="13618"/>
                  <a:pt x="50893" y="12352"/>
                </a:cubicBezTo>
                <a:close/>
                <a:moveTo>
                  <a:pt x="16848" y="3041"/>
                </a:moveTo>
                <a:lnTo>
                  <a:pt x="16848" y="3041"/>
                </a:lnTo>
                <a:cubicBezTo>
                  <a:pt x="14917" y="5005"/>
                  <a:pt x="12921" y="6936"/>
                  <a:pt x="10958" y="8900"/>
                </a:cubicBezTo>
                <a:cubicBezTo>
                  <a:pt x="8044" y="11813"/>
                  <a:pt x="5257" y="14885"/>
                  <a:pt x="2534" y="17989"/>
                </a:cubicBezTo>
                <a:cubicBezTo>
                  <a:pt x="2819" y="17324"/>
                  <a:pt x="3104" y="16659"/>
                  <a:pt x="3421" y="16025"/>
                </a:cubicBezTo>
                <a:cubicBezTo>
                  <a:pt x="6461" y="12510"/>
                  <a:pt x="9564" y="9058"/>
                  <a:pt x="12795" y="5701"/>
                </a:cubicBezTo>
                <a:cubicBezTo>
                  <a:pt x="13175" y="5321"/>
                  <a:pt x="13555" y="4941"/>
                  <a:pt x="13935" y="4561"/>
                </a:cubicBezTo>
                <a:cubicBezTo>
                  <a:pt x="14853" y="3991"/>
                  <a:pt x="15867" y="3484"/>
                  <a:pt x="16848" y="3041"/>
                </a:cubicBezTo>
                <a:close/>
                <a:moveTo>
                  <a:pt x="51716" y="13555"/>
                </a:moveTo>
                <a:cubicBezTo>
                  <a:pt x="51906" y="13872"/>
                  <a:pt x="52128" y="14220"/>
                  <a:pt x="52318" y="14569"/>
                </a:cubicBezTo>
                <a:cubicBezTo>
                  <a:pt x="51051" y="15804"/>
                  <a:pt x="49816" y="17070"/>
                  <a:pt x="48581" y="18305"/>
                </a:cubicBezTo>
                <a:cubicBezTo>
                  <a:pt x="48422" y="18020"/>
                  <a:pt x="48264" y="17735"/>
                  <a:pt x="48106" y="17450"/>
                </a:cubicBezTo>
                <a:cubicBezTo>
                  <a:pt x="49341" y="16184"/>
                  <a:pt x="50544" y="14885"/>
                  <a:pt x="51716" y="13555"/>
                </a:cubicBezTo>
                <a:close/>
                <a:moveTo>
                  <a:pt x="52508" y="14917"/>
                </a:moveTo>
                <a:cubicBezTo>
                  <a:pt x="52793" y="15487"/>
                  <a:pt x="53109" y="16025"/>
                  <a:pt x="53363" y="16595"/>
                </a:cubicBezTo>
                <a:cubicBezTo>
                  <a:pt x="52096" y="17925"/>
                  <a:pt x="50829" y="19224"/>
                  <a:pt x="49531" y="20522"/>
                </a:cubicBezTo>
                <a:cubicBezTo>
                  <a:pt x="49309" y="19952"/>
                  <a:pt x="49056" y="19382"/>
                  <a:pt x="48802" y="18812"/>
                </a:cubicBezTo>
                <a:cubicBezTo>
                  <a:pt x="50038" y="17514"/>
                  <a:pt x="51273" y="16247"/>
                  <a:pt x="52508" y="14917"/>
                </a:cubicBezTo>
                <a:close/>
                <a:moveTo>
                  <a:pt x="19667" y="1933"/>
                </a:moveTo>
                <a:lnTo>
                  <a:pt x="19667" y="1933"/>
                </a:lnTo>
                <a:cubicBezTo>
                  <a:pt x="13555" y="8298"/>
                  <a:pt x="7506" y="14790"/>
                  <a:pt x="1457" y="21219"/>
                </a:cubicBezTo>
                <a:cubicBezTo>
                  <a:pt x="1679" y="20364"/>
                  <a:pt x="1932" y="19541"/>
                  <a:pt x="2249" y="18717"/>
                </a:cubicBezTo>
                <a:cubicBezTo>
                  <a:pt x="5131" y="15424"/>
                  <a:pt x="8013" y="12162"/>
                  <a:pt x="11085" y="9058"/>
                </a:cubicBezTo>
                <a:cubicBezTo>
                  <a:pt x="13206" y="6905"/>
                  <a:pt x="15392" y="4846"/>
                  <a:pt x="17545" y="2724"/>
                </a:cubicBezTo>
                <a:cubicBezTo>
                  <a:pt x="18242" y="2439"/>
                  <a:pt x="18939" y="2154"/>
                  <a:pt x="19667" y="1933"/>
                </a:cubicBezTo>
                <a:close/>
                <a:moveTo>
                  <a:pt x="53458" y="16785"/>
                </a:moveTo>
                <a:cubicBezTo>
                  <a:pt x="53648" y="17260"/>
                  <a:pt x="53870" y="17735"/>
                  <a:pt x="54028" y="18179"/>
                </a:cubicBezTo>
                <a:cubicBezTo>
                  <a:pt x="52698" y="19446"/>
                  <a:pt x="51336" y="20681"/>
                  <a:pt x="49974" y="21947"/>
                </a:cubicBezTo>
                <a:cubicBezTo>
                  <a:pt x="49848" y="21536"/>
                  <a:pt x="49721" y="21156"/>
                  <a:pt x="49594" y="20744"/>
                </a:cubicBezTo>
                <a:cubicBezTo>
                  <a:pt x="50893" y="19446"/>
                  <a:pt x="52191" y="18147"/>
                  <a:pt x="53458" y="16785"/>
                </a:cubicBezTo>
                <a:close/>
                <a:moveTo>
                  <a:pt x="23467" y="983"/>
                </a:moveTo>
                <a:lnTo>
                  <a:pt x="23467" y="983"/>
                </a:lnTo>
                <a:cubicBezTo>
                  <a:pt x="20237" y="4308"/>
                  <a:pt x="16943" y="7538"/>
                  <a:pt x="13618" y="10800"/>
                </a:cubicBezTo>
                <a:cubicBezTo>
                  <a:pt x="9438" y="14854"/>
                  <a:pt x="5131" y="18781"/>
                  <a:pt x="1077" y="22929"/>
                </a:cubicBezTo>
                <a:cubicBezTo>
                  <a:pt x="1172" y="22517"/>
                  <a:pt x="1236" y="22106"/>
                  <a:pt x="1362" y="21694"/>
                </a:cubicBezTo>
                <a:cubicBezTo>
                  <a:pt x="7664" y="15012"/>
                  <a:pt x="13998" y="8361"/>
                  <a:pt x="20364" y="1711"/>
                </a:cubicBezTo>
                <a:cubicBezTo>
                  <a:pt x="21377" y="1426"/>
                  <a:pt x="22422" y="1173"/>
                  <a:pt x="23467" y="983"/>
                </a:cubicBezTo>
                <a:close/>
                <a:moveTo>
                  <a:pt x="54123" y="18432"/>
                </a:moveTo>
                <a:cubicBezTo>
                  <a:pt x="54345" y="19002"/>
                  <a:pt x="54566" y="19604"/>
                  <a:pt x="54756" y="20206"/>
                </a:cubicBezTo>
                <a:cubicBezTo>
                  <a:pt x="53331" y="21536"/>
                  <a:pt x="51906" y="22897"/>
                  <a:pt x="50513" y="24259"/>
                </a:cubicBezTo>
                <a:cubicBezTo>
                  <a:pt x="50386" y="23563"/>
                  <a:pt x="50228" y="22866"/>
                  <a:pt x="50038" y="22201"/>
                </a:cubicBezTo>
                <a:cubicBezTo>
                  <a:pt x="51368" y="20934"/>
                  <a:pt x="52761" y="19699"/>
                  <a:pt x="54123" y="18432"/>
                </a:cubicBezTo>
                <a:close/>
                <a:moveTo>
                  <a:pt x="11401" y="13175"/>
                </a:moveTo>
                <a:cubicBezTo>
                  <a:pt x="10103" y="14632"/>
                  <a:pt x="8963" y="16279"/>
                  <a:pt x="8076" y="18052"/>
                </a:cubicBezTo>
                <a:cubicBezTo>
                  <a:pt x="5638" y="20301"/>
                  <a:pt x="3199" y="22581"/>
                  <a:pt x="760" y="24861"/>
                </a:cubicBezTo>
                <a:cubicBezTo>
                  <a:pt x="855" y="24291"/>
                  <a:pt x="919" y="23753"/>
                  <a:pt x="1014" y="23214"/>
                </a:cubicBezTo>
                <a:cubicBezTo>
                  <a:pt x="4402" y="19762"/>
                  <a:pt x="7918" y="16500"/>
                  <a:pt x="11401" y="13175"/>
                </a:cubicBezTo>
                <a:close/>
                <a:moveTo>
                  <a:pt x="59570" y="22296"/>
                </a:moveTo>
                <a:cubicBezTo>
                  <a:pt x="59982" y="22739"/>
                  <a:pt x="60425" y="23182"/>
                  <a:pt x="60837" y="23658"/>
                </a:cubicBezTo>
                <a:cubicBezTo>
                  <a:pt x="60425" y="24101"/>
                  <a:pt x="59982" y="24544"/>
                  <a:pt x="59570" y="25019"/>
                </a:cubicBezTo>
                <a:cubicBezTo>
                  <a:pt x="59507" y="24481"/>
                  <a:pt x="59507" y="23974"/>
                  <a:pt x="59507" y="23468"/>
                </a:cubicBezTo>
                <a:cubicBezTo>
                  <a:pt x="59507" y="23151"/>
                  <a:pt x="59507" y="22834"/>
                  <a:pt x="59538" y="22549"/>
                </a:cubicBezTo>
                <a:cubicBezTo>
                  <a:pt x="59538" y="22454"/>
                  <a:pt x="59538" y="22359"/>
                  <a:pt x="59570" y="22296"/>
                </a:cubicBezTo>
                <a:close/>
                <a:moveTo>
                  <a:pt x="54851" y="20522"/>
                </a:moveTo>
                <a:cubicBezTo>
                  <a:pt x="54915" y="20776"/>
                  <a:pt x="54978" y="21029"/>
                  <a:pt x="55041" y="21282"/>
                </a:cubicBezTo>
                <a:cubicBezTo>
                  <a:pt x="53616" y="22802"/>
                  <a:pt x="52191" y="24354"/>
                  <a:pt x="50766" y="25843"/>
                </a:cubicBezTo>
                <a:cubicBezTo>
                  <a:pt x="50703" y="25431"/>
                  <a:pt x="50639" y="25019"/>
                  <a:pt x="50576" y="24608"/>
                </a:cubicBezTo>
                <a:cubicBezTo>
                  <a:pt x="52001" y="23246"/>
                  <a:pt x="53426" y="21884"/>
                  <a:pt x="54851" y="20522"/>
                </a:cubicBezTo>
                <a:close/>
                <a:moveTo>
                  <a:pt x="7823" y="18559"/>
                </a:moveTo>
                <a:lnTo>
                  <a:pt x="7823" y="18559"/>
                </a:lnTo>
                <a:cubicBezTo>
                  <a:pt x="7379" y="19477"/>
                  <a:pt x="6999" y="20427"/>
                  <a:pt x="6683" y="21409"/>
                </a:cubicBezTo>
                <a:cubicBezTo>
                  <a:pt x="4624" y="23436"/>
                  <a:pt x="2566" y="25463"/>
                  <a:pt x="570" y="27521"/>
                </a:cubicBezTo>
                <a:cubicBezTo>
                  <a:pt x="602" y="26729"/>
                  <a:pt x="634" y="25969"/>
                  <a:pt x="729" y="25178"/>
                </a:cubicBezTo>
                <a:cubicBezTo>
                  <a:pt x="3072" y="22961"/>
                  <a:pt x="5448" y="20744"/>
                  <a:pt x="7823" y="18559"/>
                </a:cubicBezTo>
                <a:close/>
                <a:moveTo>
                  <a:pt x="55136" y="21631"/>
                </a:moveTo>
                <a:cubicBezTo>
                  <a:pt x="55231" y="22074"/>
                  <a:pt x="55326" y="22486"/>
                  <a:pt x="55421" y="22929"/>
                </a:cubicBezTo>
                <a:cubicBezTo>
                  <a:pt x="53901" y="24544"/>
                  <a:pt x="52413" y="26191"/>
                  <a:pt x="50861" y="27774"/>
                </a:cubicBezTo>
                <a:cubicBezTo>
                  <a:pt x="50861" y="27236"/>
                  <a:pt x="50829" y="26729"/>
                  <a:pt x="50798" y="26191"/>
                </a:cubicBezTo>
                <a:cubicBezTo>
                  <a:pt x="52254" y="24703"/>
                  <a:pt x="53679" y="23151"/>
                  <a:pt x="55136" y="21631"/>
                </a:cubicBezTo>
                <a:close/>
                <a:moveTo>
                  <a:pt x="55485" y="23214"/>
                </a:moveTo>
                <a:cubicBezTo>
                  <a:pt x="55548" y="23626"/>
                  <a:pt x="55611" y="24006"/>
                  <a:pt x="55675" y="24418"/>
                </a:cubicBezTo>
                <a:cubicBezTo>
                  <a:pt x="54060" y="25969"/>
                  <a:pt x="52476" y="27521"/>
                  <a:pt x="50861" y="29073"/>
                </a:cubicBezTo>
                <a:cubicBezTo>
                  <a:pt x="50861" y="28820"/>
                  <a:pt x="50893" y="28535"/>
                  <a:pt x="50893" y="28281"/>
                </a:cubicBezTo>
                <a:cubicBezTo>
                  <a:pt x="50893" y="28154"/>
                  <a:pt x="50893" y="28028"/>
                  <a:pt x="50893" y="27901"/>
                </a:cubicBezTo>
                <a:cubicBezTo>
                  <a:pt x="52413" y="26318"/>
                  <a:pt x="53933" y="24766"/>
                  <a:pt x="55485" y="23214"/>
                </a:cubicBezTo>
                <a:close/>
                <a:moveTo>
                  <a:pt x="6429" y="22296"/>
                </a:moveTo>
                <a:lnTo>
                  <a:pt x="6429" y="22296"/>
                </a:lnTo>
                <a:cubicBezTo>
                  <a:pt x="6239" y="22929"/>
                  <a:pt x="6113" y="23563"/>
                  <a:pt x="5986" y="24196"/>
                </a:cubicBezTo>
                <a:cubicBezTo>
                  <a:pt x="4149" y="25969"/>
                  <a:pt x="2344" y="27711"/>
                  <a:pt x="602" y="29548"/>
                </a:cubicBezTo>
                <a:cubicBezTo>
                  <a:pt x="570" y="29136"/>
                  <a:pt x="570" y="28693"/>
                  <a:pt x="570" y="28281"/>
                </a:cubicBezTo>
                <a:cubicBezTo>
                  <a:pt x="570" y="28250"/>
                  <a:pt x="570" y="28218"/>
                  <a:pt x="570" y="28186"/>
                </a:cubicBezTo>
                <a:cubicBezTo>
                  <a:pt x="2534" y="26223"/>
                  <a:pt x="4466" y="24259"/>
                  <a:pt x="6429" y="22296"/>
                </a:cubicBezTo>
                <a:close/>
                <a:moveTo>
                  <a:pt x="5891" y="24766"/>
                </a:moveTo>
                <a:cubicBezTo>
                  <a:pt x="5859" y="24988"/>
                  <a:pt x="5828" y="25209"/>
                  <a:pt x="5796" y="25431"/>
                </a:cubicBezTo>
                <a:cubicBezTo>
                  <a:pt x="4086" y="27141"/>
                  <a:pt x="2344" y="28883"/>
                  <a:pt x="665" y="30625"/>
                </a:cubicBezTo>
                <a:cubicBezTo>
                  <a:pt x="634" y="30435"/>
                  <a:pt x="634" y="30213"/>
                  <a:pt x="602" y="30023"/>
                </a:cubicBezTo>
                <a:cubicBezTo>
                  <a:pt x="2344" y="28218"/>
                  <a:pt x="4117" y="26476"/>
                  <a:pt x="5891" y="24766"/>
                </a:cubicBezTo>
                <a:close/>
                <a:moveTo>
                  <a:pt x="61597" y="24481"/>
                </a:moveTo>
                <a:lnTo>
                  <a:pt x="62198" y="25146"/>
                </a:lnTo>
                <a:cubicBezTo>
                  <a:pt x="60520" y="26983"/>
                  <a:pt x="58937" y="28915"/>
                  <a:pt x="57258" y="30720"/>
                </a:cubicBezTo>
                <a:lnTo>
                  <a:pt x="55801" y="30720"/>
                </a:lnTo>
                <a:cubicBezTo>
                  <a:pt x="57733" y="28661"/>
                  <a:pt x="59665" y="26571"/>
                  <a:pt x="61597" y="24481"/>
                </a:cubicBezTo>
                <a:close/>
                <a:moveTo>
                  <a:pt x="61058" y="23911"/>
                </a:moveTo>
                <a:cubicBezTo>
                  <a:pt x="61185" y="24038"/>
                  <a:pt x="61280" y="24164"/>
                  <a:pt x="61407" y="24259"/>
                </a:cubicBezTo>
                <a:cubicBezTo>
                  <a:pt x="59443" y="26381"/>
                  <a:pt x="57543" y="28598"/>
                  <a:pt x="55580" y="30720"/>
                </a:cubicBezTo>
                <a:cubicBezTo>
                  <a:pt x="55263" y="30720"/>
                  <a:pt x="54915" y="30720"/>
                  <a:pt x="54598" y="30751"/>
                </a:cubicBezTo>
                <a:cubicBezTo>
                  <a:pt x="56815" y="28503"/>
                  <a:pt x="59000" y="26254"/>
                  <a:pt x="61058" y="23911"/>
                </a:cubicBezTo>
                <a:close/>
                <a:moveTo>
                  <a:pt x="62388" y="25368"/>
                </a:moveTo>
                <a:cubicBezTo>
                  <a:pt x="62610" y="25621"/>
                  <a:pt x="62864" y="25874"/>
                  <a:pt x="63117" y="26128"/>
                </a:cubicBezTo>
                <a:cubicBezTo>
                  <a:pt x="61597" y="27648"/>
                  <a:pt x="60108" y="29200"/>
                  <a:pt x="58652" y="30751"/>
                </a:cubicBezTo>
                <a:cubicBezTo>
                  <a:pt x="58303" y="30751"/>
                  <a:pt x="57955" y="30751"/>
                  <a:pt x="57606" y="30720"/>
                </a:cubicBezTo>
                <a:cubicBezTo>
                  <a:pt x="59253" y="28978"/>
                  <a:pt x="60773" y="27141"/>
                  <a:pt x="62388" y="25368"/>
                </a:cubicBezTo>
                <a:close/>
                <a:moveTo>
                  <a:pt x="59222" y="25368"/>
                </a:moveTo>
                <a:cubicBezTo>
                  <a:pt x="57480" y="27204"/>
                  <a:pt x="55738" y="28978"/>
                  <a:pt x="53965" y="30751"/>
                </a:cubicBezTo>
                <a:cubicBezTo>
                  <a:pt x="53426" y="30751"/>
                  <a:pt x="52888" y="30783"/>
                  <a:pt x="52349" y="30783"/>
                </a:cubicBezTo>
                <a:cubicBezTo>
                  <a:pt x="54186" y="29010"/>
                  <a:pt x="55991" y="27204"/>
                  <a:pt x="57828" y="25399"/>
                </a:cubicBezTo>
                <a:cubicBezTo>
                  <a:pt x="58272" y="25399"/>
                  <a:pt x="58747" y="25368"/>
                  <a:pt x="59222" y="25368"/>
                </a:cubicBezTo>
                <a:close/>
                <a:moveTo>
                  <a:pt x="55738" y="24861"/>
                </a:moveTo>
                <a:cubicBezTo>
                  <a:pt x="55738" y="25019"/>
                  <a:pt x="55770" y="25178"/>
                  <a:pt x="55801" y="25336"/>
                </a:cubicBezTo>
                <a:cubicBezTo>
                  <a:pt x="55801" y="25336"/>
                  <a:pt x="55833" y="25304"/>
                  <a:pt x="55833" y="25304"/>
                </a:cubicBezTo>
                <a:cubicBezTo>
                  <a:pt x="55865" y="25399"/>
                  <a:pt x="55928" y="25463"/>
                  <a:pt x="56055" y="25463"/>
                </a:cubicBezTo>
                <a:cubicBezTo>
                  <a:pt x="56498" y="25463"/>
                  <a:pt x="56973" y="25431"/>
                  <a:pt x="57416" y="25431"/>
                </a:cubicBezTo>
                <a:cubicBezTo>
                  <a:pt x="55611" y="27204"/>
                  <a:pt x="53806" y="29010"/>
                  <a:pt x="52001" y="30815"/>
                </a:cubicBezTo>
                <a:cubicBezTo>
                  <a:pt x="51558" y="30815"/>
                  <a:pt x="51146" y="30846"/>
                  <a:pt x="50734" y="30878"/>
                </a:cubicBezTo>
                <a:cubicBezTo>
                  <a:pt x="50766" y="30530"/>
                  <a:pt x="50798" y="30181"/>
                  <a:pt x="50829" y="29833"/>
                </a:cubicBezTo>
                <a:cubicBezTo>
                  <a:pt x="52476" y="28186"/>
                  <a:pt x="54091" y="26539"/>
                  <a:pt x="55738" y="24861"/>
                </a:cubicBezTo>
                <a:close/>
                <a:moveTo>
                  <a:pt x="63307" y="26318"/>
                </a:moveTo>
                <a:cubicBezTo>
                  <a:pt x="63560" y="26603"/>
                  <a:pt x="63845" y="26888"/>
                  <a:pt x="64130" y="27173"/>
                </a:cubicBezTo>
                <a:cubicBezTo>
                  <a:pt x="63719" y="27711"/>
                  <a:pt x="63402" y="28186"/>
                  <a:pt x="63244" y="28376"/>
                </a:cubicBezTo>
                <a:cubicBezTo>
                  <a:pt x="62072" y="29801"/>
                  <a:pt x="60837" y="31163"/>
                  <a:pt x="59602" y="32525"/>
                </a:cubicBezTo>
                <a:cubicBezTo>
                  <a:pt x="59570" y="31986"/>
                  <a:pt x="59570" y="31448"/>
                  <a:pt x="59570" y="30941"/>
                </a:cubicBezTo>
                <a:cubicBezTo>
                  <a:pt x="59570" y="30786"/>
                  <a:pt x="59446" y="30709"/>
                  <a:pt x="59328" y="30709"/>
                </a:cubicBezTo>
                <a:cubicBezTo>
                  <a:pt x="59277" y="30709"/>
                  <a:pt x="59228" y="30723"/>
                  <a:pt x="59190" y="30751"/>
                </a:cubicBezTo>
                <a:lnTo>
                  <a:pt x="59063" y="30751"/>
                </a:lnTo>
                <a:cubicBezTo>
                  <a:pt x="60488" y="29263"/>
                  <a:pt x="61882" y="27806"/>
                  <a:pt x="63307" y="26318"/>
                </a:cubicBezTo>
                <a:close/>
                <a:moveTo>
                  <a:pt x="5701" y="26413"/>
                </a:moveTo>
                <a:lnTo>
                  <a:pt x="5701" y="26413"/>
                </a:lnTo>
                <a:cubicBezTo>
                  <a:pt x="5638" y="27014"/>
                  <a:pt x="5606" y="27616"/>
                  <a:pt x="5606" y="28186"/>
                </a:cubicBezTo>
                <a:cubicBezTo>
                  <a:pt x="4054" y="29706"/>
                  <a:pt x="2471" y="31226"/>
                  <a:pt x="919" y="32778"/>
                </a:cubicBezTo>
                <a:cubicBezTo>
                  <a:pt x="824" y="32271"/>
                  <a:pt x="760" y="31733"/>
                  <a:pt x="697" y="31195"/>
                </a:cubicBezTo>
                <a:cubicBezTo>
                  <a:pt x="2376" y="29611"/>
                  <a:pt x="4054" y="28028"/>
                  <a:pt x="5701" y="26413"/>
                </a:cubicBezTo>
                <a:close/>
                <a:moveTo>
                  <a:pt x="64384" y="27426"/>
                </a:moveTo>
                <a:cubicBezTo>
                  <a:pt x="64637" y="27711"/>
                  <a:pt x="64922" y="27964"/>
                  <a:pt x="65207" y="28250"/>
                </a:cubicBezTo>
                <a:cubicBezTo>
                  <a:pt x="64289" y="29263"/>
                  <a:pt x="63370" y="30245"/>
                  <a:pt x="62420" y="31226"/>
                </a:cubicBezTo>
                <a:cubicBezTo>
                  <a:pt x="61945" y="31796"/>
                  <a:pt x="61407" y="32303"/>
                  <a:pt x="60868" y="32810"/>
                </a:cubicBezTo>
                <a:cubicBezTo>
                  <a:pt x="60488" y="33158"/>
                  <a:pt x="60077" y="33475"/>
                  <a:pt x="59728" y="33855"/>
                </a:cubicBezTo>
                <a:cubicBezTo>
                  <a:pt x="59665" y="33570"/>
                  <a:pt x="59633" y="33253"/>
                  <a:pt x="59633" y="32937"/>
                </a:cubicBezTo>
                <a:cubicBezTo>
                  <a:pt x="61248" y="31131"/>
                  <a:pt x="62832" y="29295"/>
                  <a:pt x="64384" y="27426"/>
                </a:cubicBezTo>
                <a:close/>
                <a:moveTo>
                  <a:pt x="5638" y="28566"/>
                </a:moveTo>
                <a:cubicBezTo>
                  <a:pt x="5638" y="28978"/>
                  <a:pt x="5638" y="29390"/>
                  <a:pt x="5669" y="29770"/>
                </a:cubicBezTo>
                <a:cubicBezTo>
                  <a:pt x="4181" y="31321"/>
                  <a:pt x="2724" y="32841"/>
                  <a:pt x="1236" y="34425"/>
                </a:cubicBezTo>
                <a:cubicBezTo>
                  <a:pt x="1141" y="33982"/>
                  <a:pt x="1046" y="33538"/>
                  <a:pt x="982" y="33127"/>
                </a:cubicBezTo>
                <a:cubicBezTo>
                  <a:pt x="2534" y="31606"/>
                  <a:pt x="4086" y="30086"/>
                  <a:pt x="5638" y="28566"/>
                </a:cubicBezTo>
                <a:close/>
                <a:moveTo>
                  <a:pt x="51843" y="32873"/>
                </a:moveTo>
                <a:cubicBezTo>
                  <a:pt x="51209" y="33475"/>
                  <a:pt x="50576" y="34077"/>
                  <a:pt x="49943" y="34678"/>
                </a:cubicBezTo>
                <a:cubicBezTo>
                  <a:pt x="50101" y="34108"/>
                  <a:pt x="50259" y="33507"/>
                  <a:pt x="50386" y="32937"/>
                </a:cubicBezTo>
                <a:cubicBezTo>
                  <a:pt x="50861" y="32905"/>
                  <a:pt x="51336" y="32873"/>
                  <a:pt x="51843" y="32873"/>
                </a:cubicBezTo>
                <a:close/>
                <a:moveTo>
                  <a:pt x="5701" y="30276"/>
                </a:moveTo>
                <a:cubicBezTo>
                  <a:pt x="5733" y="30656"/>
                  <a:pt x="5796" y="31036"/>
                  <a:pt x="5828" y="31416"/>
                </a:cubicBezTo>
                <a:cubicBezTo>
                  <a:pt x="4434" y="32905"/>
                  <a:pt x="3009" y="34393"/>
                  <a:pt x="1616" y="35882"/>
                </a:cubicBezTo>
                <a:cubicBezTo>
                  <a:pt x="1521" y="35533"/>
                  <a:pt x="1457" y="35217"/>
                  <a:pt x="1362" y="34868"/>
                </a:cubicBezTo>
                <a:cubicBezTo>
                  <a:pt x="2819" y="33348"/>
                  <a:pt x="4276" y="31828"/>
                  <a:pt x="5701" y="30276"/>
                </a:cubicBezTo>
                <a:close/>
                <a:moveTo>
                  <a:pt x="53214" y="32827"/>
                </a:moveTo>
                <a:cubicBezTo>
                  <a:pt x="53345" y="32827"/>
                  <a:pt x="53479" y="32831"/>
                  <a:pt x="53616" y="32841"/>
                </a:cubicBezTo>
                <a:cubicBezTo>
                  <a:pt x="52033" y="34488"/>
                  <a:pt x="50418" y="36103"/>
                  <a:pt x="48802" y="37719"/>
                </a:cubicBezTo>
                <a:cubicBezTo>
                  <a:pt x="49151" y="36990"/>
                  <a:pt x="49436" y="36262"/>
                  <a:pt x="49689" y="35502"/>
                </a:cubicBezTo>
                <a:cubicBezTo>
                  <a:pt x="50608" y="34615"/>
                  <a:pt x="51526" y="33728"/>
                  <a:pt x="52444" y="32841"/>
                </a:cubicBezTo>
                <a:cubicBezTo>
                  <a:pt x="52698" y="32841"/>
                  <a:pt x="52951" y="32827"/>
                  <a:pt x="53214" y="32827"/>
                </a:cubicBezTo>
                <a:close/>
                <a:moveTo>
                  <a:pt x="5923" y="31923"/>
                </a:moveTo>
                <a:cubicBezTo>
                  <a:pt x="6018" y="32525"/>
                  <a:pt x="6144" y="33095"/>
                  <a:pt x="6271" y="33697"/>
                </a:cubicBezTo>
                <a:cubicBezTo>
                  <a:pt x="4909" y="35027"/>
                  <a:pt x="3547" y="36388"/>
                  <a:pt x="2249" y="37782"/>
                </a:cubicBezTo>
                <a:cubicBezTo>
                  <a:pt x="2059" y="37275"/>
                  <a:pt x="1901" y="36800"/>
                  <a:pt x="1742" y="36293"/>
                </a:cubicBezTo>
                <a:cubicBezTo>
                  <a:pt x="3136" y="34805"/>
                  <a:pt x="4497" y="33348"/>
                  <a:pt x="5923" y="31923"/>
                </a:cubicBezTo>
                <a:close/>
                <a:moveTo>
                  <a:pt x="6366" y="34077"/>
                </a:moveTo>
                <a:cubicBezTo>
                  <a:pt x="6493" y="34583"/>
                  <a:pt x="6651" y="35027"/>
                  <a:pt x="6809" y="35502"/>
                </a:cubicBezTo>
                <a:cubicBezTo>
                  <a:pt x="5479" y="36768"/>
                  <a:pt x="4149" y="38067"/>
                  <a:pt x="2882" y="39397"/>
                </a:cubicBezTo>
                <a:cubicBezTo>
                  <a:pt x="2724" y="38985"/>
                  <a:pt x="2534" y="38542"/>
                  <a:pt x="2376" y="38130"/>
                </a:cubicBezTo>
                <a:cubicBezTo>
                  <a:pt x="3674" y="36768"/>
                  <a:pt x="5036" y="35407"/>
                  <a:pt x="6366" y="34077"/>
                </a:cubicBezTo>
                <a:close/>
                <a:moveTo>
                  <a:pt x="53806" y="32841"/>
                </a:moveTo>
                <a:cubicBezTo>
                  <a:pt x="54281" y="32841"/>
                  <a:pt x="54725" y="32873"/>
                  <a:pt x="55168" y="32937"/>
                </a:cubicBezTo>
                <a:cubicBezTo>
                  <a:pt x="52603" y="35533"/>
                  <a:pt x="49943" y="38035"/>
                  <a:pt x="47251" y="40537"/>
                </a:cubicBezTo>
                <a:cubicBezTo>
                  <a:pt x="47726" y="39777"/>
                  <a:pt x="48169" y="39017"/>
                  <a:pt x="48549" y="38225"/>
                </a:cubicBezTo>
                <a:cubicBezTo>
                  <a:pt x="50323" y="36452"/>
                  <a:pt x="52096" y="34647"/>
                  <a:pt x="53806" y="32841"/>
                </a:cubicBezTo>
                <a:close/>
                <a:moveTo>
                  <a:pt x="6809" y="35565"/>
                </a:moveTo>
                <a:cubicBezTo>
                  <a:pt x="7031" y="36167"/>
                  <a:pt x="7284" y="36768"/>
                  <a:pt x="7538" y="37370"/>
                </a:cubicBezTo>
                <a:cubicBezTo>
                  <a:pt x="6271" y="38637"/>
                  <a:pt x="5004" y="39872"/>
                  <a:pt x="3706" y="41075"/>
                </a:cubicBezTo>
                <a:cubicBezTo>
                  <a:pt x="3452" y="40569"/>
                  <a:pt x="3199" y="40062"/>
                  <a:pt x="2946" y="39524"/>
                </a:cubicBezTo>
                <a:cubicBezTo>
                  <a:pt x="4212" y="38162"/>
                  <a:pt x="5511" y="36863"/>
                  <a:pt x="6809" y="35565"/>
                </a:cubicBezTo>
                <a:close/>
                <a:moveTo>
                  <a:pt x="7633" y="37592"/>
                </a:moveTo>
                <a:cubicBezTo>
                  <a:pt x="7791" y="37972"/>
                  <a:pt x="7981" y="38320"/>
                  <a:pt x="8171" y="38669"/>
                </a:cubicBezTo>
                <a:cubicBezTo>
                  <a:pt x="6904" y="39872"/>
                  <a:pt x="5638" y="41075"/>
                  <a:pt x="4371" y="42279"/>
                </a:cubicBezTo>
                <a:cubicBezTo>
                  <a:pt x="4181" y="41962"/>
                  <a:pt x="3991" y="41614"/>
                  <a:pt x="3832" y="41297"/>
                </a:cubicBezTo>
                <a:cubicBezTo>
                  <a:pt x="5131" y="40125"/>
                  <a:pt x="6398" y="38859"/>
                  <a:pt x="7633" y="37592"/>
                </a:cubicBezTo>
                <a:close/>
                <a:moveTo>
                  <a:pt x="8234" y="38827"/>
                </a:moveTo>
                <a:cubicBezTo>
                  <a:pt x="8456" y="39239"/>
                  <a:pt x="8678" y="39650"/>
                  <a:pt x="8899" y="40030"/>
                </a:cubicBezTo>
                <a:cubicBezTo>
                  <a:pt x="7696" y="41265"/>
                  <a:pt x="6493" y="42501"/>
                  <a:pt x="5289" y="43736"/>
                </a:cubicBezTo>
                <a:cubicBezTo>
                  <a:pt x="5036" y="43356"/>
                  <a:pt x="4782" y="42976"/>
                  <a:pt x="4561" y="42564"/>
                </a:cubicBezTo>
                <a:cubicBezTo>
                  <a:pt x="5796" y="41360"/>
                  <a:pt x="7031" y="40094"/>
                  <a:pt x="8234" y="38827"/>
                </a:cubicBezTo>
                <a:close/>
                <a:moveTo>
                  <a:pt x="9058" y="40252"/>
                </a:moveTo>
                <a:cubicBezTo>
                  <a:pt x="9279" y="40600"/>
                  <a:pt x="9501" y="40917"/>
                  <a:pt x="9723" y="41234"/>
                </a:cubicBezTo>
                <a:cubicBezTo>
                  <a:pt x="8551" y="42501"/>
                  <a:pt x="7379" y="43736"/>
                  <a:pt x="6176" y="44971"/>
                </a:cubicBezTo>
                <a:cubicBezTo>
                  <a:pt x="5923" y="44654"/>
                  <a:pt x="5669" y="44306"/>
                  <a:pt x="5448" y="43957"/>
                </a:cubicBezTo>
                <a:cubicBezTo>
                  <a:pt x="6651" y="42722"/>
                  <a:pt x="7854" y="41487"/>
                  <a:pt x="9058" y="40252"/>
                </a:cubicBezTo>
                <a:close/>
                <a:moveTo>
                  <a:pt x="9850" y="41424"/>
                </a:moveTo>
                <a:cubicBezTo>
                  <a:pt x="10040" y="41677"/>
                  <a:pt x="10230" y="41930"/>
                  <a:pt x="10420" y="42184"/>
                </a:cubicBezTo>
                <a:cubicBezTo>
                  <a:pt x="9311" y="43482"/>
                  <a:pt x="8203" y="44812"/>
                  <a:pt x="7063" y="46079"/>
                </a:cubicBezTo>
                <a:cubicBezTo>
                  <a:pt x="6809" y="45762"/>
                  <a:pt x="6556" y="45446"/>
                  <a:pt x="6303" y="45161"/>
                </a:cubicBezTo>
                <a:cubicBezTo>
                  <a:pt x="7506" y="43926"/>
                  <a:pt x="8678" y="42659"/>
                  <a:pt x="9850" y="41424"/>
                </a:cubicBezTo>
                <a:close/>
                <a:moveTo>
                  <a:pt x="10610" y="42405"/>
                </a:moveTo>
                <a:cubicBezTo>
                  <a:pt x="10895" y="42786"/>
                  <a:pt x="11180" y="43134"/>
                  <a:pt x="11496" y="43482"/>
                </a:cubicBezTo>
                <a:cubicBezTo>
                  <a:pt x="10261" y="44622"/>
                  <a:pt x="9058" y="45794"/>
                  <a:pt x="7886" y="46997"/>
                </a:cubicBezTo>
                <a:cubicBezTo>
                  <a:pt x="7633" y="46744"/>
                  <a:pt x="7411" y="46491"/>
                  <a:pt x="7189" y="46237"/>
                </a:cubicBezTo>
                <a:cubicBezTo>
                  <a:pt x="8361" y="45002"/>
                  <a:pt x="9469" y="43704"/>
                  <a:pt x="10610" y="42405"/>
                </a:cubicBezTo>
                <a:close/>
                <a:moveTo>
                  <a:pt x="11686" y="43672"/>
                </a:moveTo>
                <a:cubicBezTo>
                  <a:pt x="12035" y="44052"/>
                  <a:pt x="12446" y="44464"/>
                  <a:pt x="12826" y="44812"/>
                </a:cubicBezTo>
                <a:cubicBezTo>
                  <a:pt x="11623" y="45984"/>
                  <a:pt x="10388" y="47124"/>
                  <a:pt x="9184" y="48328"/>
                </a:cubicBezTo>
                <a:cubicBezTo>
                  <a:pt x="8804" y="47948"/>
                  <a:pt x="8424" y="47568"/>
                  <a:pt x="8076" y="47188"/>
                </a:cubicBezTo>
                <a:cubicBezTo>
                  <a:pt x="9248" y="45984"/>
                  <a:pt x="10451" y="44812"/>
                  <a:pt x="11686" y="43672"/>
                </a:cubicBezTo>
                <a:close/>
                <a:moveTo>
                  <a:pt x="13016" y="45002"/>
                </a:moveTo>
                <a:cubicBezTo>
                  <a:pt x="13333" y="45287"/>
                  <a:pt x="13681" y="45572"/>
                  <a:pt x="14030" y="45857"/>
                </a:cubicBezTo>
                <a:cubicBezTo>
                  <a:pt x="12858" y="47092"/>
                  <a:pt x="11718" y="48328"/>
                  <a:pt x="10515" y="49531"/>
                </a:cubicBezTo>
                <a:cubicBezTo>
                  <a:pt x="10166" y="49214"/>
                  <a:pt x="9786" y="48898"/>
                  <a:pt x="9438" y="48581"/>
                </a:cubicBezTo>
                <a:cubicBezTo>
                  <a:pt x="10610" y="47378"/>
                  <a:pt x="11813" y="46174"/>
                  <a:pt x="13016" y="45002"/>
                </a:cubicBezTo>
                <a:close/>
                <a:moveTo>
                  <a:pt x="14220" y="46016"/>
                </a:moveTo>
                <a:cubicBezTo>
                  <a:pt x="14442" y="46174"/>
                  <a:pt x="14632" y="46332"/>
                  <a:pt x="14853" y="46522"/>
                </a:cubicBezTo>
                <a:cubicBezTo>
                  <a:pt x="13713" y="47758"/>
                  <a:pt x="12573" y="49024"/>
                  <a:pt x="11496" y="50291"/>
                </a:cubicBezTo>
                <a:cubicBezTo>
                  <a:pt x="11243" y="50101"/>
                  <a:pt x="10990" y="49911"/>
                  <a:pt x="10736" y="49689"/>
                </a:cubicBezTo>
                <a:cubicBezTo>
                  <a:pt x="11908" y="48486"/>
                  <a:pt x="13080" y="47251"/>
                  <a:pt x="14220" y="46016"/>
                </a:cubicBezTo>
                <a:close/>
                <a:moveTo>
                  <a:pt x="15043" y="46649"/>
                </a:moveTo>
                <a:cubicBezTo>
                  <a:pt x="15423" y="46902"/>
                  <a:pt x="15772" y="47156"/>
                  <a:pt x="16152" y="47409"/>
                </a:cubicBezTo>
                <a:cubicBezTo>
                  <a:pt x="14980" y="48644"/>
                  <a:pt x="13808" y="49879"/>
                  <a:pt x="12605" y="51114"/>
                </a:cubicBezTo>
                <a:cubicBezTo>
                  <a:pt x="12288" y="50893"/>
                  <a:pt x="11971" y="50671"/>
                  <a:pt x="11655" y="50418"/>
                </a:cubicBezTo>
                <a:cubicBezTo>
                  <a:pt x="12763" y="49151"/>
                  <a:pt x="13871" y="47884"/>
                  <a:pt x="15043" y="46649"/>
                </a:cubicBezTo>
                <a:close/>
                <a:moveTo>
                  <a:pt x="16563" y="47663"/>
                </a:moveTo>
                <a:cubicBezTo>
                  <a:pt x="16817" y="47821"/>
                  <a:pt x="17070" y="47948"/>
                  <a:pt x="17323" y="48106"/>
                </a:cubicBezTo>
                <a:cubicBezTo>
                  <a:pt x="16120" y="49341"/>
                  <a:pt x="14917" y="50576"/>
                  <a:pt x="13681" y="51811"/>
                </a:cubicBezTo>
                <a:cubicBezTo>
                  <a:pt x="13428" y="51653"/>
                  <a:pt x="13175" y="51494"/>
                  <a:pt x="12921" y="51336"/>
                </a:cubicBezTo>
                <a:cubicBezTo>
                  <a:pt x="14157" y="50101"/>
                  <a:pt x="15360" y="48866"/>
                  <a:pt x="16563" y="47663"/>
                </a:cubicBezTo>
                <a:close/>
                <a:moveTo>
                  <a:pt x="17482" y="48169"/>
                </a:moveTo>
                <a:cubicBezTo>
                  <a:pt x="17767" y="48328"/>
                  <a:pt x="18083" y="48486"/>
                  <a:pt x="18400" y="48644"/>
                </a:cubicBezTo>
                <a:cubicBezTo>
                  <a:pt x="17197" y="49911"/>
                  <a:pt x="15993" y="51209"/>
                  <a:pt x="14758" y="52445"/>
                </a:cubicBezTo>
                <a:cubicBezTo>
                  <a:pt x="14473" y="52286"/>
                  <a:pt x="14188" y="52128"/>
                  <a:pt x="13935" y="51970"/>
                </a:cubicBezTo>
                <a:cubicBezTo>
                  <a:pt x="15138" y="50703"/>
                  <a:pt x="16310" y="49436"/>
                  <a:pt x="17482" y="48169"/>
                </a:cubicBezTo>
                <a:close/>
                <a:moveTo>
                  <a:pt x="51431" y="43419"/>
                </a:moveTo>
                <a:cubicBezTo>
                  <a:pt x="48929" y="47219"/>
                  <a:pt x="45541" y="50354"/>
                  <a:pt x="41519" y="52571"/>
                </a:cubicBezTo>
                <a:cubicBezTo>
                  <a:pt x="43514" y="50481"/>
                  <a:pt x="45857" y="48708"/>
                  <a:pt x="48011" y="46776"/>
                </a:cubicBezTo>
                <a:cubicBezTo>
                  <a:pt x="49214" y="45731"/>
                  <a:pt x="50323" y="44559"/>
                  <a:pt x="51431" y="43419"/>
                </a:cubicBezTo>
                <a:close/>
                <a:moveTo>
                  <a:pt x="18685" y="48771"/>
                </a:moveTo>
                <a:cubicBezTo>
                  <a:pt x="19097" y="48993"/>
                  <a:pt x="19540" y="49151"/>
                  <a:pt x="19952" y="49309"/>
                </a:cubicBezTo>
                <a:cubicBezTo>
                  <a:pt x="18654" y="50608"/>
                  <a:pt x="17355" y="51874"/>
                  <a:pt x="16025" y="53110"/>
                </a:cubicBezTo>
                <a:cubicBezTo>
                  <a:pt x="15708" y="52951"/>
                  <a:pt x="15392" y="52793"/>
                  <a:pt x="15075" y="52635"/>
                </a:cubicBezTo>
                <a:cubicBezTo>
                  <a:pt x="16278" y="51368"/>
                  <a:pt x="17482" y="50069"/>
                  <a:pt x="18685" y="48771"/>
                </a:cubicBezTo>
                <a:close/>
                <a:moveTo>
                  <a:pt x="53584" y="39429"/>
                </a:moveTo>
                <a:lnTo>
                  <a:pt x="53584" y="39429"/>
                </a:lnTo>
                <a:cubicBezTo>
                  <a:pt x="53141" y="40442"/>
                  <a:pt x="52634" y="41424"/>
                  <a:pt x="52096" y="42342"/>
                </a:cubicBezTo>
                <a:cubicBezTo>
                  <a:pt x="50734" y="43831"/>
                  <a:pt x="49373" y="45287"/>
                  <a:pt x="47884" y="46681"/>
                </a:cubicBezTo>
                <a:cubicBezTo>
                  <a:pt x="45636" y="48771"/>
                  <a:pt x="43102" y="50576"/>
                  <a:pt x="41012" y="52825"/>
                </a:cubicBezTo>
                <a:cubicBezTo>
                  <a:pt x="40505" y="53110"/>
                  <a:pt x="39998" y="53363"/>
                  <a:pt x="39460" y="53585"/>
                </a:cubicBezTo>
                <a:cubicBezTo>
                  <a:pt x="44179" y="48898"/>
                  <a:pt x="48961" y="44242"/>
                  <a:pt x="53584" y="39429"/>
                </a:cubicBezTo>
                <a:close/>
                <a:moveTo>
                  <a:pt x="20237" y="49436"/>
                </a:moveTo>
                <a:cubicBezTo>
                  <a:pt x="20522" y="49531"/>
                  <a:pt x="20775" y="49626"/>
                  <a:pt x="21029" y="49721"/>
                </a:cubicBezTo>
                <a:cubicBezTo>
                  <a:pt x="19762" y="51019"/>
                  <a:pt x="18527" y="52350"/>
                  <a:pt x="17323" y="53711"/>
                </a:cubicBezTo>
                <a:cubicBezTo>
                  <a:pt x="16975" y="53553"/>
                  <a:pt x="16627" y="53426"/>
                  <a:pt x="16310" y="53236"/>
                </a:cubicBezTo>
                <a:cubicBezTo>
                  <a:pt x="17640" y="52001"/>
                  <a:pt x="18939" y="50734"/>
                  <a:pt x="20237" y="49436"/>
                </a:cubicBezTo>
                <a:close/>
                <a:moveTo>
                  <a:pt x="21219" y="49784"/>
                </a:moveTo>
                <a:cubicBezTo>
                  <a:pt x="21915" y="50006"/>
                  <a:pt x="22675" y="50196"/>
                  <a:pt x="23404" y="50386"/>
                </a:cubicBezTo>
                <a:cubicBezTo>
                  <a:pt x="22010" y="51716"/>
                  <a:pt x="20617" y="53078"/>
                  <a:pt x="19255" y="54471"/>
                </a:cubicBezTo>
                <a:cubicBezTo>
                  <a:pt x="18654" y="54250"/>
                  <a:pt x="18052" y="54028"/>
                  <a:pt x="17482" y="53775"/>
                </a:cubicBezTo>
                <a:cubicBezTo>
                  <a:pt x="18685" y="52413"/>
                  <a:pt x="19920" y="51083"/>
                  <a:pt x="21219" y="49784"/>
                </a:cubicBezTo>
                <a:close/>
                <a:moveTo>
                  <a:pt x="55136" y="34900"/>
                </a:moveTo>
                <a:lnTo>
                  <a:pt x="55136" y="34900"/>
                </a:lnTo>
                <a:cubicBezTo>
                  <a:pt x="54820" y="36135"/>
                  <a:pt x="54440" y="37307"/>
                  <a:pt x="53996" y="38479"/>
                </a:cubicBezTo>
                <a:cubicBezTo>
                  <a:pt x="52951" y="39524"/>
                  <a:pt x="51938" y="40569"/>
                  <a:pt x="50924" y="41582"/>
                </a:cubicBezTo>
                <a:cubicBezTo>
                  <a:pt x="46871" y="45699"/>
                  <a:pt x="42659" y="49721"/>
                  <a:pt x="38668" y="53933"/>
                </a:cubicBezTo>
                <a:cubicBezTo>
                  <a:pt x="37592" y="54376"/>
                  <a:pt x="36452" y="54756"/>
                  <a:pt x="35311" y="55041"/>
                </a:cubicBezTo>
                <a:cubicBezTo>
                  <a:pt x="39333" y="50418"/>
                  <a:pt x="43894" y="46364"/>
                  <a:pt x="48264" y="41994"/>
                </a:cubicBezTo>
                <a:cubicBezTo>
                  <a:pt x="50576" y="39682"/>
                  <a:pt x="52856" y="37275"/>
                  <a:pt x="55136" y="34900"/>
                </a:cubicBezTo>
                <a:close/>
                <a:moveTo>
                  <a:pt x="23657" y="50449"/>
                </a:moveTo>
                <a:cubicBezTo>
                  <a:pt x="24291" y="50576"/>
                  <a:pt x="24924" y="50671"/>
                  <a:pt x="25557" y="50734"/>
                </a:cubicBezTo>
                <a:cubicBezTo>
                  <a:pt x="24132" y="52160"/>
                  <a:pt x="22739" y="53616"/>
                  <a:pt x="21377" y="55105"/>
                </a:cubicBezTo>
                <a:cubicBezTo>
                  <a:pt x="20744" y="54946"/>
                  <a:pt x="20110" y="54756"/>
                  <a:pt x="19477" y="54535"/>
                </a:cubicBezTo>
                <a:cubicBezTo>
                  <a:pt x="20870" y="53141"/>
                  <a:pt x="22264" y="51779"/>
                  <a:pt x="23657" y="50449"/>
                </a:cubicBezTo>
                <a:close/>
                <a:moveTo>
                  <a:pt x="26159" y="50798"/>
                </a:moveTo>
                <a:cubicBezTo>
                  <a:pt x="26571" y="50829"/>
                  <a:pt x="27014" y="50861"/>
                  <a:pt x="27458" y="50893"/>
                </a:cubicBezTo>
                <a:cubicBezTo>
                  <a:pt x="25937" y="52381"/>
                  <a:pt x="24449" y="53901"/>
                  <a:pt x="22992" y="55453"/>
                </a:cubicBezTo>
                <a:cubicBezTo>
                  <a:pt x="22580" y="55390"/>
                  <a:pt x="22169" y="55295"/>
                  <a:pt x="21757" y="55200"/>
                </a:cubicBezTo>
                <a:cubicBezTo>
                  <a:pt x="23214" y="53743"/>
                  <a:pt x="24702" y="52286"/>
                  <a:pt x="26159" y="50798"/>
                </a:cubicBezTo>
                <a:close/>
                <a:moveTo>
                  <a:pt x="28534" y="50893"/>
                </a:moveTo>
                <a:cubicBezTo>
                  <a:pt x="26982" y="52445"/>
                  <a:pt x="25462" y="54028"/>
                  <a:pt x="23911" y="55611"/>
                </a:cubicBezTo>
                <a:cubicBezTo>
                  <a:pt x="23752" y="55580"/>
                  <a:pt x="23562" y="55548"/>
                  <a:pt x="23372" y="55516"/>
                </a:cubicBezTo>
                <a:cubicBezTo>
                  <a:pt x="24861" y="53965"/>
                  <a:pt x="26381" y="52413"/>
                  <a:pt x="27933" y="50893"/>
                </a:cubicBezTo>
                <a:close/>
                <a:moveTo>
                  <a:pt x="55453" y="32968"/>
                </a:moveTo>
                <a:cubicBezTo>
                  <a:pt x="55485" y="32968"/>
                  <a:pt x="55485" y="33000"/>
                  <a:pt x="55548" y="33000"/>
                </a:cubicBezTo>
                <a:cubicBezTo>
                  <a:pt x="55453" y="33443"/>
                  <a:pt x="55358" y="33855"/>
                  <a:pt x="55263" y="34298"/>
                </a:cubicBezTo>
                <a:cubicBezTo>
                  <a:pt x="52666" y="37085"/>
                  <a:pt x="50038" y="39872"/>
                  <a:pt x="47314" y="42564"/>
                </a:cubicBezTo>
                <a:cubicBezTo>
                  <a:pt x="43134" y="46744"/>
                  <a:pt x="38478" y="50576"/>
                  <a:pt x="34741" y="55200"/>
                </a:cubicBezTo>
                <a:cubicBezTo>
                  <a:pt x="34045" y="55358"/>
                  <a:pt x="33348" y="55516"/>
                  <a:pt x="32620" y="55611"/>
                </a:cubicBezTo>
                <a:cubicBezTo>
                  <a:pt x="35153" y="52698"/>
                  <a:pt x="37813" y="49943"/>
                  <a:pt x="40569" y="47219"/>
                </a:cubicBezTo>
                <a:cubicBezTo>
                  <a:pt x="42912" y="45699"/>
                  <a:pt x="44939" y="43767"/>
                  <a:pt x="46586" y="41519"/>
                </a:cubicBezTo>
                <a:cubicBezTo>
                  <a:pt x="46681" y="41392"/>
                  <a:pt x="46807" y="41297"/>
                  <a:pt x="46902" y="41202"/>
                </a:cubicBezTo>
                <a:cubicBezTo>
                  <a:pt x="49784" y="38510"/>
                  <a:pt x="52634" y="35787"/>
                  <a:pt x="55453" y="32968"/>
                </a:cubicBezTo>
                <a:close/>
                <a:moveTo>
                  <a:pt x="30941" y="50734"/>
                </a:moveTo>
                <a:cubicBezTo>
                  <a:pt x="29199" y="52413"/>
                  <a:pt x="27521" y="54123"/>
                  <a:pt x="25842" y="55865"/>
                </a:cubicBezTo>
                <a:cubicBezTo>
                  <a:pt x="25367" y="55801"/>
                  <a:pt x="24892" y="55770"/>
                  <a:pt x="24417" y="55706"/>
                </a:cubicBezTo>
                <a:cubicBezTo>
                  <a:pt x="26127" y="54091"/>
                  <a:pt x="27806" y="52476"/>
                  <a:pt x="29484" y="50861"/>
                </a:cubicBezTo>
                <a:cubicBezTo>
                  <a:pt x="29959" y="50829"/>
                  <a:pt x="30466" y="50798"/>
                  <a:pt x="30941" y="50734"/>
                </a:cubicBezTo>
                <a:close/>
                <a:moveTo>
                  <a:pt x="39492" y="47916"/>
                </a:moveTo>
                <a:lnTo>
                  <a:pt x="39492" y="47916"/>
                </a:lnTo>
                <a:cubicBezTo>
                  <a:pt x="36958" y="50418"/>
                  <a:pt x="34520" y="52983"/>
                  <a:pt x="32240" y="55675"/>
                </a:cubicBezTo>
                <a:cubicBezTo>
                  <a:pt x="31511" y="55770"/>
                  <a:pt x="30751" y="55865"/>
                  <a:pt x="29991" y="55896"/>
                </a:cubicBezTo>
                <a:cubicBezTo>
                  <a:pt x="32050" y="53585"/>
                  <a:pt x="34266" y="51431"/>
                  <a:pt x="36578" y="49309"/>
                </a:cubicBezTo>
                <a:cubicBezTo>
                  <a:pt x="37560" y="48929"/>
                  <a:pt x="38542" y="48454"/>
                  <a:pt x="39492" y="47916"/>
                </a:cubicBezTo>
                <a:close/>
                <a:moveTo>
                  <a:pt x="33285" y="50323"/>
                </a:moveTo>
                <a:lnTo>
                  <a:pt x="33285" y="50323"/>
                </a:lnTo>
                <a:cubicBezTo>
                  <a:pt x="31384" y="52191"/>
                  <a:pt x="29484" y="54060"/>
                  <a:pt x="27616" y="55960"/>
                </a:cubicBezTo>
                <a:cubicBezTo>
                  <a:pt x="27109" y="55928"/>
                  <a:pt x="26602" y="55896"/>
                  <a:pt x="26127" y="55865"/>
                </a:cubicBezTo>
                <a:cubicBezTo>
                  <a:pt x="27838" y="54123"/>
                  <a:pt x="29579" y="52413"/>
                  <a:pt x="31321" y="50703"/>
                </a:cubicBezTo>
                <a:cubicBezTo>
                  <a:pt x="31986" y="50608"/>
                  <a:pt x="32651" y="50481"/>
                  <a:pt x="33285" y="50323"/>
                </a:cubicBezTo>
                <a:close/>
                <a:moveTo>
                  <a:pt x="35755" y="49626"/>
                </a:moveTo>
                <a:lnTo>
                  <a:pt x="35755" y="49626"/>
                </a:lnTo>
                <a:cubicBezTo>
                  <a:pt x="33570" y="51621"/>
                  <a:pt x="31479" y="53680"/>
                  <a:pt x="29611" y="55928"/>
                </a:cubicBezTo>
                <a:cubicBezTo>
                  <a:pt x="29168" y="55960"/>
                  <a:pt x="28693" y="55960"/>
                  <a:pt x="28249" y="55960"/>
                </a:cubicBezTo>
                <a:lnTo>
                  <a:pt x="28028" y="55960"/>
                </a:lnTo>
                <a:cubicBezTo>
                  <a:pt x="30054" y="53996"/>
                  <a:pt x="32081" y="52065"/>
                  <a:pt x="34108" y="50133"/>
                </a:cubicBezTo>
                <a:cubicBezTo>
                  <a:pt x="34678" y="49974"/>
                  <a:pt x="35216" y="49816"/>
                  <a:pt x="35755" y="49626"/>
                </a:cubicBezTo>
                <a:close/>
                <a:moveTo>
                  <a:pt x="28249" y="1"/>
                </a:moveTo>
                <a:cubicBezTo>
                  <a:pt x="15835" y="1"/>
                  <a:pt x="5289" y="8045"/>
                  <a:pt x="1489" y="19192"/>
                </a:cubicBezTo>
                <a:cubicBezTo>
                  <a:pt x="1457" y="19224"/>
                  <a:pt x="1426" y="19256"/>
                  <a:pt x="1394" y="19319"/>
                </a:cubicBezTo>
                <a:cubicBezTo>
                  <a:pt x="1362" y="19414"/>
                  <a:pt x="1362" y="19509"/>
                  <a:pt x="1331" y="19636"/>
                </a:cubicBezTo>
                <a:cubicBezTo>
                  <a:pt x="475" y="22359"/>
                  <a:pt x="0" y="25241"/>
                  <a:pt x="0" y="28250"/>
                </a:cubicBezTo>
                <a:cubicBezTo>
                  <a:pt x="0" y="43831"/>
                  <a:pt x="12668" y="56530"/>
                  <a:pt x="28249" y="56530"/>
                </a:cubicBezTo>
                <a:cubicBezTo>
                  <a:pt x="42374" y="56530"/>
                  <a:pt x="54091" y="46142"/>
                  <a:pt x="56181" y="32588"/>
                </a:cubicBezTo>
                <a:cubicBezTo>
                  <a:pt x="56118" y="32588"/>
                  <a:pt x="56055" y="32588"/>
                  <a:pt x="55991" y="32556"/>
                </a:cubicBezTo>
                <a:cubicBezTo>
                  <a:pt x="55928" y="32588"/>
                  <a:pt x="55865" y="32620"/>
                  <a:pt x="55801" y="32620"/>
                </a:cubicBezTo>
                <a:lnTo>
                  <a:pt x="55770" y="32620"/>
                </a:lnTo>
                <a:cubicBezTo>
                  <a:pt x="53870" y="32620"/>
                  <a:pt x="51938" y="32556"/>
                  <a:pt x="50038" y="32493"/>
                </a:cubicBezTo>
                <a:cubicBezTo>
                  <a:pt x="49879" y="32493"/>
                  <a:pt x="49816" y="32651"/>
                  <a:pt x="49848" y="32778"/>
                </a:cubicBezTo>
                <a:cubicBezTo>
                  <a:pt x="47757" y="42786"/>
                  <a:pt x="38858" y="50354"/>
                  <a:pt x="28249" y="50354"/>
                </a:cubicBezTo>
                <a:cubicBezTo>
                  <a:pt x="20775" y="50354"/>
                  <a:pt x="14125" y="46586"/>
                  <a:pt x="10135" y="40854"/>
                </a:cubicBezTo>
                <a:cubicBezTo>
                  <a:pt x="10135" y="40854"/>
                  <a:pt x="10135" y="40822"/>
                  <a:pt x="10135" y="40790"/>
                </a:cubicBezTo>
                <a:cubicBezTo>
                  <a:pt x="10135" y="40790"/>
                  <a:pt x="10103" y="40822"/>
                  <a:pt x="10103" y="40822"/>
                </a:cubicBezTo>
                <a:cubicBezTo>
                  <a:pt x="9881" y="40505"/>
                  <a:pt x="9659" y="40189"/>
                  <a:pt x="9469" y="39840"/>
                </a:cubicBezTo>
                <a:lnTo>
                  <a:pt x="9406" y="39745"/>
                </a:lnTo>
                <a:cubicBezTo>
                  <a:pt x="7348" y="36388"/>
                  <a:pt x="6176" y="32461"/>
                  <a:pt x="6176" y="28281"/>
                </a:cubicBezTo>
                <a:cubicBezTo>
                  <a:pt x="6176" y="16089"/>
                  <a:pt x="16088" y="6208"/>
                  <a:pt x="28249" y="6208"/>
                </a:cubicBezTo>
                <a:cubicBezTo>
                  <a:pt x="40410" y="6208"/>
                  <a:pt x="50323" y="16089"/>
                  <a:pt x="50323" y="28281"/>
                </a:cubicBezTo>
                <a:cubicBezTo>
                  <a:pt x="50323" y="29231"/>
                  <a:pt x="50259" y="30181"/>
                  <a:pt x="50133" y="31131"/>
                </a:cubicBezTo>
                <a:lnTo>
                  <a:pt x="50323" y="31131"/>
                </a:lnTo>
                <a:cubicBezTo>
                  <a:pt x="50354" y="31163"/>
                  <a:pt x="50386" y="31163"/>
                  <a:pt x="50418" y="31163"/>
                </a:cubicBezTo>
                <a:cubicBezTo>
                  <a:pt x="51383" y="31293"/>
                  <a:pt x="52370" y="31338"/>
                  <a:pt x="53366" y="31338"/>
                </a:cubicBezTo>
                <a:cubicBezTo>
                  <a:pt x="55278" y="31338"/>
                  <a:pt x="57221" y="31173"/>
                  <a:pt x="59095" y="31131"/>
                </a:cubicBezTo>
                <a:cubicBezTo>
                  <a:pt x="59127" y="32176"/>
                  <a:pt x="59253" y="33190"/>
                  <a:pt x="59253" y="34235"/>
                </a:cubicBezTo>
                <a:cubicBezTo>
                  <a:pt x="59253" y="34394"/>
                  <a:pt x="59364" y="34464"/>
                  <a:pt x="59475" y="34464"/>
                </a:cubicBezTo>
                <a:cubicBezTo>
                  <a:pt x="59496" y="34464"/>
                  <a:pt x="59518" y="34462"/>
                  <a:pt x="59538" y="34457"/>
                </a:cubicBezTo>
                <a:cubicBezTo>
                  <a:pt x="59575" y="34475"/>
                  <a:pt x="59601" y="34493"/>
                  <a:pt x="59629" y="34493"/>
                </a:cubicBezTo>
                <a:cubicBezTo>
                  <a:pt x="59649" y="34493"/>
                  <a:pt x="59670" y="34483"/>
                  <a:pt x="59697" y="34457"/>
                </a:cubicBezTo>
                <a:cubicBezTo>
                  <a:pt x="60742" y="33918"/>
                  <a:pt x="61628" y="32651"/>
                  <a:pt x="62452" y="31796"/>
                </a:cubicBezTo>
                <a:cubicBezTo>
                  <a:pt x="63529" y="30720"/>
                  <a:pt x="64605" y="29643"/>
                  <a:pt x="65555" y="28471"/>
                </a:cubicBezTo>
                <a:cubicBezTo>
                  <a:pt x="65575" y="28477"/>
                  <a:pt x="65595" y="28479"/>
                  <a:pt x="65615" y="28479"/>
                </a:cubicBezTo>
                <a:cubicBezTo>
                  <a:pt x="65818" y="28479"/>
                  <a:pt x="66011" y="28201"/>
                  <a:pt x="65809" y="28028"/>
                </a:cubicBezTo>
                <a:cubicBezTo>
                  <a:pt x="63592" y="26096"/>
                  <a:pt x="61723" y="23879"/>
                  <a:pt x="59665" y="21789"/>
                </a:cubicBezTo>
                <a:cubicBezTo>
                  <a:pt x="59612" y="21749"/>
                  <a:pt x="59559" y="21732"/>
                  <a:pt x="59510" y="21732"/>
                </a:cubicBezTo>
                <a:cubicBezTo>
                  <a:pt x="59443" y="21732"/>
                  <a:pt x="59385" y="21766"/>
                  <a:pt x="59348" y="21821"/>
                </a:cubicBezTo>
                <a:cubicBezTo>
                  <a:pt x="59000" y="22106"/>
                  <a:pt x="59032" y="22676"/>
                  <a:pt x="59032" y="23087"/>
                </a:cubicBezTo>
                <a:cubicBezTo>
                  <a:pt x="59000" y="23753"/>
                  <a:pt x="59127" y="24418"/>
                  <a:pt x="59095" y="25083"/>
                </a:cubicBezTo>
                <a:cubicBezTo>
                  <a:pt x="58145" y="25083"/>
                  <a:pt x="57226" y="24988"/>
                  <a:pt x="56308" y="24988"/>
                </a:cubicBezTo>
                <a:cubicBezTo>
                  <a:pt x="55105" y="14600"/>
                  <a:pt x="48264" y="5923"/>
                  <a:pt x="38922" y="2091"/>
                </a:cubicBezTo>
                <a:lnTo>
                  <a:pt x="38985" y="2059"/>
                </a:lnTo>
                <a:lnTo>
                  <a:pt x="38668" y="1996"/>
                </a:lnTo>
                <a:cubicBezTo>
                  <a:pt x="35438" y="698"/>
                  <a:pt x="31923" y="1"/>
                  <a:pt x="2824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16"/>
          <p:cNvSpPr/>
          <p:nvPr/>
        </p:nvSpPr>
        <p:spPr>
          <a:xfrm>
            <a:off x="1455351" y="3115573"/>
            <a:ext cx="1892865" cy="1620998"/>
          </a:xfrm>
          <a:custGeom>
            <a:rect b="b" l="l" r="r" t="t"/>
            <a:pathLst>
              <a:path extrusionOk="0" h="56530" w="66011">
                <a:moveTo>
                  <a:pt x="31606" y="761"/>
                </a:moveTo>
                <a:cubicBezTo>
                  <a:pt x="32081" y="824"/>
                  <a:pt x="32556" y="919"/>
                  <a:pt x="33063" y="982"/>
                </a:cubicBezTo>
                <a:cubicBezTo>
                  <a:pt x="31637" y="2566"/>
                  <a:pt x="30181" y="4118"/>
                  <a:pt x="28692" y="5638"/>
                </a:cubicBezTo>
                <a:lnTo>
                  <a:pt x="28249" y="5638"/>
                </a:lnTo>
                <a:cubicBezTo>
                  <a:pt x="27742" y="5638"/>
                  <a:pt x="27235" y="5638"/>
                  <a:pt x="26729" y="5701"/>
                </a:cubicBezTo>
                <a:cubicBezTo>
                  <a:pt x="28344" y="4054"/>
                  <a:pt x="29959" y="2408"/>
                  <a:pt x="31606" y="761"/>
                </a:cubicBezTo>
                <a:close/>
                <a:moveTo>
                  <a:pt x="33316" y="1046"/>
                </a:moveTo>
                <a:cubicBezTo>
                  <a:pt x="33633" y="1077"/>
                  <a:pt x="33949" y="1172"/>
                  <a:pt x="34298" y="1236"/>
                </a:cubicBezTo>
                <a:cubicBezTo>
                  <a:pt x="32873" y="2724"/>
                  <a:pt x="31511" y="4213"/>
                  <a:pt x="30086" y="5701"/>
                </a:cubicBezTo>
                <a:cubicBezTo>
                  <a:pt x="29737" y="5669"/>
                  <a:pt x="29357" y="5669"/>
                  <a:pt x="29009" y="5638"/>
                </a:cubicBezTo>
                <a:cubicBezTo>
                  <a:pt x="30466" y="4149"/>
                  <a:pt x="31891" y="2598"/>
                  <a:pt x="33316" y="1046"/>
                </a:cubicBezTo>
                <a:close/>
                <a:moveTo>
                  <a:pt x="29864" y="602"/>
                </a:moveTo>
                <a:cubicBezTo>
                  <a:pt x="30276" y="634"/>
                  <a:pt x="30687" y="666"/>
                  <a:pt x="31099" y="729"/>
                </a:cubicBezTo>
                <a:cubicBezTo>
                  <a:pt x="29389" y="2408"/>
                  <a:pt x="27679" y="4086"/>
                  <a:pt x="25937" y="5733"/>
                </a:cubicBezTo>
                <a:cubicBezTo>
                  <a:pt x="25525" y="5796"/>
                  <a:pt x="25114" y="5828"/>
                  <a:pt x="24702" y="5923"/>
                </a:cubicBezTo>
                <a:cubicBezTo>
                  <a:pt x="26412" y="4149"/>
                  <a:pt x="28122" y="2376"/>
                  <a:pt x="29864" y="602"/>
                </a:cubicBezTo>
                <a:close/>
                <a:moveTo>
                  <a:pt x="34583" y="1299"/>
                </a:moveTo>
                <a:cubicBezTo>
                  <a:pt x="35121" y="1426"/>
                  <a:pt x="35659" y="1584"/>
                  <a:pt x="36198" y="1743"/>
                </a:cubicBezTo>
                <a:cubicBezTo>
                  <a:pt x="34773" y="3136"/>
                  <a:pt x="33379" y="4529"/>
                  <a:pt x="31954" y="5923"/>
                </a:cubicBezTo>
                <a:cubicBezTo>
                  <a:pt x="31447" y="5859"/>
                  <a:pt x="30909" y="5796"/>
                  <a:pt x="30402" y="5733"/>
                </a:cubicBezTo>
                <a:cubicBezTo>
                  <a:pt x="31796" y="4276"/>
                  <a:pt x="33189" y="2756"/>
                  <a:pt x="34583" y="1299"/>
                </a:cubicBezTo>
                <a:close/>
                <a:moveTo>
                  <a:pt x="28249" y="571"/>
                </a:moveTo>
                <a:cubicBezTo>
                  <a:pt x="28724" y="571"/>
                  <a:pt x="29199" y="571"/>
                  <a:pt x="29674" y="602"/>
                </a:cubicBezTo>
                <a:cubicBezTo>
                  <a:pt x="28439" y="1933"/>
                  <a:pt x="27172" y="3294"/>
                  <a:pt x="25905" y="4593"/>
                </a:cubicBezTo>
                <a:cubicBezTo>
                  <a:pt x="25462" y="5036"/>
                  <a:pt x="24987" y="5479"/>
                  <a:pt x="24544" y="5923"/>
                </a:cubicBezTo>
                <a:cubicBezTo>
                  <a:pt x="23815" y="6049"/>
                  <a:pt x="23087" y="6208"/>
                  <a:pt x="22358" y="6398"/>
                </a:cubicBezTo>
                <a:cubicBezTo>
                  <a:pt x="23879" y="4909"/>
                  <a:pt x="25367" y="3421"/>
                  <a:pt x="26855" y="1933"/>
                </a:cubicBezTo>
                <a:cubicBezTo>
                  <a:pt x="27299" y="1489"/>
                  <a:pt x="27742" y="1014"/>
                  <a:pt x="28154" y="571"/>
                </a:cubicBezTo>
                <a:close/>
                <a:moveTo>
                  <a:pt x="36546" y="1838"/>
                </a:moveTo>
                <a:cubicBezTo>
                  <a:pt x="37116" y="2028"/>
                  <a:pt x="37686" y="2218"/>
                  <a:pt x="38225" y="2439"/>
                </a:cubicBezTo>
                <a:cubicBezTo>
                  <a:pt x="36895" y="3769"/>
                  <a:pt x="35501" y="5099"/>
                  <a:pt x="34108" y="6398"/>
                </a:cubicBezTo>
                <a:cubicBezTo>
                  <a:pt x="33474" y="6239"/>
                  <a:pt x="32841" y="6081"/>
                  <a:pt x="32176" y="5986"/>
                </a:cubicBezTo>
                <a:cubicBezTo>
                  <a:pt x="33633" y="4593"/>
                  <a:pt x="35089" y="3231"/>
                  <a:pt x="36546" y="1838"/>
                </a:cubicBezTo>
                <a:close/>
                <a:moveTo>
                  <a:pt x="38478" y="2534"/>
                </a:moveTo>
                <a:cubicBezTo>
                  <a:pt x="38826" y="2661"/>
                  <a:pt x="39175" y="2819"/>
                  <a:pt x="39491" y="2946"/>
                </a:cubicBezTo>
                <a:cubicBezTo>
                  <a:pt x="38256" y="4244"/>
                  <a:pt x="37085" y="5606"/>
                  <a:pt x="35913" y="6968"/>
                </a:cubicBezTo>
                <a:cubicBezTo>
                  <a:pt x="35406" y="6778"/>
                  <a:pt x="34899" y="6620"/>
                  <a:pt x="34393" y="6461"/>
                </a:cubicBezTo>
                <a:cubicBezTo>
                  <a:pt x="35786" y="5194"/>
                  <a:pt x="37148" y="3864"/>
                  <a:pt x="38478" y="2534"/>
                </a:cubicBezTo>
                <a:close/>
                <a:moveTo>
                  <a:pt x="27774" y="571"/>
                </a:moveTo>
                <a:cubicBezTo>
                  <a:pt x="27394" y="982"/>
                  <a:pt x="27045" y="1362"/>
                  <a:pt x="26665" y="1743"/>
                </a:cubicBezTo>
                <a:cubicBezTo>
                  <a:pt x="25050" y="3358"/>
                  <a:pt x="23435" y="4973"/>
                  <a:pt x="21852" y="6556"/>
                </a:cubicBezTo>
                <a:cubicBezTo>
                  <a:pt x="20997" y="6810"/>
                  <a:pt x="20205" y="7095"/>
                  <a:pt x="19413" y="7443"/>
                </a:cubicBezTo>
                <a:cubicBezTo>
                  <a:pt x="21725" y="5163"/>
                  <a:pt x="24005" y="2883"/>
                  <a:pt x="26317" y="634"/>
                </a:cubicBezTo>
                <a:cubicBezTo>
                  <a:pt x="26792" y="602"/>
                  <a:pt x="27267" y="602"/>
                  <a:pt x="27774" y="571"/>
                </a:cubicBezTo>
                <a:close/>
                <a:moveTo>
                  <a:pt x="39745" y="3073"/>
                </a:moveTo>
                <a:cubicBezTo>
                  <a:pt x="40093" y="3231"/>
                  <a:pt x="40473" y="3421"/>
                  <a:pt x="40822" y="3611"/>
                </a:cubicBezTo>
                <a:cubicBezTo>
                  <a:pt x="39586" y="4878"/>
                  <a:pt x="38351" y="6144"/>
                  <a:pt x="37148" y="7443"/>
                </a:cubicBezTo>
                <a:cubicBezTo>
                  <a:pt x="36831" y="7316"/>
                  <a:pt x="36515" y="7190"/>
                  <a:pt x="36166" y="7063"/>
                </a:cubicBezTo>
                <a:cubicBezTo>
                  <a:pt x="37338" y="5701"/>
                  <a:pt x="38510" y="4339"/>
                  <a:pt x="39745" y="3073"/>
                </a:cubicBezTo>
                <a:close/>
                <a:moveTo>
                  <a:pt x="41012" y="3706"/>
                </a:moveTo>
                <a:cubicBezTo>
                  <a:pt x="41392" y="3896"/>
                  <a:pt x="41772" y="4086"/>
                  <a:pt x="42152" y="4308"/>
                </a:cubicBezTo>
                <a:cubicBezTo>
                  <a:pt x="40917" y="5574"/>
                  <a:pt x="39681" y="6810"/>
                  <a:pt x="38478" y="8076"/>
                </a:cubicBezTo>
                <a:cubicBezTo>
                  <a:pt x="38098" y="7886"/>
                  <a:pt x="37718" y="7696"/>
                  <a:pt x="37338" y="7538"/>
                </a:cubicBezTo>
                <a:cubicBezTo>
                  <a:pt x="38541" y="6239"/>
                  <a:pt x="39776" y="4973"/>
                  <a:pt x="41012" y="3706"/>
                </a:cubicBezTo>
                <a:close/>
                <a:moveTo>
                  <a:pt x="42405" y="4466"/>
                </a:moveTo>
                <a:cubicBezTo>
                  <a:pt x="42817" y="4719"/>
                  <a:pt x="43197" y="4941"/>
                  <a:pt x="43577" y="5226"/>
                </a:cubicBezTo>
                <a:cubicBezTo>
                  <a:pt x="42278" y="6366"/>
                  <a:pt x="41043" y="7570"/>
                  <a:pt x="39840" y="8805"/>
                </a:cubicBezTo>
                <a:cubicBezTo>
                  <a:pt x="39460" y="8615"/>
                  <a:pt x="39111" y="8393"/>
                  <a:pt x="38731" y="8203"/>
                </a:cubicBezTo>
                <a:cubicBezTo>
                  <a:pt x="39935" y="6968"/>
                  <a:pt x="41170" y="5701"/>
                  <a:pt x="42405" y="4466"/>
                </a:cubicBezTo>
                <a:close/>
                <a:moveTo>
                  <a:pt x="43893" y="5416"/>
                </a:moveTo>
                <a:cubicBezTo>
                  <a:pt x="44242" y="5638"/>
                  <a:pt x="44558" y="5891"/>
                  <a:pt x="44907" y="6144"/>
                </a:cubicBezTo>
                <a:cubicBezTo>
                  <a:pt x="43545" y="7190"/>
                  <a:pt x="42247" y="8361"/>
                  <a:pt x="40980" y="9565"/>
                </a:cubicBezTo>
                <a:cubicBezTo>
                  <a:pt x="40695" y="9343"/>
                  <a:pt x="40378" y="9153"/>
                  <a:pt x="40061" y="8963"/>
                </a:cubicBezTo>
                <a:cubicBezTo>
                  <a:pt x="41328" y="7760"/>
                  <a:pt x="42595" y="6588"/>
                  <a:pt x="43893" y="5416"/>
                </a:cubicBezTo>
                <a:close/>
                <a:moveTo>
                  <a:pt x="25874" y="666"/>
                </a:moveTo>
                <a:lnTo>
                  <a:pt x="25874" y="666"/>
                </a:lnTo>
                <a:cubicBezTo>
                  <a:pt x="23530" y="3009"/>
                  <a:pt x="21187" y="5353"/>
                  <a:pt x="18843" y="7696"/>
                </a:cubicBezTo>
                <a:cubicBezTo>
                  <a:pt x="17070" y="8520"/>
                  <a:pt x="15391" y="9533"/>
                  <a:pt x="13903" y="10768"/>
                </a:cubicBezTo>
                <a:cubicBezTo>
                  <a:pt x="14093" y="10610"/>
                  <a:pt x="14283" y="10420"/>
                  <a:pt x="14441" y="10230"/>
                </a:cubicBezTo>
                <a:cubicBezTo>
                  <a:pt x="17608" y="7158"/>
                  <a:pt x="20743" y="4054"/>
                  <a:pt x="23847" y="919"/>
                </a:cubicBezTo>
                <a:cubicBezTo>
                  <a:pt x="24512" y="824"/>
                  <a:pt x="25177" y="729"/>
                  <a:pt x="25874" y="666"/>
                </a:cubicBezTo>
                <a:close/>
                <a:moveTo>
                  <a:pt x="45065" y="6271"/>
                </a:moveTo>
                <a:cubicBezTo>
                  <a:pt x="45382" y="6493"/>
                  <a:pt x="45699" y="6746"/>
                  <a:pt x="45984" y="7000"/>
                </a:cubicBezTo>
                <a:cubicBezTo>
                  <a:pt x="44907" y="8298"/>
                  <a:pt x="43767" y="9533"/>
                  <a:pt x="42595" y="10768"/>
                </a:cubicBezTo>
                <a:cubicBezTo>
                  <a:pt x="42152" y="10388"/>
                  <a:pt x="41677" y="10040"/>
                  <a:pt x="41202" y="9691"/>
                </a:cubicBezTo>
                <a:cubicBezTo>
                  <a:pt x="42437" y="8488"/>
                  <a:pt x="43735" y="7348"/>
                  <a:pt x="45065" y="6271"/>
                </a:cubicBezTo>
                <a:close/>
                <a:moveTo>
                  <a:pt x="46079" y="7095"/>
                </a:moveTo>
                <a:cubicBezTo>
                  <a:pt x="46427" y="7380"/>
                  <a:pt x="46744" y="7665"/>
                  <a:pt x="47060" y="7950"/>
                </a:cubicBezTo>
                <a:cubicBezTo>
                  <a:pt x="45952" y="9216"/>
                  <a:pt x="44780" y="10451"/>
                  <a:pt x="43608" y="11655"/>
                </a:cubicBezTo>
                <a:cubicBezTo>
                  <a:pt x="43323" y="11370"/>
                  <a:pt x="43007" y="11116"/>
                  <a:pt x="42690" y="10831"/>
                </a:cubicBezTo>
                <a:cubicBezTo>
                  <a:pt x="43862" y="9628"/>
                  <a:pt x="45002" y="8393"/>
                  <a:pt x="46079" y="7095"/>
                </a:cubicBezTo>
                <a:close/>
                <a:moveTo>
                  <a:pt x="47250" y="8140"/>
                </a:moveTo>
                <a:cubicBezTo>
                  <a:pt x="47599" y="8488"/>
                  <a:pt x="47947" y="8836"/>
                  <a:pt x="48295" y="9185"/>
                </a:cubicBezTo>
                <a:cubicBezTo>
                  <a:pt x="47155" y="10420"/>
                  <a:pt x="46015" y="11655"/>
                  <a:pt x="44843" y="12890"/>
                </a:cubicBezTo>
                <a:cubicBezTo>
                  <a:pt x="44527" y="12542"/>
                  <a:pt x="44210" y="12225"/>
                  <a:pt x="43893" y="11908"/>
                </a:cubicBezTo>
                <a:cubicBezTo>
                  <a:pt x="45034" y="10673"/>
                  <a:pt x="46174" y="9438"/>
                  <a:pt x="47250" y="8140"/>
                </a:cubicBezTo>
                <a:close/>
                <a:moveTo>
                  <a:pt x="48454" y="9343"/>
                </a:moveTo>
                <a:cubicBezTo>
                  <a:pt x="48739" y="9628"/>
                  <a:pt x="48992" y="9913"/>
                  <a:pt x="49245" y="10198"/>
                </a:cubicBezTo>
                <a:cubicBezTo>
                  <a:pt x="48042" y="11402"/>
                  <a:pt x="46870" y="12637"/>
                  <a:pt x="45699" y="13840"/>
                </a:cubicBezTo>
                <a:cubicBezTo>
                  <a:pt x="45477" y="13587"/>
                  <a:pt x="45287" y="13365"/>
                  <a:pt x="45065" y="13143"/>
                </a:cubicBezTo>
                <a:cubicBezTo>
                  <a:pt x="46237" y="11877"/>
                  <a:pt x="47345" y="10641"/>
                  <a:pt x="48454" y="9343"/>
                </a:cubicBezTo>
                <a:close/>
                <a:moveTo>
                  <a:pt x="49404" y="10388"/>
                </a:moveTo>
                <a:cubicBezTo>
                  <a:pt x="49721" y="10768"/>
                  <a:pt x="50006" y="11148"/>
                  <a:pt x="50322" y="11528"/>
                </a:cubicBezTo>
                <a:cubicBezTo>
                  <a:pt x="49087" y="12732"/>
                  <a:pt x="47884" y="13903"/>
                  <a:pt x="46649" y="15107"/>
                </a:cubicBezTo>
                <a:cubicBezTo>
                  <a:pt x="46395" y="14758"/>
                  <a:pt x="46174" y="14442"/>
                  <a:pt x="45920" y="14125"/>
                </a:cubicBezTo>
                <a:cubicBezTo>
                  <a:pt x="47060" y="12890"/>
                  <a:pt x="48232" y="11623"/>
                  <a:pt x="49404" y="10388"/>
                </a:cubicBezTo>
                <a:close/>
                <a:moveTo>
                  <a:pt x="13111" y="5099"/>
                </a:moveTo>
                <a:lnTo>
                  <a:pt x="13111" y="5099"/>
                </a:lnTo>
                <a:cubicBezTo>
                  <a:pt x="9881" y="8393"/>
                  <a:pt x="6809" y="11813"/>
                  <a:pt x="3800" y="15297"/>
                </a:cubicBezTo>
                <a:cubicBezTo>
                  <a:pt x="5986" y="11148"/>
                  <a:pt x="9216" y="7633"/>
                  <a:pt x="13111" y="5099"/>
                </a:cubicBezTo>
                <a:close/>
                <a:moveTo>
                  <a:pt x="50386" y="11655"/>
                </a:moveTo>
                <a:cubicBezTo>
                  <a:pt x="50512" y="11813"/>
                  <a:pt x="50671" y="12003"/>
                  <a:pt x="50797" y="12193"/>
                </a:cubicBezTo>
                <a:cubicBezTo>
                  <a:pt x="49562" y="13365"/>
                  <a:pt x="48359" y="14568"/>
                  <a:pt x="47124" y="15803"/>
                </a:cubicBezTo>
                <a:cubicBezTo>
                  <a:pt x="47029" y="15613"/>
                  <a:pt x="46902" y="15455"/>
                  <a:pt x="46775" y="15297"/>
                </a:cubicBezTo>
                <a:cubicBezTo>
                  <a:pt x="48010" y="14093"/>
                  <a:pt x="49214" y="12858"/>
                  <a:pt x="50386" y="11655"/>
                </a:cubicBezTo>
                <a:close/>
                <a:moveTo>
                  <a:pt x="50892" y="12320"/>
                </a:moveTo>
                <a:cubicBezTo>
                  <a:pt x="51114" y="12637"/>
                  <a:pt x="51336" y="12953"/>
                  <a:pt x="51526" y="13270"/>
                </a:cubicBezTo>
                <a:cubicBezTo>
                  <a:pt x="50354" y="14568"/>
                  <a:pt x="49150" y="15835"/>
                  <a:pt x="47915" y="17070"/>
                </a:cubicBezTo>
                <a:cubicBezTo>
                  <a:pt x="47757" y="16754"/>
                  <a:pt x="47567" y="16469"/>
                  <a:pt x="47377" y="16152"/>
                </a:cubicBezTo>
                <a:cubicBezTo>
                  <a:pt x="48549" y="14885"/>
                  <a:pt x="49721" y="13618"/>
                  <a:pt x="50892" y="12320"/>
                </a:cubicBezTo>
                <a:close/>
                <a:moveTo>
                  <a:pt x="16848" y="3041"/>
                </a:moveTo>
                <a:cubicBezTo>
                  <a:pt x="14916" y="5004"/>
                  <a:pt x="12921" y="6936"/>
                  <a:pt x="10958" y="8900"/>
                </a:cubicBezTo>
                <a:cubicBezTo>
                  <a:pt x="8044" y="11813"/>
                  <a:pt x="5257" y="14885"/>
                  <a:pt x="2534" y="17989"/>
                </a:cubicBezTo>
                <a:cubicBezTo>
                  <a:pt x="2819" y="17324"/>
                  <a:pt x="3104" y="16659"/>
                  <a:pt x="3420" y="16025"/>
                </a:cubicBezTo>
                <a:cubicBezTo>
                  <a:pt x="6492" y="12510"/>
                  <a:pt x="9564" y="9058"/>
                  <a:pt x="12794" y="5701"/>
                </a:cubicBezTo>
                <a:cubicBezTo>
                  <a:pt x="13174" y="5321"/>
                  <a:pt x="13554" y="4941"/>
                  <a:pt x="13934" y="4561"/>
                </a:cubicBezTo>
                <a:cubicBezTo>
                  <a:pt x="14885" y="3991"/>
                  <a:pt x="15866" y="3484"/>
                  <a:pt x="16848" y="3041"/>
                </a:cubicBezTo>
                <a:close/>
                <a:moveTo>
                  <a:pt x="51716" y="13555"/>
                </a:moveTo>
                <a:cubicBezTo>
                  <a:pt x="51906" y="13872"/>
                  <a:pt x="52127" y="14220"/>
                  <a:pt x="52317" y="14568"/>
                </a:cubicBezTo>
                <a:cubicBezTo>
                  <a:pt x="51082" y="15803"/>
                  <a:pt x="49816" y="17039"/>
                  <a:pt x="48580" y="18305"/>
                </a:cubicBezTo>
                <a:cubicBezTo>
                  <a:pt x="48422" y="18020"/>
                  <a:pt x="48295" y="17704"/>
                  <a:pt x="48137" y="17419"/>
                </a:cubicBezTo>
                <a:cubicBezTo>
                  <a:pt x="49340" y="16152"/>
                  <a:pt x="50544" y="14885"/>
                  <a:pt x="51716" y="13555"/>
                </a:cubicBezTo>
                <a:close/>
                <a:moveTo>
                  <a:pt x="52507" y="14917"/>
                </a:moveTo>
                <a:cubicBezTo>
                  <a:pt x="52824" y="15455"/>
                  <a:pt x="53109" y="16025"/>
                  <a:pt x="53362" y="16595"/>
                </a:cubicBezTo>
                <a:cubicBezTo>
                  <a:pt x="52096" y="17925"/>
                  <a:pt x="50829" y="19224"/>
                  <a:pt x="49531" y="20522"/>
                </a:cubicBezTo>
                <a:cubicBezTo>
                  <a:pt x="49309" y="19952"/>
                  <a:pt x="49055" y="19382"/>
                  <a:pt x="48802" y="18812"/>
                </a:cubicBezTo>
                <a:cubicBezTo>
                  <a:pt x="50069" y="17514"/>
                  <a:pt x="51304" y="16215"/>
                  <a:pt x="52507" y="14917"/>
                </a:cubicBezTo>
                <a:close/>
                <a:moveTo>
                  <a:pt x="19667" y="1933"/>
                </a:moveTo>
                <a:lnTo>
                  <a:pt x="19667" y="1933"/>
                </a:lnTo>
                <a:cubicBezTo>
                  <a:pt x="13554" y="8298"/>
                  <a:pt x="7506" y="14758"/>
                  <a:pt x="1457" y="21219"/>
                </a:cubicBezTo>
                <a:cubicBezTo>
                  <a:pt x="1710" y="20364"/>
                  <a:pt x="1964" y="19540"/>
                  <a:pt x="2249" y="18717"/>
                </a:cubicBezTo>
                <a:cubicBezTo>
                  <a:pt x="5130" y="15423"/>
                  <a:pt x="8012" y="12162"/>
                  <a:pt x="11116" y="9058"/>
                </a:cubicBezTo>
                <a:cubicBezTo>
                  <a:pt x="13238" y="6905"/>
                  <a:pt x="15423" y="4846"/>
                  <a:pt x="17545" y="2724"/>
                </a:cubicBezTo>
                <a:cubicBezTo>
                  <a:pt x="18241" y="2439"/>
                  <a:pt x="18970" y="2154"/>
                  <a:pt x="19667" y="1933"/>
                </a:cubicBezTo>
                <a:close/>
                <a:moveTo>
                  <a:pt x="53457" y="16785"/>
                </a:moveTo>
                <a:cubicBezTo>
                  <a:pt x="53679" y="17260"/>
                  <a:pt x="53869" y="17704"/>
                  <a:pt x="54059" y="18179"/>
                </a:cubicBezTo>
                <a:cubicBezTo>
                  <a:pt x="52697" y="19445"/>
                  <a:pt x="51336" y="20681"/>
                  <a:pt x="49974" y="21947"/>
                </a:cubicBezTo>
                <a:cubicBezTo>
                  <a:pt x="49879" y="21536"/>
                  <a:pt x="49752" y="21156"/>
                  <a:pt x="49594" y="20744"/>
                </a:cubicBezTo>
                <a:cubicBezTo>
                  <a:pt x="50924" y="19445"/>
                  <a:pt x="52191" y="18115"/>
                  <a:pt x="53457" y="16785"/>
                </a:cubicBezTo>
                <a:close/>
                <a:moveTo>
                  <a:pt x="23467" y="982"/>
                </a:moveTo>
                <a:lnTo>
                  <a:pt x="23467" y="982"/>
                </a:lnTo>
                <a:cubicBezTo>
                  <a:pt x="20237" y="4308"/>
                  <a:pt x="16943" y="7538"/>
                  <a:pt x="13618" y="10768"/>
                </a:cubicBezTo>
                <a:cubicBezTo>
                  <a:pt x="9469" y="14853"/>
                  <a:pt x="5162" y="18780"/>
                  <a:pt x="1077" y="22929"/>
                </a:cubicBezTo>
                <a:cubicBezTo>
                  <a:pt x="1172" y="22517"/>
                  <a:pt x="1267" y="22074"/>
                  <a:pt x="1362" y="21694"/>
                </a:cubicBezTo>
                <a:cubicBezTo>
                  <a:pt x="7696" y="15012"/>
                  <a:pt x="13998" y="8361"/>
                  <a:pt x="20363" y="1711"/>
                </a:cubicBezTo>
                <a:cubicBezTo>
                  <a:pt x="21377" y="1426"/>
                  <a:pt x="22422" y="1172"/>
                  <a:pt x="23467" y="982"/>
                </a:cubicBezTo>
                <a:close/>
                <a:moveTo>
                  <a:pt x="54123" y="18432"/>
                </a:moveTo>
                <a:cubicBezTo>
                  <a:pt x="54344" y="19002"/>
                  <a:pt x="54566" y="19604"/>
                  <a:pt x="54756" y="20205"/>
                </a:cubicBezTo>
                <a:cubicBezTo>
                  <a:pt x="53331" y="21536"/>
                  <a:pt x="51937" y="22897"/>
                  <a:pt x="50544" y="24259"/>
                </a:cubicBezTo>
                <a:cubicBezTo>
                  <a:pt x="50417" y="23562"/>
                  <a:pt x="50259" y="22866"/>
                  <a:pt x="50069" y="22201"/>
                </a:cubicBezTo>
                <a:cubicBezTo>
                  <a:pt x="51399" y="20902"/>
                  <a:pt x="52761" y="19667"/>
                  <a:pt x="54123" y="18432"/>
                </a:cubicBezTo>
                <a:close/>
                <a:moveTo>
                  <a:pt x="11401" y="13175"/>
                </a:moveTo>
                <a:lnTo>
                  <a:pt x="11401" y="13175"/>
                </a:lnTo>
                <a:cubicBezTo>
                  <a:pt x="10103" y="14632"/>
                  <a:pt x="8962" y="16279"/>
                  <a:pt x="8076" y="18052"/>
                </a:cubicBezTo>
                <a:cubicBezTo>
                  <a:pt x="5637" y="20300"/>
                  <a:pt x="3199" y="22549"/>
                  <a:pt x="792" y="24861"/>
                </a:cubicBezTo>
                <a:cubicBezTo>
                  <a:pt x="855" y="24291"/>
                  <a:pt x="918" y="23752"/>
                  <a:pt x="1045" y="23214"/>
                </a:cubicBezTo>
                <a:cubicBezTo>
                  <a:pt x="4402" y="19762"/>
                  <a:pt x="7917" y="16469"/>
                  <a:pt x="11401" y="13175"/>
                </a:cubicBezTo>
                <a:close/>
                <a:moveTo>
                  <a:pt x="59570" y="22264"/>
                </a:moveTo>
                <a:cubicBezTo>
                  <a:pt x="59981" y="22739"/>
                  <a:pt x="60425" y="23182"/>
                  <a:pt x="60836" y="23657"/>
                </a:cubicBezTo>
                <a:cubicBezTo>
                  <a:pt x="60425" y="24101"/>
                  <a:pt x="59981" y="24544"/>
                  <a:pt x="59570" y="24987"/>
                </a:cubicBezTo>
                <a:cubicBezTo>
                  <a:pt x="59506" y="24481"/>
                  <a:pt x="59506" y="23974"/>
                  <a:pt x="59506" y="23467"/>
                </a:cubicBezTo>
                <a:cubicBezTo>
                  <a:pt x="59506" y="23151"/>
                  <a:pt x="59506" y="22834"/>
                  <a:pt x="59538" y="22517"/>
                </a:cubicBezTo>
                <a:cubicBezTo>
                  <a:pt x="59538" y="22422"/>
                  <a:pt x="59538" y="22359"/>
                  <a:pt x="59570" y="22264"/>
                </a:cubicBezTo>
                <a:close/>
                <a:moveTo>
                  <a:pt x="54851" y="20522"/>
                </a:moveTo>
                <a:cubicBezTo>
                  <a:pt x="54914" y="20776"/>
                  <a:pt x="54978" y="21029"/>
                  <a:pt x="55041" y="21282"/>
                </a:cubicBezTo>
                <a:cubicBezTo>
                  <a:pt x="53616" y="22802"/>
                  <a:pt x="52191" y="24354"/>
                  <a:pt x="50766" y="25843"/>
                </a:cubicBezTo>
                <a:cubicBezTo>
                  <a:pt x="50702" y="25431"/>
                  <a:pt x="50671" y="25019"/>
                  <a:pt x="50576" y="24607"/>
                </a:cubicBezTo>
                <a:cubicBezTo>
                  <a:pt x="52001" y="23214"/>
                  <a:pt x="53426" y="21852"/>
                  <a:pt x="54851" y="20522"/>
                </a:cubicBezTo>
                <a:close/>
                <a:moveTo>
                  <a:pt x="7822" y="18527"/>
                </a:moveTo>
                <a:lnTo>
                  <a:pt x="7822" y="18527"/>
                </a:lnTo>
                <a:cubicBezTo>
                  <a:pt x="7379" y="19477"/>
                  <a:pt x="6999" y="20427"/>
                  <a:pt x="6682" y="21409"/>
                </a:cubicBezTo>
                <a:cubicBezTo>
                  <a:pt x="4624" y="23404"/>
                  <a:pt x="2597" y="25463"/>
                  <a:pt x="570" y="27521"/>
                </a:cubicBezTo>
                <a:cubicBezTo>
                  <a:pt x="602" y="26729"/>
                  <a:pt x="633" y="25938"/>
                  <a:pt x="728" y="25177"/>
                </a:cubicBezTo>
                <a:cubicBezTo>
                  <a:pt x="3072" y="22961"/>
                  <a:pt x="5447" y="20744"/>
                  <a:pt x="7822" y="18527"/>
                </a:cubicBezTo>
                <a:close/>
                <a:moveTo>
                  <a:pt x="55136" y="21631"/>
                </a:moveTo>
                <a:cubicBezTo>
                  <a:pt x="55263" y="22042"/>
                  <a:pt x="55358" y="22486"/>
                  <a:pt x="55421" y="22929"/>
                </a:cubicBezTo>
                <a:cubicBezTo>
                  <a:pt x="53901" y="24544"/>
                  <a:pt x="52412" y="26159"/>
                  <a:pt x="50892" y="27774"/>
                </a:cubicBezTo>
                <a:cubicBezTo>
                  <a:pt x="50861" y="27236"/>
                  <a:pt x="50829" y="26729"/>
                  <a:pt x="50797" y="26191"/>
                </a:cubicBezTo>
                <a:cubicBezTo>
                  <a:pt x="52254" y="24702"/>
                  <a:pt x="53679" y="23151"/>
                  <a:pt x="55136" y="21631"/>
                </a:cubicBezTo>
                <a:close/>
                <a:moveTo>
                  <a:pt x="55484" y="23214"/>
                </a:moveTo>
                <a:cubicBezTo>
                  <a:pt x="55548" y="23594"/>
                  <a:pt x="55611" y="24006"/>
                  <a:pt x="55674" y="24417"/>
                </a:cubicBezTo>
                <a:cubicBezTo>
                  <a:pt x="54091" y="25969"/>
                  <a:pt x="52476" y="27521"/>
                  <a:pt x="50861" y="29073"/>
                </a:cubicBezTo>
                <a:cubicBezTo>
                  <a:pt x="50892" y="28819"/>
                  <a:pt x="50892" y="28534"/>
                  <a:pt x="50892" y="28249"/>
                </a:cubicBezTo>
                <a:cubicBezTo>
                  <a:pt x="50892" y="28154"/>
                  <a:pt x="50892" y="28028"/>
                  <a:pt x="50892" y="27901"/>
                </a:cubicBezTo>
                <a:cubicBezTo>
                  <a:pt x="52412" y="26318"/>
                  <a:pt x="53933" y="24766"/>
                  <a:pt x="55484" y="23214"/>
                </a:cubicBezTo>
                <a:close/>
                <a:moveTo>
                  <a:pt x="6429" y="22264"/>
                </a:moveTo>
                <a:cubicBezTo>
                  <a:pt x="6271" y="22897"/>
                  <a:pt x="6112" y="23562"/>
                  <a:pt x="5986" y="24196"/>
                </a:cubicBezTo>
                <a:cubicBezTo>
                  <a:pt x="4149" y="25938"/>
                  <a:pt x="2344" y="27711"/>
                  <a:pt x="602" y="29548"/>
                </a:cubicBezTo>
                <a:cubicBezTo>
                  <a:pt x="570" y="29104"/>
                  <a:pt x="570" y="28693"/>
                  <a:pt x="570" y="28249"/>
                </a:cubicBezTo>
                <a:cubicBezTo>
                  <a:pt x="570" y="28249"/>
                  <a:pt x="570" y="28218"/>
                  <a:pt x="570" y="28186"/>
                </a:cubicBezTo>
                <a:cubicBezTo>
                  <a:pt x="2534" y="26223"/>
                  <a:pt x="4465" y="24259"/>
                  <a:pt x="6429" y="22264"/>
                </a:cubicBezTo>
                <a:close/>
                <a:moveTo>
                  <a:pt x="5891" y="24734"/>
                </a:moveTo>
                <a:cubicBezTo>
                  <a:pt x="5859" y="24956"/>
                  <a:pt x="5827" y="25209"/>
                  <a:pt x="5796" y="25431"/>
                </a:cubicBezTo>
                <a:cubicBezTo>
                  <a:pt x="4085" y="27141"/>
                  <a:pt x="2375" y="28883"/>
                  <a:pt x="665" y="30625"/>
                </a:cubicBezTo>
                <a:cubicBezTo>
                  <a:pt x="665" y="30435"/>
                  <a:pt x="633" y="30213"/>
                  <a:pt x="633" y="29991"/>
                </a:cubicBezTo>
                <a:cubicBezTo>
                  <a:pt x="2344" y="28218"/>
                  <a:pt x="4117" y="26476"/>
                  <a:pt x="5891" y="24734"/>
                </a:cubicBezTo>
                <a:close/>
                <a:moveTo>
                  <a:pt x="61090" y="23911"/>
                </a:moveTo>
                <a:cubicBezTo>
                  <a:pt x="61185" y="24006"/>
                  <a:pt x="61280" y="24132"/>
                  <a:pt x="61406" y="24259"/>
                </a:cubicBezTo>
                <a:cubicBezTo>
                  <a:pt x="59443" y="26381"/>
                  <a:pt x="57574" y="28598"/>
                  <a:pt x="55611" y="30720"/>
                </a:cubicBezTo>
                <a:lnTo>
                  <a:pt x="54598" y="30720"/>
                </a:lnTo>
                <a:cubicBezTo>
                  <a:pt x="56814" y="28503"/>
                  <a:pt x="59000" y="26254"/>
                  <a:pt x="61090" y="23911"/>
                </a:cubicBezTo>
                <a:close/>
                <a:moveTo>
                  <a:pt x="61596" y="24481"/>
                </a:moveTo>
                <a:lnTo>
                  <a:pt x="62198" y="25146"/>
                </a:lnTo>
                <a:cubicBezTo>
                  <a:pt x="60520" y="26951"/>
                  <a:pt x="58936" y="28883"/>
                  <a:pt x="57258" y="30720"/>
                </a:cubicBezTo>
                <a:lnTo>
                  <a:pt x="55801" y="30720"/>
                </a:lnTo>
                <a:cubicBezTo>
                  <a:pt x="57733" y="28629"/>
                  <a:pt x="59665" y="26571"/>
                  <a:pt x="61596" y="24481"/>
                </a:cubicBezTo>
                <a:close/>
                <a:moveTo>
                  <a:pt x="62388" y="25367"/>
                </a:moveTo>
                <a:cubicBezTo>
                  <a:pt x="62642" y="25621"/>
                  <a:pt x="62863" y="25874"/>
                  <a:pt x="63117" y="26128"/>
                </a:cubicBezTo>
                <a:cubicBezTo>
                  <a:pt x="61596" y="27648"/>
                  <a:pt x="60108" y="29199"/>
                  <a:pt x="58651" y="30751"/>
                </a:cubicBezTo>
                <a:cubicBezTo>
                  <a:pt x="58303" y="30751"/>
                  <a:pt x="57954" y="30751"/>
                  <a:pt x="57606" y="30720"/>
                </a:cubicBezTo>
                <a:cubicBezTo>
                  <a:pt x="59253" y="28978"/>
                  <a:pt x="60773" y="27141"/>
                  <a:pt x="62388" y="25367"/>
                </a:cubicBezTo>
                <a:close/>
                <a:moveTo>
                  <a:pt x="59221" y="25367"/>
                </a:moveTo>
                <a:cubicBezTo>
                  <a:pt x="57511" y="27204"/>
                  <a:pt x="55769" y="28978"/>
                  <a:pt x="53996" y="30751"/>
                </a:cubicBezTo>
                <a:cubicBezTo>
                  <a:pt x="53457" y="30751"/>
                  <a:pt x="52919" y="30751"/>
                  <a:pt x="52381" y="30783"/>
                </a:cubicBezTo>
                <a:cubicBezTo>
                  <a:pt x="54186" y="29009"/>
                  <a:pt x="56023" y="27204"/>
                  <a:pt x="57828" y="25399"/>
                </a:cubicBezTo>
                <a:cubicBezTo>
                  <a:pt x="58271" y="25399"/>
                  <a:pt x="58746" y="25367"/>
                  <a:pt x="59221" y="25367"/>
                </a:cubicBezTo>
                <a:close/>
                <a:moveTo>
                  <a:pt x="55738" y="24861"/>
                </a:moveTo>
                <a:cubicBezTo>
                  <a:pt x="55769" y="25019"/>
                  <a:pt x="55769" y="25177"/>
                  <a:pt x="55801" y="25336"/>
                </a:cubicBezTo>
                <a:cubicBezTo>
                  <a:pt x="55801" y="25304"/>
                  <a:pt x="55833" y="25304"/>
                  <a:pt x="55833" y="25304"/>
                </a:cubicBezTo>
                <a:cubicBezTo>
                  <a:pt x="55864" y="25399"/>
                  <a:pt x="55928" y="25463"/>
                  <a:pt x="56054" y="25463"/>
                </a:cubicBezTo>
                <a:cubicBezTo>
                  <a:pt x="56498" y="25463"/>
                  <a:pt x="56973" y="25431"/>
                  <a:pt x="57416" y="25431"/>
                </a:cubicBezTo>
                <a:cubicBezTo>
                  <a:pt x="55611" y="27204"/>
                  <a:pt x="53806" y="29009"/>
                  <a:pt x="52001" y="30815"/>
                </a:cubicBezTo>
                <a:cubicBezTo>
                  <a:pt x="51589" y="30815"/>
                  <a:pt x="51146" y="30846"/>
                  <a:pt x="50734" y="30878"/>
                </a:cubicBezTo>
                <a:cubicBezTo>
                  <a:pt x="50766" y="30530"/>
                  <a:pt x="50797" y="30181"/>
                  <a:pt x="50829" y="29833"/>
                </a:cubicBezTo>
                <a:cubicBezTo>
                  <a:pt x="52444" y="28186"/>
                  <a:pt x="54091" y="26508"/>
                  <a:pt x="55738" y="24861"/>
                </a:cubicBezTo>
                <a:close/>
                <a:moveTo>
                  <a:pt x="63307" y="26318"/>
                </a:moveTo>
                <a:cubicBezTo>
                  <a:pt x="63560" y="26603"/>
                  <a:pt x="63845" y="26888"/>
                  <a:pt x="64130" y="27173"/>
                </a:cubicBezTo>
                <a:cubicBezTo>
                  <a:pt x="63750" y="27711"/>
                  <a:pt x="63402" y="28186"/>
                  <a:pt x="63243" y="28376"/>
                </a:cubicBezTo>
                <a:cubicBezTo>
                  <a:pt x="62071" y="29769"/>
                  <a:pt x="60836" y="31163"/>
                  <a:pt x="59601" y="32525"/>
                </a:cubicBezTo>
                <a:cubicBezTo>
                  <a:pt x="59570" y="31986"/>
                  <a:pt x="59570" y="31448"/>
                  <a:pt x="59570" y="30941"/>
                </a:cubicBezTo>
                <a:cubicBezTo>
                  <a:pt x="59570" y="30786"/>
                  <a:pt x="59461" y="30708"/>
                  <a:pt x="59341" y="30708"/>
                </a:cubicBezTo>
                <a:cubicBezTo>
                  <a:pt x="59290" y="30708"/>
                  <a:pt x="59237" y="30723"/>
                  <a:pt x="59190" y="30751"/>
                </a:cubicBezTo>
                <a:lnTo>
                  <a:pt x="59063" y="30751"/>
                </a:lnTo>
                <a:cubicBezTo>
                  <a:pt x="60488" y="29263"/>
                  <a:pt x="61881" y="27774"/>
                  <a:pt x="63307" y="26318"/>
                </a:cubicBezTo>
                <a:close/>
                <a:moveTo>
                  <a:pt x="5701" y="26413"/>
                </a:moveTo>
                <a:lnTo>
                  <a:pt x="5701" y="26413"/>
                </a:lnTo>
                <a:cubicBezTo>
                  <a:pt x="5669" y="27014"/>
                  <a:pt x="5637" y="27584"/>
                  <a:pt x="5637" y="28186"/>
                </a:cubicBezTo>
                <a:cubicBezTo>
                  <a:pt x="4054" y="29706"/>
                  <a:pt x="2502" y="31226"/>
                  <a:pt x="918" y="32778"/>
                </a:cubicBezTo>
                <a:cubicBezTo>
                  <a:pt x="855" y="32240"/>
                  <a:pt x="760" y="31733"/>
                  <a:pt x="728" y="31195"/>
                </a:cubicBezTo>
                <a:cubicBezTo>
                  <a:pt x="2375" y="29611"/>
                  <a:pt x="4054" y="28028"/>
                  <a:pt x="5701" y="26413"/>
                </a:cubicBezTo>
                <a:close/>
                <a:moveTo>
                  <a:pt x="64383" y="27426"/>
                </a:moveTo>
                <a:cubicBezTo>
                  <a:pt x="64668" y="27679"/>
                  <a:pt x="64922" y="27964"/>
                  <a:pt x="65207" y="28218"/>
                </a:cubicBezTo>
                <a:cubicBezTo>
                  <a:pt x="64288" y="29231"/>
                  <a:pt x="63370" y="30245"/>
                  <a:pt x="62451" y="31226"/>
                </a:cubicBezTo>
                <a:cubicBezTo>
                  <a:pt x="61945" y="31765"/>
                  <a:pt x="61406" y="32303"/>
                  <a:pt x="60868" y="32810"/>
                </a:cubicBezTo>
                <a:cubicBezTo>
                  <a:pt x="60488" y="33158"/>
                  <a:pt x="60076" y="33475"/>
                  <a:pt x="59728" y="33855"/>
                </a:cubicBezTo>
                <a:cubicBezTo>
                  <a:pt x="59696" y="33570"/>
                  <a:pt x="59665" y="33253"/>
                  <a:pt x="59633" y="32936"/>
                </a:cubicBezTo>
                <a:cubicBezTo>
                  <a:pt x="61248" y="31131"/>
                  <a:pt x="62832" y="29294"/>
                  <a:pt x="64383" y="27426"/>
                </a:cubicBezTo>
                <a:close/>
                <a:moveTo>
                  <a:pt x="5637" y="28566"/>
                </a:moveTo>
                <a:cubicBezTo>
                  <a:pt x="5637" y="28978"/>
                  <a:pt x="5637" y="29358"/>
                  <a:pt x="5669" y="29769"/>
                </a:cubicBezTo>
                <a:cubicBezTo>
                  <a:pt x="4180" y="31290"/>
                  <a:pt x="2724" y="32841"/>
                  <a:pt x="1267" y="34393"/>
                </a:cubicBezTo>
                <a:cubicBezTo>
                  <a:pt x="1140" y="33981"/>
                  <a:pt x="1077" y="33538"/>
                  <a:pt x="982" y="33095"/>
                </a:cubicBezTo>
                <a:cubicBezTo>
                  <a:pt x="2534" y="31606"/>
                  <a:pt x="4085" y="30086"/>
                  <a:pt x="5637" y="28566"/>
                </a:cubicBezTo>
                <a:close/>
                <a:moveTo>
                  <a:pt x="51842" y="32841"/>
                </a:moveTo>
                <a:lnTo>
                  <a:pt x="51842" y="32841"/>
                </a:lnTo>
                <a:cubicBezTo>
                  <a:pt x="51209" y="33475"/>
                  <a:pt x="50576" y="34076"/>
                  <a:pt x="49942" y="34678"/>
                </a:cubicBezTo>
                <a:cubicBezTo>
                  <a:pt x="50132" y="34108"/>
                  <a:pt x="50259" y="33506"/>
                  <a:pt x="50386" y="32905"/>
                </a:cubicBezTo>
                <a:cubicBezTo>
                  <a:pt x="50861" y="32905"/>
                  <a:pt x="51367" y="32873"/>
                  <a:pt x="51842" y="32841"/>
                </a:cubicBezTo>
                <a:close/>
                <a:moveTo>
                  <a:pt x="5701" y="30276"/>
                </a:moveTo>
                <a:cubicBezTo>
                  <a:pt x="5764" y="30656"/>
                  <a:pt x="5796" y="31036"/>
                  <a:pt x="5859" y="31416"/>
                </a:cubicBezTo>
                <a:cubicBezTo>
                  <a:pt x="4434" y="32873"/>
                  <a:pt x="3009" y="34393"/>
                  <a:pt x="1647" y="35882"/>
                </a:cubicBezTo>
                <a:cubicBezTo>
                  <a:pt x="1552" y="35533"/>
                  <a:pt x="1457" y="35217"/>
                  <a:pt x="1362" y="34868"/>
                </a:cubicBezTo>
                <a:cubicBezTo>
                  <a:pt x="2819" y="33348"/>
                  <a:pt x="4275" y="31796"/>
                  <a:pt x="5701" y="30276"/>
                </a:cubicBezTo>
                <a:close/>
                <a:moveTo>
                  <a:pt x="53616" y="32810"/>
                </a:moveTo>
                <a:cubicBezTo>
                  <a:pt x="52032" y="34488"/>
                  <a:pt x="50449" y="36103"/>
                  <a:pt x="48802" y="37687"/>
                </a:cubicBezTo>
                <a:cubicBezTo>
                  <a:pt x="49150" y="36990"/>
                  <a:pt x="49436" y="36230"/>
                  <a:pt x="49689" y="35470"/>
                </a:cubicBezTo>
                <a:cubicBezTo>
                  <a:pt x="50607" y="34615"/>
                  <a:pt x="51526" y="33728"/>
                  <a:pt x="52444" y="32841"/>
                </a:cubicBezTo>
                <a:cubicBezTo>
                  <a:pt x="52824" y="32810"/>
                  <a:pt x="53236" y="32810"/>
                  <a:pt x="53616" y="32810"/>
                </a:cubicBezTo>
                <a:close/>
                <a:moveTo>
                  <a:pt x="5922" y="31891"/>
                </a:moveTo>
                <a:cubicBezTo>
                  <a:pt x="6017" y="32493"/>
                  <a:pt x="6144" y="33095"/>
                  <a:pt x="6271" y="33696"/>
                </a:cubicBezTo>
                <a:cubicBezTo>
                  <a:pt x="4909" y="35027"/>
                  <a:pt x="3547" y="36388"/>
                  <a:pt x="2249" y="37782"/>
                </a:cubicBezTo>
                <a:cubicBezTo>
                  <a:pt x="2059" y="37275"/>
                  <a:pt x="1900" y="36768"/>
                  <a:pt x="1742" y="36293"/>
                </a:cubicBezTo>
                <a:cubicBezTo>
                  <a:pt x="3135" y="34805"/>
                  <a:pt x="4529" y="33348"/>
                  <a:pt x="5922" y="31891"/>
                </a:cubicBezTo>
                <a:close/>
                <a:moveTo>
                  <a:pt x="6366" y="34076"/>
                </a:moveTo>
                <a:cubicBezTo>
                  <a:pt x="6492" y="34551"/>
                  <a:pt x="6651" y="35027"/>
                  <a:pt x="6809" y="35502"/>
                </a:cubicBezTo>
                <a:cubicBezTo>
                  <a:pt x="5479" y="36768"/>
                  <a:pt x="4149" y="38067"/>
                  <a:pt x="2882" y="39397"/>
                </a:cubicBezTo>
                <a:cubicBezTo>
                  <a:pt x="2724" y="38953"/>
                  <a:pt x="2534" y="38542"/>
                  <a:pt x="2375" y="38130"/>
                </a:cubicBezTo>
                <a:cubicBezTo>
                  <a:pt x="3674" y="36768"/>
                  <a:pt x="5035" y="35407"/>
                  <a:pt x="6366" y="34076"/>
                </a:cubicBezTo>
                <a:close/>
                <a:moveTo>
                  <a:pt x="53838" y="32841"/>
                </a:moveTo>
                <a:cubicBezTo>
                  <a:pt x="54281" y="32841"/>
                  <a:pt x="54724" y="32873"/>
                  <a:pt x="55168" y="32936"/>
                </a:cubicBezTo>
                <a:cubicBezTo>
                  <a:pt x="52602" y="35533"/>
                  <a:pt x="49942" y="38035"/>
                  <a:pt x="47250" y="40505"/>
                </a:cubicBezTo>
                <a:cubicBezTo>
                  <a:pt x="47725" y="39777"/>
                  <a:pt x="48169" y="39017"/>
                  <a:pt x="48549" y="38225"/>
                </a:cubicBezTo>
                <a:cubicBezTo>
                  <a:pt x="50354" y="36452"/>
                  <a:pt x="52096" y="34646"/>
                  <a:pt x="53838" y="32841"/>
                </a:cubicBezTo>
                <a:close/>
                <a:moveTo>
                  <a:pt x="6841" y="35533"/>
                </a:moveTo>
                <a:cubicBezTo>
                  <a:pt x="7031" y="36167"/>
                  <a:pt x="7284" y="36768"/>
                  <a:pt x="7537" y="37370"/>
                </a:cubicBezTo>
                <a:cubicBezTo>
                  <a:pt x="6302" y="38637"/>
                  <a:pt x="5004" y="39872"/>
                  <a:pt x="3705" y="41075"/>
                </a:cubicBezTo>
                <a:cubicBezTo>
                  <a:pt x="3452" y="40569"/>
                  <a:pt x="3199" y="40030"/>
                  <a:pt x="2945" y="39523"/>
                </a:cubicBezTo>
                <a:cubicBezTo>
                  <a:pt x="4212" y="38162"/>
                  <a:pt x="5511" y="36832"/>
                  <a:pt x="6841" y="35533"/>
                </a:cubicBezTo>
                <a:close/>
                <a:moveTo>
                  <a:pt x="7632" y="37592"/>
                </a:moveTo>
                <a:cubicBezTo>
                  <a:pt x="7822" y="37972"/>
                  <a:pt x="7981" y="38320"/>
                  <a:pt x="8171" y="38668"/>
                </a:cubicBezTo>
                <a:cubicBezTo>
                  <a:pt x="6904" y="39872"/>
                  <a:pt x="5637" y="41075"/>
                  <a:pt x="4370" y="42279"/>
                </a:cubicBezTo>
                <a:cubicBezTo>
                  <a:pt x="4180" y="41962"/>
                  <a:pt x="3990" y="41614"/>
                  <a:pt x="3832" y="41297"/>
                </a:cubicBezTo>
                <a:cubicBezTo>
                  <a:pt x="5130" y="40125"/>
                  <a:pt x="6397" y="38858"/>
                  <a:pt x="7632" y="37592"/>
                </a:cubicBezTo>
                <a:close/>
                <a:moveTo>
                  <a:pt x="8234" y="38827"/>
                </a:moveTo>
                <a:cubicBezTo>
                  <a:pt x="8456" y="39238"/>
                  <a:pt x="8677" y="39618"/>
                  <a:pt x="8931" y="40030"/>
                </a:cubicBezTo>
                <a:cubicBezTo>
                  <a:pt x="7696" y="41265"/>
                  <a:pt x="6492" y="42500"/>
                  <a:pt x="5289" y="43735"/>
                </a:cubicBezTo>
                <a:cubicBezTo>
                  <a:pt x="5035" y="43355"/>
                  <a:pt x="4782" y="42975"/>
                  <a:pt x="4560" y="42564"/>
                </a:cubicBezTo>
                <a:cubicBezTo>
                  <a:pt x="5827" y="41360"/>
                  <a:pt x="7031" y="40094"/>
                  <a:pt x="8234" y="38827"/>
                </a:cubicBezTo>
                <a:close/>
                <a:moveTo>
                  <a:pt x="9057" y="40252"/>
                </a:moveTo>
                <a:cubicBezTo>
                  <a:pt x="9279" y="40600"/>
                  <a:pt x="9501" y="40917"/>
                  <a:pt x="9722" y="41234"/>
                </a:cubicBezTo>
                <a:cubicBezTo>
                  <a:pt x="8551" y="42500"/>
                  <a:pt x="7379" y="43735"/>
                  <a:pt x="6176" y="44971"/>
                </a:cubicBezTo>
                <a:cubicBezTo>
                  <a:pt x="5922" y="44622"/>
                  <a:pt x="5701" y="44305"/>
                  <a:pt x="5447" y="43957"/>
                </a:cubicBezTo>
                <a:cubicBezTo>
                  <a:pt x="6651" y="42722"/>
                  <a:pt x="7854" y="41487"/>
                  <a:pt x="9057" y="40252"/>
                </a:cubicBezTo>
                <a:close/>
                <a:moveTo>
                  <a:pt x="9849" y="41392"/>
                </a:moveTo>
                <a:cubicBezTo>
                  <a:pt x="10039" y="41677"/>
                  <a:pt x="10229" y="41930"/>
                  <a:pt x="10419" y="42184"/>
                </a:cubicBezTo>
                <a:cubicBezTo>
                  <a:pt x="9311" y="43482"/>
                  <a:pt x="8202" y="44812"/>
                  <a:pt x="7062" y="46047"/>
                </a:cubicBezTo>
                <a:cubicBezTo>
                  <a:pt x="6809" y="45762"/>
                  <a:pt x="6556" y="45446"/>
                  <a:pt x="6302" y="45129"/>
                </a:cubicBezTo>
                <a:cubicBezTo>
                  <a:pt x="7506" y="43894"/>
                  <a:pt x="8677" y="42659"/>
                  <a:pt x="9849" y="41392"/>
                </a:cubicBezTo>
                <a:close/>
                <a:moveTo>
                  <a:pt x="10609" y="42405"/>
                </a:moveTo>
                <a:cubicBezTo>
                  <a:pt x="10894" y="42785"/>
                  <a:pt x="11211" y="43134"/>
                  <a:pt x="11528" y="43482"/>
                </a:cubicBezTo>
                <a:cubicBezTo>
                  <a:pt x="10293" y="44622"/>
                  <a:pt x="9057" y="45794"/>
                  <a:pt x="7886" y="46997"/>
                </a:cubicBezTo>
                <a:cubicBezTo>
                  <a:pt x="7664" y="46744"/>
                  <a:pt x="7411" y="46491"/>
                  <a:pt x="7189" y="46237"/>
                </a:cubicBezTo>
                <a:cubicBezTo>
                  <a:pt x="8361" y="45002"/>
                  <a:pt x="9469" y="43704"/>
                  <a:pt x="10609" y="42405"/>
                </a:cubicBezTo>
                <a:close/>
                <a:moveTo>
                  <a:pt x="11686" y="43640"/>
                </a:moveTo>
                <a:cubicBezTo>
                  <a:pt x="12066" y="44052"/>
                  <a:pt x="12446" y="44432"/>
                  <a:pt x="12858" y="44812"/>
                </a:cubicBezTo>
                <a:cubicBezTo>
                  <a:pt x="11623" y="45984"/>
                  <a:pt x="10388" y="47124"/>
                  <a:pt x="9184" y="48327"/>
                </a:cubicBezTo>
                <a:cubicBezTo>
                  <a:pt x="8804" y="47947"/>
                  <a:pt x="8424" y="47567"/>
                  <a:pt x="8076" y="47187"/>
                </a:cubicBezTo>
                <a:cubicBezTo>
                  <a:pt x="9247" y="45984"/>
                  <a:pt x="10451" y="44812"/>
                  <a:pt x="11686" y="43640"/>
                </a:cubicBezTo>
                <a:close/>
                <a:moveTo>
                  <a:pt x="13016" y="44971"/>
                </a:moveTo>
                <a:cubicBezTo>
                  <a:pt x="13333" y="45287"/>
                  <a:pt x="13681" y="45572"/>
                  <a:pt x="14029" y="45857"/>
                </a:cubicBezTo>
                <a:cubicBezTo>
                  <a:pt x="12858" y="47092"/>
                  <a:pt x="11718" y="48327"/>
                  <a:pt x="10546" y="49531"/>
                </a:cubicBezTo>
                <a:cubicBezTo>
                  <a:pt x="10166" y="49214"/>
                  <a:pt x="9786" y="48897"/>
                  <a:pt x="9437" y="48549"/>
                </a:cubicBezTo>
                <a:cubicBezTo>
                  <a:pt x="10609" y="47346"/>
                  <a:pt x="11813" y="46174"/>
                  <a:pt x="13016" y="44971"/>
                </a:cubicBezTo>
                <a:close/>
                <a:moveTo>
                  <a:pt x="14219" y="46016"/>
                </a:moveTo>
                <a:cubicBezTo>
                  <a:pt x="14441" y="46174"/>
                  <a:pt x="14663" y="46332"/>
                  <a:pt x="14885" y="46491"/>
                </a:cubicBezTo>
                <a:cubicBezTo>
                  <a:pt x="13713" y="47757"/>
                  <a:pt x="12604" y="49024"/>
                  <a:pt x="11496" y="50291"/>
                </a:cubicBezTo>
                <a:cubicBezTo>
                  <a:pt x="11243" y="50101"/>
                  <a:pt x="10989" y="49879"/>
                  <a:pt x="10736" y="49689"/>
                </a:cubicBezTo>
                <a:cubicBezTo>
                  <a:pt x="11908" y="48486"/>
                  <a:pt x="13079" y="47251"/>
                  <a:pt x="14219" y="46016"/>
                </a:cubicBezTo>
                <a:close/>
                <a:moveTo>
                  <a:pt x="15043" y="46617"/>
                </a:moveTo>
                <a:cubicBezTo>
                  <a:pt x="15423" y="46902"/>
                  <a:pt x="15771" y="47156"/>
                  <a:pt x="16183" y="47377"/>
                </a:cubicBezTo>
                <a:lnTo>
                  <a:pt x="12604" y="51114"/>
                </a:lnTo>
                <a:cubicBezTo>
                  <a:pt x="12288" y="50893"/>
                  <a:pt x="11971" y="50671"/>
                  <a:pt x="11654" y="50418"/>
                </a:cubicBezTo>
                <a:cubicBezTo>
                  <a:pt x="12763" y="49151"/>
                  <a:pt x="13903" y="47884"/>
                  <a:pt x="15043" y="46617"/>
                </a:cubicBezTo>
                <a:close/>
                <a:moveTo>
                  <a:pt x="16563" y="47631"/>
                </a:moveTo>
                <a:cubicBezTo>
                  <a:pt x="16816" y="47789"/>
                  <a:pt x="17101" y="47947"/>
                  <a:pt x="17355" y="48106"/>
                </a:cubicBezTo>
                <a:cubicBezTo>
                  <a:pt x="16151" y="49341"/>
                  <a:pt x="14916" y="50576"/>
                  <a:pt x="13713" y="51811"/>
                </a:cubicBezTo>
                <a:cubicBezTo>
                  <a:pt x="13459" y="51653"/>
                  <a:pt x="13206" y="51494"/>
                  <a:pt x="12953" y="51336"/>
                </a:cubicBezTo>
                <a:cubicBezTo>
                  <a:pt x="14156" y="50101"/>
                  <a:pt x="15360" y="48866"/>
                  <a:pt x="16563" y="47631"/>
                </a:cubicBezTo>
                <a:close/>
                <a:moveTo>
                  <a:pt x="17481" y="48169"/>
                </a:moveTo>
                <a:cubicBezTo>
                  <a:pt x="17766" y="48327"/>
                  <a:pt x="18083" y="48486"/>
                  <a:pt x="18400" y="48644"/>
                </a:cubicBezTo>
                <a:cubicBezTo>
                  <a:pt x="17196" y="49911"/>
                  <a:pt x="15993" y="51178"/>
                  <a:pt x="14758" y="52444"/>
                </a:cubicBezTo>
                <a:cubicBezTo>
                  <a:pt x="14473" y="52286"/>
                  <a:pt x="14188" y="52128"/>
                  <a:pt x="13934" y="51969"/>
                </a:cubicBezTo>
                <a:cubicBezTo>
                  <a:pt x="15138" y="50703"/>
                  <a:pt x="16310" y="49436"/>
                  <a:pt x="17481" y="48169"/>
                </a:cubicBezTo>
                <a:close/>
                <a:moveTo>
                  <a:pt x="51431" y="43419"/>
                </a:moveTo>
                <a:lnTo>
                  <a:pt x="51431" y="43419"/>
                </a:lnTo>
                <a:cubicBezTo>
                  <a:pt x="48929" y="47219"/>
                  <a:pt x="45540" y="50354"/>
                  <a:pt x="41518" y="52571"/>
                </a:cubicBezTo>
                <a:cubicBezTo>
                  <a:pt x="43513" y="50481"/>
                  <a:pt x="45857" y="48707"/>
                  <a:pt x="48010" y="46776"/>
                </a:cubicBezTo>
                <a:cubicBezTo>
                  <a:pt x="49214" y="45731"/>
                  <a:pt x="50322" y="44559"/>
                  <a:pt x="51431" y="43419"/>
                </a:cubicBezTo>
                <a:close/>
                <a:moveTo>
                  <a:pt x="18685" y="48771"/>
                </a:moveTo>
                <a:cubicBezTo>
                  <a:pt x="19097" y="48961"/>
                  <a:pt x="19540" y="49151"/>
                  <a:pt x="19952" y="49309"/>
                </a:cubicBezTo>
                <a:cubicBezTo>
                  <a:pt x="18653" y="50608"/>
                  <a:pt x="17355" y="51843"/>
                  <a:pt x="16025" y="53109"/>
                </a:cubicBezTo>
                <a:cubicBezTo>
                  <a:pt x="15708" y="52951"/>
                  <a:pt x="15391" y="52793"/>
                  <a:pt x="15075" y="52603"/>
                </a:cubicBezTo>
                <a:cubicBezTo>
                  <a:pt x="16278" y="51368"/>
                  <a:pt x="17513" y="50069"/>
                  <a:pt x="18685" y="48771"/>
                </a:cubicBezTo>
                <a:close/>
                <a:moveTo>
                  <a:pt x="53584" y="39428"/>
                </a:moveTo>
                <a:cubicBezTo>
                  <a:pt x="53141" y="40442"/>
                  <a:pt x="52634" y="41392"/>
                  <a:pt x="52096" y="42342"/>
                </a:cubicBezTo>
                <a:cubicBezTo>
                  <a:pt x="50734" y="43799"/>
                  <a:pt x="49372" y="45287"/>
                  <a:pt x="47884" y="46649"/>
                </a:cubicBezTo>
                <a:cubicBezTo>
                  <a:pt x="45635" y="48771"/>
                  <a:pt x="43102" y="50576"/>
                  <a:pt x="41012" y="52824"/>
                </a:cubicBezTo>
                <a:cubicBezTo>
                  <a:pt x="40505" y="53109"/>
                  <a:pt x="39998" y="53331"/>
                  <a:pt x="39460" y="53584"/>
                </a:cubicBezTo>
                <a:cubicBezTo>
                  <a:pt x="44178" y="48897"/>
                  <a:pt x="48960" y="44210"/>
                  <a:pt x="53584" y="39428"/>
                </a:cubicBezTo>
                <a:close/>
                <a:moveTo>
                  <a:pt x="20268" y="49436"/>
                </a:moveTo>
                <a:cubicBezTo>
                  <a:pt x="20522" y="49531"/>
                  <a:pt x="20775" y="49626"/>
                  <a:pt x="21028" y="49721"/>
                </a:cubicBezTo>
                <a:cubicBezTo>
                  <a:pt x="19762" y="51019"/>
                  <a:pt x="18526" y="52349"/>
                  <a:pt x="17323" y="53711"/>
                </a:cubicBezTo>
                <a:cubicBezTo>
                  <a:pt x="16975" y="53553"/>
                  <a:pt x="16626" y="53394"/>
                  <a:pt x="16310" y="53236"/>
                </a:cubicBezTo>
                <a:cubicBezTo>
                  <a:pt x="17640" y="52001"/>
                  <a:pt x="18938" y="50734"/>
                  <a:pt x="20268" y="49436"/>
                </a:cubicBezTo>
                <a:close/>
                <a:moveTo>
                  <a:pt x="21218" y="49784"/>
                </a:moveTo>
                <a:cubicBezTo>
                  <a:pt x="21947" y="50006"/>
                  <a:pt x="22675" y="50196"/>
                  <a:pt x="23404" y="50386"/>
                </a:cubicBezTo>
                <a:cubicBezTo>
                  <a:pt x="22010" y="51716"/>
                  <a:pt x="20648" y="53078"/>
                  <a:pt x="19255" y="54471"/>
                </a:cubicBezTo>
                <a:cubicBezTo>
                  <a:pt x="18653" y="54250"/>
                  <a:pt x="18051" y="54028"/>
                  <a:pt x="17481" y="53774"/>
                </a:cubicBezTo>
                <a:cubicBezTo>
                  <a:pt x="18685" y="52413"/>
                  <a:pt x="19952" y="51083"/>
                  <a:pt x="21218" y="49784"/>
                </a:cubicBezTo>
                <a:close/>
                <a:moveTo>
                  <a:pt x="55136" y="34900"/>
                </a:moveTo>
                <a:cubicBezTo>
                  <a:pt x="54819" y="36135"/>
                  <a:pt x="54439" y="37307"/>
                  <a:pt x="53996" y="38478"/>
                </a:cubicBezTo>
                <a:cubicBezTo>
                  <a:pt x="52982" y="39523"/>
                  <a:pt x="51969" y="40569"/>
                  <a:pt x="50924" y="41582"/>
                </a:cubicBezTo>
                <a:cubicBezTo>
                  <a:pt x="46870" y="45699"/>
                  <a:pt x="42658" y="49721"/>
                  <a:pt x="38668" y="53933"/>
                </a:cubicBezTo>
                <a:cubicBezTo>
                  <a:pt x="37591" y="54376"/>
                  <a:pt x="36483" y="54725"/>
                  <a:pt x="35311" y="55041"/>
                </a:cubicBezTo>
                <a:cubicBezTo>
                  <a:pt x="39333" y="50418"/>
                  <a:pt x="43893" y="46364"/>
                  <a:pt x="48264" y="41994"/>
                </a:cubicBezTo>
                <a:cubicBezTo>
                  <a:pt x="50576" y="39682"/>
                  <a:pt x="52856" y="37275"/>
                  <a:pt x="55136" y="34900"/>
                </a:cubicBezTo>
                <a:close/>
                <a:moveTo>
                  <a:pt x="23657" y="50418"/>
                </a:moveTo>
                <a:cubicBezTo>
                  <a:pt x="24290" y="50544"/>
                  <a:pt x="24924" y="50639"/>
                  <a:pt x="25557" y="50734"/>
                </a:cubicBezTo>
                <a:cubicBezTo>
                  <a:pt x="24132" y="52159"/>
                  <a:pt x="22738" y="53616"/>
                  <a:pt x="21377" y="55105"/>
                </a:cubicBezTo>
                <a:cubicBezTo>
                  <a:pt x="20743" y="54946"/>
                  <a:pt x="20110" y="54725"/>
                  <a:pt x="19477" y="54535"/>
                </a:cubicBezTo>
                <a:cubicBezTo>
                  <a:pt x="20870" y="53141"/>
                  <a:pt x="22263" y="51779"/>
                  <a:pt x="23657" y="50418"/>
                </a:cubicBezTo>
                <a:close/>
                <a:moveTo>
                  <a:pt x="26159" y="50798"/>
                </a:moveTo>
                <a:cubicBezTo>
                  <a:pt x="26570" y="50829"/>
                  <a:pt x="27014" y="50861"/>
                  <a:pt x="27457" y="50861"/>
                </a:cubicBezTo>
                <a:cubicBezTo>
                  <a:pt x="25937" y="52381"/>
                  <a:pt x="24449" y="53901"/>
                  <a:pt x="22992" y="55453"/>
                </a:cubicBezTo>
                <a:cubicBezTo>
                  <a:pt x="22580" y="55390"/>
                  <a:pt x="22168" y="55295"/>
                  <a:pt x="21757" y="55168"/>
                </a:cubicBezTo>
                <a:cubicBezTo>
                  <a:pt x="23245" y="53711"/>
                  <a:pt x="24702" y="52254"/>
                  <a:pt x="26159" y="50798"/>
                </a:cubicBezTo>
                <a:close/>
                <a:moveTo>
                  <a:pt x="28534" y="50893"/>
                </a:moveTo>
                <a:cubicBezTo>
                  <a:pt x="26982" y="52444"/>
                  <a:pt x="25462" y="54028"/>
                  <a:pt x="23942" y="55611"/>
                </a:cubicBezTo>
                <a:cubicBezTo>
                  <a:pt x="23752" y="55580"/>
                  <a:pt x="23562" y="55548"/>
                  <a:pt x="23372" y="55516"/>
                </a:cubicBezTo>
                <a:cubicBezTo>
                  <a:pt x="24860" y="53965"/>
                  <a:pt x="26380" y="52413"/>
                  <a:pt x="27932" y="50893"/>
                </a:cubicBezTo>
                <a:close/>
                <a:moveTo>
                  <a:pt x="55548" y="32968"/>
                </a:moveTo>
                <a:cubicBezTo>
                  <a:pt x="55453" y="33411"/>
                  <a:pt x="55389" y="33855"/>
                  <a:pt x="55294" y="34298"/>
                </a:cubicBezTo>
                <a:cubicBezTo>
                  <a:pt x="52666" y="37085"/>
                  <a:pt x="50037" y="39840"/>
                  <a:pt x="47314" y="42564"/>
                </a:cubicBezTo>
                <a:cubicBezTo>
                  <a:pt x="43133" y="46744"/>
                  <a:pt x="38478" y="50544"/>
                  <a:pt x="34741" y="55168"/>
                </a:cubicBezTo>
                <a:cubicBezTo>
                  <a:pt x="34044" y="55358"/>
                  <a:pt x="33348" y="55485"/>
                  <a:pt x="32619" y="55611"/>
                </a:cubicBezTo>
                <a:cubicBezTo>
                  <a:pt x="35153" y="52698"/>
                  <a:pt x="37845" y="49911"/>
                  <a:pt x="40600" y="47219"/>
                </a:cubicBezTo>
                <a:cubicBezTo>
                  <a:pt x="42912" y="45699"/>
                  <a:pt x="44970" y="43767"/>
                  <a:pt x="46585" y="41487"/>
                </a:cubicBezTo>
                <a:cubicBezTo>
                  <a:pt x="46712" y="41392"/>
                  <a:pt x="46807" y="41297"/>
                  <a:pt x="46902" y="41202"/>
                </a:cubicBezTo>
                <a:cubicBezTo>
                  <a:pt x="49784" y="38510"/>
                  <a:pt x="52666" y="35787"/>
                  <a:pt x="55453" y="32968"/>
                </a:cubicBezTo>
                <a:close/>
                <a:moveTo>
                  <a:pt x="30941" y="50734"/>
                </a:moveTo>
                <a:lnTo>
                  <a:pt x="30941" y="50734"/>
                </a:lnTo>
                <a:cubicBezTo>
                  <a:pt x="29199" y="52413"/>
                  <a:pt x="27521" y="54123"/>
                  <a:pt x="25842" y="55833"/>
                </a:cubicBezTo>
                <a:cubicBezTo>
                  <a:pt x="25367" y="55801"/>
                  <a:pt x="24892" y="55738"/>
                  <a:pt x="24449" y="55675"/>
                </a:cubicBezTo>
                <a:cubicBezTo>
                  <a:pt x="26127" y="54091"/>
                  <a:pt x="27806" y="52476"/>
                  <a:pt x="29484" y="50861"/>
                </a:cubicBezTo>
                <a:cubicBezTo>
                  <a:pt x="29991" y="50829"/>
                  <a:pt x="30466" y="50798"/>
                  <a:pt x="30941" y="50734"/>
                </a:cubicBezTo>
                <a:close/>
                <a:moveTo>
                  <a:pt x="39491" y="47916"/>
                </a:moveTo>
                <a:cubicBezTo>
                  <a:pt x="36958" y="50386"/>
                  <a:pt x="34519" y="52951"/>
                  <a:pt x="32239" y="55675"/>
                </a:cubicBezTo>
                <a:cubicBezTo>
                  <a:pt x="31511" y="55770"/>
                  <a:pt x="30751" y="55865"/>
                  <a:pt x="29991" y="55896"/>
                </a:cubicBezTo>
                <a:cubicBezTo>
                  <a:pt x="32049" y="53584"/>
                  <a:pt x="34266" y="51399"/>
                  <a:pt x="36578" y="49309"/>
                </a:cubicBezTo>
                <a:cubicBezTo>
                  <a:pt x="37591" y="48897"/>
                  <a:pt x="38541" y="48454"/>
                  <a:pt x="39491" y="47916"/>
                </a:cubicBezTo>
                <a:close/>
                <a:moveTo>
                  <a:pt x="33316" y="50323"/>
                </a:moveTo>
                <a:lnTo>
                  <a:pt x="33316" y="50323"/>
                </a:lnTo>
                <a:cubicBezTo>
                  <a:pt x="31384" y="52159"/>
                  <a:pt x="29484" y="54028"/>
                  <a:pt x="27616" y="55928"/>
                </a:cubicBezTo>
                <a:cubicBezTo>
                  <a:pt x="27109" y="55928"/>
                  <a:pt x="26602" y="55896"/>
                  <a:pt x="26127" y="55865"/>
                </a:cubicBezTo>
                <a:cubicBezTo>
                  <a:pt x="27837" y="54123"/>
                  <a:pt x="29579" y="52381"/>
                  <a:pt x="31352" y="50703"/>
                </a:cubicBezTo>
                <a:cubicBezTo>
                  <a:pt x="32018" y="50608"/>
                  <a:pt x="32651" y="50481"/>
                  <a:pt x="33316" y="50323"/>
                </a:cubicBezTo>
                <a:close/>
                <a:moveTo>
                  <a:pt x="35754" y="49594"/>
                </a:moveTo>
                <a:lnTo>
                  <a:pt x="35754" y="49594"/>
                </a:lnTo>
                <a:cubicBezTo>
                  <a:pt x="33569" y="51589"/>
                  <a:pt x="31479" y="53679"/>
                  <a:pt x="29611" y="55928"/>
                </a:cubicBezTo>
                <a:cubicBezTo>
                  <a:pt x="29167" y="55928"/>
                  <a:pt x="28692" y="55960"/>
                  <a:pt x="28249" y="55960"/>
                </a:cubicBezTo>
                <a:lnTo>
                  <a:pt x="28027" y="55960"/>
                </a:lnTo>
                <a:cubicBezTo>
                  <a:pt x="30054" y="53996"/>
                  <a:pt x="32081" y="52064"/>
                  <a:pt x="34108" y="50133"/>
                </a:cubicBezTo>
                <a:cubicBezTo>
                  <a:pt x="34678" y="49974"/>
                  <a:pt x="35216" y="49816"/>
                  <a:pt x="35754" y="49594"/>
                </a:cubicBezTo>
                <a:close/>
                <a:moveTo>
                  <a:pt x="28249" y="1"/>
                </a:moveTo>
                <a:cubicBezTo>
                  <a:pt x="15835" y="1"/>
                  <a:pt x="5289" y="8045"/>
                  <a:pt x="1489" y="19192"/>
                </a:cubicBezTo>
                <a:cubicBezTo>
                  <a:pt x="1457" y="19224"/>
                  <a:pt x="1425" y="19255"/>
                  <a:pt x="1394" y="19319"/>
                </a:cubicBezTo>
                <a:cubicBezTo>
                  <a:pt x="1362" y="19414"/>
                  <a:pt x="1362" y="19509"/>
                  <a:pt x="1330" y="19635"/>
                </a:cubicBezTo>
                <a:cubicBezTo>
                  <a:pt x="475" y="22359"/>
                  <a:pt x="0" y="25241"/>
                  <a:pt x="0" y="28249"/>
                </a:cubicBezTo>
                <a:cubicBezTo>
                  <a:pt x="0" y="43830"/>
                  <a:pt x="12668" y="56530"/>
                  <a:pt x="28249" y="56530"/>
                </a:cubicBezTo>
                <a:cubicBezTo>
                  <a:pt x="42342" y="56530"/>
                  <a:pt x="54091" y="46142"/>
                  <a:pt x="56181" y="32588"/>
                </a:cubicBezTo>
                <a:cubicBezTo>
                  <a:pt x="56118" y="32588"/>
                  <a:pt x="56054" y="32588"/>
                  <a:pt x="55991" y="32556"/>
                </a:cubicBezTo>
                <a:cubicBezTo>
                  <a:pt x="55928" y="32588"/>
                  <a:pt x="55864" y="32588"/>
                  <a:pt x="55801" y="32620"/>
                </a:cubicBezTo>
                <a:cubicBezTo>
                  <a:pt x="55769" y="32620"/>
                  <a:pt x="55769" y="32588"/>
                  <a:pt x="55769" y="32588"/>
                </a:cubicBezTo>
                <a:cubicBezTo>
                  <a:pt x="55504" y="32592"/>
                  <a:pt x="55238" y="32594"/>
                  <a:pt x="54972" y="32594"/>
                </a:cubicBezTo>
                <a:cubicBezTo>
                  <a:pt x="53330" y="32594"/>
                  <a:pt x="51672" y="32520"/>
                  <a:pt x="50037" y="32493"/>
                </a:cubicBezTo>
                <a:cubicBezTo>
                  <a:pt x="49879" y="32493"/>
                  <a:pt x="49816" y="32651"/>
                  <a:pt x="49847" y="32778"/>
                </a:cubicBezTo>
                <a:cubicBezTo>
                  <a:pt x="47757" y="42785"/>
                  <a:pt x="38858" y="50354"/>
                  <a:pt x="28249" y="50354"/>
                </a:cubicBezTo>
                <a:cubicBezTo>
                  <a:pt x="20743" y="50354"/>
                  <a:pt x="14124" y="46586"/>
                  <a:pt x="10134" y="40854"/>
                </a:cubicBezTo>
                <a:cubicBezTo>
                  <a:pt x="10134" y="40854"/>
                  <a:pt x="10134" y="40822"/>
                  <a:pt x="10134" y="40790"/>
                </a:cubicBezTo>
                <a:cubicBezTo>
                  <a:pt x="10103" y="40790"/>
                  <a:pt x="10103" y="40790"/>
                  <a:pt x="10103" y="40822"/>
                </a:cubicBezTo>
                <a:cubicBezTo>
                  <a:pt x="9881" y="40505"/>
                  <a:pt x="9659" y="40189"/>
                  <a:pt x="9469" y="39840"/>
                </a:cubicBezTo>
                <a:lnTo>
                  <a:pt x="9406" y="39745"/>
                </a:lnTo>
                <a:cubicBezTo>
                  <a:pt x="7347" y="36388"/>
                  <a:pt x="6176" y="32461"/>
                  <a:pt x="6176" y="28281"/>
                </a:cubicBezTo>
                <a:cubicBezTo>
                  <a:pt x="6176" y="16089"/>
                  <a:pt x="16088" y="6208"/>
                  <a:pt x="28249" y="6208"/>
                </a:cubicBezTo>
                <a:cubicBezTo>
                  <a:pt x="40410" y="6208"/>
                  <a:pt x="50322" y="16089"/>
                  <a:pt x="50322" y="28281"/>
                </a:cubicBezTo>
                <a:cubicBezTo>
                  <a:pt x="50322" y="29231"/>
                  <a:pt x="50259" y="30181"/>
                  <a:pt x="50132" y="31131"/>
                </a:cubicBezTo>
                <a:lnTo>
                  <a:pt x="50322" y="31131"/>
                </a:lnTo>
                <a:cubicBezTo>
                  <a:pt x="50354" y="31163"/>
                  <a:pt x="50386" y="31163"/>
                  <a:pt x="50417" y="31163"/>
                </a:cubicBezTo>
                <a:cubicBezTo>
                  <a:pt x="51382" y="31293"/>
                  <a:pt x="52370" y="31338"/>
                  <a:pt x="53366" y="31338"/>
                </a:cubicBezTo>
                <a:cubicBezTo>
                  <a:pt x="55278" y="31338"/>
                  <a:pt x="57220" y="31173"/>
                  <a:pt x="59095" y="31131"/>
                </a:cubicBezTo>
                <a:cubicBezTo>
                  <a:pt x="59126" y="32176"/>
                  <a:pt x="59253" y="33190"/>
                  <a:pt x="59253" y="34235"/>
                </a:cubicBezTo>
                <a:cubicBezTo>
                  <a:pt x="59253" y="34394"/>
                  <a:pt x="59342" y="34464"/>
                  <a:pt x="59464" y="34464"/>
                </a:cubicBezTo>
                <a:cubicBezTo>
                  <a:pt x="59487" y="34464"/>
                  <a:pt x="59512" y="34462"/>
                  <a:pt x="59538" y="34456"/>
                </a:cubicBezTo>
                <a:cubicBezTo>
                  <a:pt x="59554" y="34472"/>
                  <a:pt x="59578" y="34480"/>
                  <a:pt x="59605" y="34480"/>
                </a:cubicBezTo>
                <a:cubicBezTo>
                  <a:pt x="59633" y="34480"/>
                  <a:pt x="59665" y="34472"/>
                  <a:pt x="59696" y="34456"/>
                </a:cubicBezTo>
                <a:cubicBezTo>
                  <a:pt x="60741" y="33918"/>
                  <a:pt x="61596" y="32620"/>
                  <a:pt x="62451" y="31796"/>
                </a:cubicBezTo>
                <a:cubicBezTo>
                  <a:pt x="63528" y="30720"/>
                  <a:pt x="64573" y="29643"/>
                  <a:pt x="65555" y="28471"/>
                </a:cubicBezTo>
                <a:cubicBezTo>
                  <a:pt x="65575" y="28477"/>
                  <a:pt x="65595" y="28479"/>
                  <a:pt x="65614" y="28479"/>
                </a:cubicBezTo>
                <a:cubicBezTo>
                  <a:pt x="65818" y="28479"/>
                  <a:pt x="66010" y="28201"/>
                  <a:pt x="65808" y="28028"/>
                </a:cubicBezTo>
                <a:cubicBezTo>
                  <a:pt x="63623" y="26096"/>
                  <a:pt x="61723" y="23847"/>
                  <a:pt x="59665" y="21789"/>
                </a:cubicBezTo>
                <a:cubicBezTo>
                  <a:pt x="59625" y="21749"/>
                  <a:pt x="59579" y="21732"/>
                  <a:pt x="59533" y="21732"/>
                </a:cubicBezTo>
                <a:cubicBezTo>
                  <a:pt x="59469" y="21732"/>
                  <a:pt x="59403" y="21765"/>
                  <a:pt x="59348" y="21821"/>
                </a:cubicBezTo>
                <a:cubicBezTo>
                  <a:pt x="59000" y="22074"/>
                  <a:pt x="59031" y="22676"/>
                  <a:pt x="59031" y="23087"/>
                </a:cubicBezTo>
                <a:cubicBezTo>
                  <a:pt x="59000" y="23752"/>
                  <a:pt x="59126" y="24417"/>
                  <a:pt x="59063" y="25051"/>
                </a:cubicBezTo>
                <a:cubicBezTo>
                  <a:pt x="58144" y="25051"/>
                  <a:pt x="57226" y="24987"/>
                  <a:pt x="56308" y="24987"/>
                </a:cubicBezTo>
                <a:cubicBezTo>
                  <a:pt x="55104" y="14600"/>
                  <a:pt x="48264" y="5923"/>
                  <a:pt x="38921" y="2091"/>
                </a:cubicBezTo>
                <a:lnTo>
                  <a:pt x="38985" y="2028"/>
                </a:lnTo>
                <a:lnTo>
                  <a:pt x="38668" y="1996"/>
                </a:lnTo>
                <a:cubicBezTo>
                  <a:pt x="35438" y="697"/>
                  <a:pt x="31923" y="1"/>
                  <a:pt x="2824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16"/>
          <p:cNvSpPr/>
          <p:nvPr/>
        </p:nvSpPr>
        <p:spPr>
          <a:xfrm>
            <a:off x="3625553" y="3115573"/>
            <a:ext cx="1892894" cy="1620998"/>
          </a:xfrm>
          <a:custGeom>
            <a:rect b="b" l="l" r="r" t="t"/>
            <a:pathLst>
              <a:path extrusionOk="0" h="56530" w="66012">
                <a:moveTo>
                  <a:pt x="31606" y="761"/>
                </a:moveTo>
                <a:cubicBezTo>
                  <a:pt x="32082" y="824"/>
                  <a:pt x="32557" y="919"/>
                  <a:pt x="33063" y="982"/>
                </a:cubicBezTo>
                <a:cubicBezTo>
                  <a:pt x="31638" y="2566"/>
                  <a:pt x="30181" y="4118"/>
                  <a:pt x="28693" y="5638"/>
                </a:cubicBezTo>
                <a:lnTo>
                  <a:pt x="28250" y="5638"/>
                </a:lnTo>
                <a:cubicBezTo>
                  <a:pt x="27743" y="5638"/>
                  <a:pt x="27236" y="5638"/>
                  <a:pt x="26729" y="5701"/>
                </a:cubicBezTo>
                <a:cubicBezTo>
                  <a:pt x="28345" y="4054"/>
                  <a:pt x="29960" y="2408"/>
                  <a:pt x="31606" y="761"/>
                </a:cubicBezTo>
                <a:close/>
                <a:moveTo>
                  <a:pt x="33285" y="1046"/>
                </a:moveTo>
                <a:cubicBezTo>
                  <a:pt x="33633" y="1077"/>
                  <a:pt x="33950" y="1172"/>
                  <a:pt x="34298" y="1236"/>
                </a:cubicBezTo>
                <a:cubicBezTo>
                  <a:pt x="32873" y="2724"/>
                  <a:pt x="31480" y="4213"/>
                  <a:pt x="30086" y="5701"/>
                </a:cubicBezTo>
                <a:cubicBezTo>
                  <a:pt x="29738" y="5669"/>
                  <a:pt x="29358" y="5669"/>
                  <a:pt x="28978" y="5638"/>
                </a:cubicBezTo>
                <a:cubicBezTo>
                  <a:pt x="30466" y="4149"/>
                  <a:pt x="31892" y="2598"/>
                  <a:pt x="33285" y="1046"/>
                </a:cubicBezTo>
                <a:close/>
                <a:moveTo>
                  <a:pt x="29865" y="602"/>
                </a:moveTo>
                <a:cubicBezTo>
                  <a:pt x="30276" y="634"/>
                  <a:pt x="30688" y="666"/>
                  <a:pt x="31100" y="729"/>
                </a:cubicBezTo>
                <a:cubicBezTo>
                  <a:pt x="29390" y="2408"/>
                  <a:pt x="27680" y="4086"/>
                  <a:pt x="25938" y="5733"/>
                </a:cubicBezTo>
                <a:cubicBezTo>
                  <a:pt x="25526" y="5796"/>
                  <a:pt x="25114" y="5828"/>
                  <a:pt x="24703" y="5923"/>
                </a:cubicBezTo>
                <a:cubicBezTo>
                  <a:pt x="26413" y="4149"/>
                  <a:pt x="28123" y="2376"/>
                  <a:pt x="29865" y="602"/>
                </a:cubicBezTo>
                <a:close/>
                <a:moveTo>
                  <a:pt x="34583" y="1299"/>
                </a:moveTo>
                <a:cubicBezTo>
                  <a:pt x="35122" y="1426"/>
                  <a:pt x="35660" y="1584"/>
                  <a:pt x="36199" y="1743"/>
                </a:cubicBezTo>
                <a:cubicBezTo>
                  <a:pt x="34773" y="3136"/>
                  <a:pt x="33380" y="4529"/>
                  <a:pt x="31923" y="5923"/>
                </a:cubicBezTo>
                <a:cubicBezTo>
                  <a:pt x="31416" y="5859"/>
                  <a:pt x="30910" y="5796"/>
                  <a:pt x="30403" y="5733"/>
                </a:cubicBezTo>
                <a:cubicBezTo>
                  <a:pt x="31797" y="4276"/>
                  <a:pt x="33190" y="2756"/>
                  <a:pt x="34583" y="1299"/>
                </a:cubicBezTo>
                <a:close/>
                <a:moveTo>
                  <a:pt x="28250" y="571"/>
                </a:moveTo>
                <a:cubicBezTo>
                  <a:pt x="28725" y="571"/>
                  <a:pt x="29200" y="571"/>
                  <a:pt x="29675" y="602"/>
                </a:cubicBezTo>
                <a:cubicBezTo>
                  <a:pt x="28408" y="1933"/>
                  <a:pt x="27173" y="3294"/>
                  <a:pt x="25906" y="4593"/>
                </a:cubicBezTo>
                <a:cubicBezTo>
                  <a:pt x="25463" y="5036"/>
                  <a:pt x="24988" y="5479"/>
                  <a:pt x="24544" y="5923"/>
                </a:cubicBezTo>
                <a:cubicBezTo>
                  <a:pt x="23816" y="6049"/>
                  <a:pt x="23088" y="6208"/>
                  <a:pt x="22359" y="6398"/>
                </a:cubicBezTo>
                <a:cubicBezTo>
                  <a:pt x="23879" y="4909"/>
                  <a:pt x="25368" y="3421"/>
                  <a:pt x="26856" y="1933"/>
                </a:cubicBezTo>
                <a:cubicBezTo>
                  <a:pt x="27299" y="1489"/>
                  <a:pt x="27743" y="1014"/>
                  <a:pt x="28155" y="571"/>
                </a:cubicBezTo>
                <a:close/>
                <a:moveTo>
                  <a:pt x="36547" y="1838"/>
                </a:moveTo>
                <a:cubicBezTo>
                  <a:pt x="37117" y="2028"/>
                  <a:pt x="37687" y="2218"/>
                  <a:pt x="38225" y="2439"/>
                </a:cubicBezTo>
                <a:cubicBezTo>
                  <a:pt x="36895" y="3769"/>
                  <a:pt x="35502" y="5099"/>
                  <a:pt x="34108" y="6398"/>
                </a:cubicBezTo>
                <a:cubicBezTo>
                  <a:pt x="33475" y="6239"/>
                  <a:pt x="32842" y="6081"/>
                  <a:pt x="32177" y="5986"/>
                </a:cubicBezTo>
                <a:cubicBezTo>
                  <a:pt x="33633" y="4593"/>
                  <a:pt x="35090" y="3231"/>
                  <a:pt x="36547" y="1838"/>
                </a:cubicBezTo>
                <a:close/>
                <a:moveTo>
                  <a:pt x="38479" y="2534"/>
                </a:moveTo>
                <a:cubicBezTo>
                  <a:pt x="38827" y="2661"/>
                  <a:pt x="39175" y="2819"/>
                  <a:pt x="39492" y="2946"/>
                </a:cubicBezTo>
                <a:cubicBezTo>
                  <a:pt x="38257" y="4244"/>
                  <a:pt x="37085" y="5606"/>
                  <a:pt x="35913" y="6968"/>
                </a:cubicBezTo>
                <a:cubicBezTo>
                  <a:pt x="35407" y="6778"/>
                  <a:pt x="34900" y="6620"/>
                  <a:pt x="34362" y="6461"/>
                </a:cubicBezTo>
                <a:cubicBezTo>
                  <a:pt x="35787" y="5194"/>
                  <a:pt x="37149" y="3864"/>
                  <a:pt x="38479" y="2534"/>
                </a:cubicBezTo>
                <a:close/>
                <a:moveTo>
                  <a:pt x="27775" y="571"/>
                </a:moveTo>
                <a:lnTo>
                  <a:pt x="27775" y="571"/>
                </a:lnTo>
                <a:cubicBezTo>
                  <a:pt x="27395" y="982"/>
                  <a:pt x="27046" y="1362"/>
                  <a:pt x="26666" y="1743"/>
                </a:cubicBezTo>
                <a:cubicBezTo>
                  <a:pt x="25051" y="3358"/>
                  <a:pt x="23468" y="4973"/>
                  <a:pt x="21852" y="6556"/>
                </a:cubicBezTo>
                <a:cubicBezTo>
                  <a:pt x="20997" y="6810"/>
                  <a:pt x="20206" y="7095"/>
                  <a:pt x="19414" y="7443"/>
                </a:cubicBezTo>
                <a:cubicBezTo>
                  <a:pt x="21694" y="5163"/>
                  <a:pt x="24006" y="2883"/>
                  <a:pt x="26318" y="634"/>
                </a:cubicBezTo>
                <a:cubicBezTo>
                  <a:pt x="26793" y="602"/>
                  <a:pt x="27268" y="602"/>
                  <a:pt x="27775" y="571"/>
                </a:cubicBezTo>
                <a:close/>
                <a:moveTo>
                  <a:pt x="39714" y="3073"/>
                </a:moveTo>
                <a:cubicBezTo>
                  <a:pt x="40094" y="3231"/>
                  <a:pt x="40474" y="3421"/>
                  <a:pt x="40822" y="3611"/>
                </a:cubicBezTo>
                <a:cubicBezTo>
                  <a:pt x="39587" y="4878"/>
                  <a:pt x="38352" y="6144"/>
                  <a:pt x="37117" y="7443"/>
                </a:cubicBezTo>
                <a:cubicBezTo>
                  <a:pt x="36800" y="7316"/>
                  <a:pt x="36484" y="7190"/>
                  <a:pt x="36167" y="7063"/>
                </a:cubicBezTo>
                <a:cubicBezTo>
                  <a:pt x="37339" y="5701"/>
                  <a:pt x="38479" y="4339"/>
                  <a:pt x="39714" y="3073"/>
                </a:cubicBezTo>
                <a:close/>
                <a:moveTo>
                  <a:pt x="41012" y="3706"/>
                </a:moveTo>
                <a:cubicBezTo>
                  <a:pt x="41392" y="3896"/>
                  <a:pt x="41772" y="4086"/>
                  <a:pt x="42152" y="4308"/>
                </a:cubicBezTo>
                <a:cubicBezTo>
                  <a:pt x="40917" y="5574"/>
                  <a:pt x="39682" y="6810"/>
                  <a:pt x="38447" y="8076"/>
                </a:cubicBezTo>
                <a:cubicBezTo>
                  <a:pt x="38099" y="7886"/>
                  <a:pt x="37719" y="7696"/>
                  <a:pt x="37339" y="7538"/>
                </a:cubicBezTo>
                <a:cubicBezTo>
                  <a:pt x="38542" y="6239"/>
                  <a:pt x="39777" y="4973"/>
                  <a:pt x="41012" y="3706"/>
                </a:cubicBezTo>
                <a:close/>
                <a:moveTo>
                  <a:pt x="42406" y="4466"/>
                </a:moveTo>
                <a:cubicBezTo>
                  <a:pt x="42786" y="4719"/>
                  <a:pt x="43197" y="4941"/>
                  <a:pt x="43577" y="5226"/>
                </a:cubicBezTo>
                <a:cubicBezTo>
                  <a:pt x="42279" y="6366"/>
                  <a:pt x="41044" y="7570"/>
                  <a:pt x="39840" y="8805"/>
                </a:cubicBezTo>
                <a:cubicBezTo>
                  <a:pt x="39460" y="8615"/>
                  <a:pt x="39112" y="8393"/>
                  <a:pt x="38732" y="8203"/>
                </a:cubicBezTo>
                <a:cubicBezTo>
                  <a:pt x="39935" y="6968"/>
                  <a:pt x="41171" y="5701"/>
                  <a:pt x="42406" y="4466"/>
                </a:cubicBezTo>
                <a:close/>
                <a:moveTo>
                  <a:pt x="43894" y="5416"/>
                </a:moveTo>
                <a:cubicBezTo>
                  <a:pt x="44242" y="5638"/>
                  <a:pt x="44559" y="5891"/>
                  <a:pt x="44907" y="6144"/>
                </a:cubicBezTo>
                <a:cubicBezTo>
                  <a:pt x="43546" y="7190"/>
                  <a:pt x="42247" y="8361"/>
                  <a:pt x="40981" y="9565"/>
                </a:cubicBezTo>
                <a:cubicBezTo>
                  <a:pt x="40696" y="9343"/>
                  <a:pt x="40379" y="9153"/>
                  <a:pt x="40062" y="8963"/>
                </a:cubicBezTo>
                <a:cubicBezTo>
                  <a:pt x="41329" y="7760"/>
                  <a:pt x="42596" y="6588"/>
                  <a:pt x="43894" y="5416"/>
                </a:cubicBezTo>
                <a:close/>
                <a:moveTo>
                  <a:pt x="25874" y="666"/>
                </a:moveTo>
                <a:cubicBezTo>
                  <a:pt x="23499" y="3009"/>
                  <a:pt x="21187" y="5353"/>
                  <a:pt x="18844" y="7696"/>
                </a:cubicBezTo>
                <a:cubicBezTo>
                  <a:pt x="17070" y="8520"/>
                  <a:pt x="15392" y="9533"/>
                  <a:pt x="13903" y="10768"/>
                </a:cubicBezTo>
                <a:cubicBezTo>
                  <a:pt x="14093" y="10610"/>
                  <a:pt x="14252" y="10420"/>
                  <a:pt x="14442" y="10230"/>
                </a:cubicBezTo>
                <a:cubicBezTo>
                  <a:pt x="17609" y="7158"/>
                  <a:pt x="20744" y="4054"/>
                  <a:pt x="23848" y="919"/>
                </a:cubicBezTo>
                <a:cubicBezTo>
                  <a:pt x="24513" y="824"/>
                  <a:pt x="25178" y="729"/>
                  <a:pt x="25874" y="666"/>
                </a:cubicBezTo>
                <a:close/>
                <a:moveTo>
                  <a:pt x="45066" y="6271"/>
                </a:moveTo>
                <a:cubicBezTo>
                  <a:pt x="45383" y="6493"/>
                  <a:pt x="45699" y="6746"/>
                  <a:pt x="45984" y="7000"/>
                </a:cubicBezTo>
                <a:cubicBezTo>
                  <a:pt x="44907" y="8298"/>
                  <a:pt x="43767" y="9533"/>
                  <a:pt x="42596" y="10768"/>
                </a:cubicBezTo>
                <a:cubicBezTo>
                  <a:pt x="42152" y="10388"/>
                  <a:pt x="41677" y="10040"/>
                  <a:pt x="41202" y="9691"/>
                </a:cubicBezTo>
                <a:cubicBezTo>
                  <a:pt x="42437" y="8488"/>
                  <a:pt x="43736" y="7348"/>
                  <a:pt x="45066" y="6271"/>
                </a:cubicBezTo>
                <a:close/>
                <a:moveTo>
                  <a:pt x="46079" y="7095"/>
                </a:moveTo>
                <a:cubicBezTo>
                  <a:pt x="46428" y="7380"/>
                  <a:pt x="46744" y="7665"/>
                  <a:pt x="47061" y="7950"/>
                </a:cubicBezTo>
                <a:cubicBezTo>
                  <a:pt x="45953" y="9216"/>
                  <a:pt x="44781" y="10451"/>
                  <a:pt x="43609" y="11655"/>
                </a:cubicBezTo>
                <a:cubicBezTo>
                  <a:pt x="43324" y="11370"/>
                  <a:pt x="43007" y="11116"/>
                  <a:pt x="42691" y="10831"/>
                </a:cubicBezTo>
                <a:cubicBezTo>
                  <a:pt x="43862" y="9628"/>
                  <a:pt x="45003" y="8393"/>
                  <a:pt x="46079" y="7095"/>
                </a:cubicBezTo>
                <a:close/>
                <a:moveTo>
                  <a:pt x="47251" y="8140"/>
                </a:moveTo>
                <a:cubicBezTo>
                  <a:pt x="47599" y="8488"/>
                  <a:pt x="47948" y="8836"/>
                  <a:pt x="48296" y="9185"/>
                </a:cubicBezTo>
                <a:cubicBezTo>
                  <a:pt x="47156" y="10420"/>
                  <a:pt x="45984" y="11655"/>
                  <a:pt x="44844" y="12890"/>
                </a:cubicBezTo>
                <a:cubicBezTo>
                  <a:pt x="44527" y="12542"/>
                  <a:pt x="44211" y="12225"/>
                  <a:pt x="43862" y="11908"/>
                </a:cubicBezTo>
                <a:cubicBezTo>
                  <a:pt x="45034" y="10673"/>
                  <a:pt x="46174" y="9438"/>
                  <a:pt x="47251" y="8140"/>
                </a:cubicBezTo>
                <a:close/>
                <a:moveTo>
                  <a:pt x="48454" y="9343"/>
                </a:moveTo>
                <a:cubicBezTo>
                  <a:pt x="48739" y="9628"/>
                  <a:pt x="48993" y="9913"/>
                  <a:pt x="49246" y="10198"/>
                </a:cubicBezTo>
                <a:cubicBezTo>
                  <a:pt x="48043" y="11402"/>
                  <a:pt x="46871" y="12637"/>
                  <a:pt x="45699" y="13840"/>
                </a:cubicBezTo>
                <a:cubicBezTo>
                  <a:pt x="45478" y="13587"/>
                  <a:pt x="45288" y="13365"/>
                  <a:pt x="45066" y="13143"/>
                </a:cubicBezTo>
                <a:cubicBezTo>
                  <a:pt x="46206" y="11877"/>
                  <a:pt x="47346" y="10641"/>
                  <a:pt x="48454" y="9343"/>
                </a:cubicBezTo>
                <a:close/>
                <a:moveTo>
                  <a:pt x="49405" y="10388"/>
                </a:moveTo>
                <a:cubicBezTo>
                  <a:pt x="49721" y="10768"/>
                  <a:pt x="50006" y="11148"/>
                  <a:pt x="50323" y="11528"/>
                </a:cubicBezTo>
                <a:cubicBezTo>
                  <a:pt x="49088" y="12732"/>
                  <a:pt x="47853" y="13903"/>
                  <a:pt x="46649" y="15107"/>
                </a:cubicBezTo>
                <a:cubicBezTo>
                  <a:pt x="46396" y="14758"/>
                  <a:pt x="46174" y="14442"/>
                  <a:pt x="45889" y="14125"/>
                </a:cubicBezTo>
                <a:cubicBezTo>
                  <a:pt x="47061" y="12890"/>
                  <a:pt x="48233" y="11623"/>
                  <a:pt x="49405" y="10388"/>
                </a:cubicBezTo>
                <a:close/>
                <a:moveTo>
                  <a:pt x="13112" y="5099"/>
                </a:moveTo>
                <a:lnTo>
                  <a:pt x="13112" y="5099"/>
                </a:lnTo>
                <a:cubicBezTo>
                  <a:pt x="9882" y="8393"/>
                  <a:pt x="6810" y="11813"/>
                  <a:pt x="3801" y="15297"/>
                </a:cubicBezTo>
                <a:cubicBezTo>
                  <a:pt x="5986" y="11148"/>
                  <a:pt x="9216" y="7633"/>
                  <a:pt x="13112" y="5099"/>
                </a:cubicBezTo>
                <a:close/>
                <a:moveTo>
                  <a:pt x="50386" y="11655"/>
                </a:moveTo>
                <a:cubicBezTo>
                  <a:pt x="50513" y="11813"/>
                  <a:pt x="50671" y="12003"/>
                  <a:pt x="50798" y="12193"/>
                </a:cubicBezTo>
                <a:cubicBezTo>
                  <a:pt x="49563" y="13365"/>
                  <a:pt x="48359" y="14568"/>
                  <a:pt x="47124" y="15803"/>
                </a:cubicBezTo>
                <a:cubicBezTo>
                  <a:pt x="47029" y="15613"/>
                  <a:pt x="46903" y="15455"/>
                  <a:pt x="46776" y="15297"/>
                </a:cubicBezTo>
                <a:cubicBezTo>
                  <a:pt x="48011" y="14093"/>
                  <a:pt x="49183" y="12858"/>
                  <a:pt x="50386" y="11655"/>
                </a:cubicBezTo>
                <a:close/>
                <a:moveTo>
                  <a:pt x="50893" y="12320"/>
                </a:moveTo>
                <a:cubicBezTo>
                  <a:pt x="51115" y="12637"/>
                  <a:pt x="51336" y="12953"/>
                  <a:pt x="51526" y="13270"/>
                </a:cubicBezTo>
                <a:cubicBezTo>
                  <a:pt x="50355" y="14568"/>
                  <a:pt x="49151" y="15835"/>
                  <a:pt x="47916" y="17070"/>
                </a:cubicBezTo>
                <a:cubicBezTo>
                  <a:pt x="47758" y="16754"/>
                  <a:pt x="47568" y="16469"/>
                  <a:pt x="47346" y="16152"/>
                </a:cubicBezTo>
                <a:cubicBezTo>
                  <a:pt x="48549" y="14885"/>
                  <a:pt x="49721" y="13618"/>
                  <a:pt x="50893" y="12320"/>
                </a:cubicBezTo>
                <a:close/>
                <a:moveTo>
                  <a:pt x="16849" y="3041"/>
                </a:moveTo>
                <a:cubicBezTo>
                  <a:pt x="14917" y="5004"/>
                  <a:pt x="12922" y="6936"/>
                  <a:pt x="10958" y="8900"/>
                </a:cubicBezTo>
                <a:cubicBezTo>
                  <a:pt x="8045" y="11813"/>
                  <a:pt x="5258" y="14885"/>
                  <a:pt x="2534" y="17989"/>
                </a:cubicBezTo>
                <a:cubicBezTo>
                  <a:pt x="2819" y="17324"/>
                  <a:pt x="3104" y="16659"/>
                  <a:pt x="3421" y="16025"/>
                </a:cubicBezTo>
                <a:cubicBezTo>
                  <a:pt x="6493" y="12510"/>
                  <a:pt x="9565" y="9058"/>
                  <a:pt x="12795" y="5701"/>
                </a:cubicBezTo>
                <a:cubicBezTo>
                  <a:pt x="13175" y="5321"/>
                  <a:pt x="13555" y="4941"/>
                  <a:pt x="13935" y="4561"/>
                </a:cubicBezTo>
                <a:cubicBezTo>
                  <a:pt x="14885" y="3991"/>
                  <a:pt x="15867" y="3484"/>
                  <a:pt x="16849" y="3041"/>
                </a:cubicBezTo>
                <a:close/>
                <a:moveTo>
                  <a:pt x="51716" y="13555"/>
                </a:moveTo>
                <a:cubicBezTo>
                  <a:pt x="51906" y="13872"/>
                  <a:pt x="52128" y="14220"/>
                  <a:pt x="52318" y="14568"/>
                </a:cubicBezTo>
                <a:cubicBezTo>
                  <a:pt x="51051" y="15803"/>
                  <a:pt x="49816" y="17039"/>
                  <a:pt x="48581" y="18305"/>
                </a:cubicBezTo>
                <a:cubicBezTo>
                  <a:pt x="48423" y="18020"/>
                  <a:pt x="48296" y="17704"/>
                  <a:pt x="48138" y="17419"/>
                </a:cubicBezTo>
                <a:cubicBezTo>
                  <a:pt x="49341" y="16152"/>
                  <a:pt x="50545" y="14885"/>
                  <a:pt x="51716" y="13555"/>
                </a:cubicBezTo>
                <a:close/>
                <a:moveTo>
                  <a:pt x="52508" y="14917"/>
                </a:moveTo>
                <a:cubicBezTo>
                  <a:pt x="52825" y="15455"/>
                  <a:pt x="53110" y="16025"/>
                  <a:pt x="53363" y="16595"/>
                </a:cubicBezTo>
                <a:cubicBezTo>
                  <a:pt x="52096" y="17925"/>
                  <a:pt x="50830" y="19224"/>
                  <a:pt x="49531" y="20522"/>
                </a:cubicBezTo>
                <a:cubicBezTo>
                  <a:pt x="49309" y="19952"/>
                  <a:pt x="49056" y="19382"/>
                  <a:pt x="48803" y="18812"/>
                </a:cubicBezTo>
                <a:cubicBezTo>
                  <a:pt x="50070" y="17514"/>
                  <a:pt x="51305" y="16215"/>
                  <a:pt x="52508" y="14917"/>
                </a:cubicBezTo>
                <a:close/>
                <a:moveTo>
                  <a:pt x="19667" y="1933"/>
                </a:moveTo>
                <a:cubicBezTo>
                  <a:pt x="13555" y="8298"/>
                  <a:pt x="7506" y="14758"/>
                  <a:pt x="1458" y="21219"/>
                </a:cubicBezTo>
                <a:lnTo>
                  <a:pt x="1458" y="21219"/>
                </a:lnTo>
                <a:cubicBezTo>
                  <a:pt x="1679" y="20364"/>
                  <a:pt x="1964" y="19540"/>
                  <a:pt x="2249" y="18717"/>
                </a:cubicBezTo>
                <a:cubicBezTo>
                  <a:pt x="5131" y="15423"/>
                  <a:pt x="8013" y="12162"/>
                  <a:pt x="11117" y="9058"/>
                </a:cubicBezTo>
                <a:cubicBezTo>
                  <a:pt x="13207" y="6905"/>
                  <a:pt x="15424" y="4846"/>
                  <a:pt x="17545" y="2724"/>
                </a:cubicBezTo>
                <a:cubicBezTo>
                  <a:pt x="18242" y="2439"/>
                  <a:pt x="18939" y="2154"/>
                  <a:pt x="19667" y="1933"/>
                </a:cubicBezTo>
                <a:close/>
                <a:moveTo>
                  <a:pt x="53458" y="16785"/>
                </a:moveTo>
                <a:cubicBezTo>
                  <a:pt x="53648" y="17260"/>
                  <a:pt x="53870" y="17704"/>
                  <a:pt x="54028" y="18179"/>
                </a:cubicBezTo>
                <a:cubicBezTo>
                  <a:pt x="52698" y="19445"/>
                  <a:pt x="51336" y="20681"/>
                  <a:pt x="49975" y="21947"/>
                </a:cubicBezTo>
                <a:cubicBezTo>
                  <a:pt x="49848" y="21536"/>
                  <a:pt x="49721" y="21156"/>
                  <a:pt x="49595" y="20744"/>
                </a:cubicBezTo>
                <a:cubicBezTo>
                  <a:pt x="50893" y="19445"/>
                  <a:pt x="52191" y="18115"/>
                  <a:pt x="53458" y="16785"/>
                </a:cubicBezTo>
                <a:close/>
                <a:moveTo>
                  <a:pt x="23468" y="982"/>
                </a:moveTo>
                <a:lnTo>
                  <a:pt x="23468" y="982"/>
                </a:lnTo>
                <a:cubicBezTo>
                  <a:pt x="20237" y="4308"/>
                  <a:pt x="16944" y="7538"/>
                  <a:pt x="13618" y="10768"/>
                </a:cubicBezTo>
                <a:cubicBezTo>
                  <a:pt x="9438" y="14853"/>
                  <a:pt x="5131" y="18780"/>
                  <a:pt x="1078" y="22929"/>
                </a:cubicBezTo>
                <a:cubicBezTo>
                  <a:pt x="1141" y="22517"/>
                  <a:pt x="1236" y="22074"/>
                  <a:pt x="1363" y="21694"/>
                </a:cubicBezTo>
                <a:cubicBezTo>
                  <a:pt x="7696" y="15012"/>
                  <a:pt x="13998" y="8361"/>
                  <a:pt x="20364" y="1711"/>
                </a:cubicBezTo>
                <a:cubicBezTo>
                  <a:pt x="21377" y="1426"/>
                  <a:pt x="22422" y="1172"/>
                  <a:pt x="23468" y="982"/>
                </a:cubicBezTo>
                <a:close/>
                <a:moveTo>
                  <a:pt x="54123" y="18432"/>
                </a:moveTo>
                <a:cubicBezTo>
                  <a:pt x="54345" y="19002"/>
                  <a:pt x="54567" y="19604"/>
                  <a:pt x="54757" y="20205"/>
                </a:cubicBezTo>
                <a:cubicBezTo>
                  <a:pt x="53331" y="21536"/>
                  <a:pt x="51906" y="22897"/>
                  <a:pt x="50513" y="24259"/>
                </a:cubicBezTo>
                <a:cubicBezTo>
                  <a:pt x="50386" y="23562"/>
                  <a:pt x="50228" y="22866"/>
                  <a:pt x="50070" y="22201"/>
                </a:cubicBezTo>
                <a:cubicBezTo>
                  <a:pt x="51400" y="20902"/>
                  <a:pt x="52761" y="19667"/>
                  <a:pt x="54123" y="18432"/>
                </a:cubicBezTo>
                <a:close/>
                <a:moveTo>
                  <a:pt x="11402" y="13175"/>
                </a:moveTo>
                <a:cubicBezTo>
                  <a:pt x="10103" y="14632"/>
                  <a:pt x="8963" y="16279"/>
                  <a:pt x="8076" y="18052"/>
                </a:cubicBezTo>
                <a:cubicBezTo>
                  <a:pt x="5638" y="20300"/>
                  <a:pt x="3199" y="22549"/>
                  <a:pt x="761" y="24861"/>
                </a:cubicBezTo>
                <a:cubicBezTo>
                  <a:pt x="856" y="24291"/>
                  <a:pt x="919" y="23752"/>
                  <a:pt x="1014" y="23214"/>
                </a:cubicBezTo>
                <a:cubicBezTo>
                  <a:pt x="4403" y="19762"/>
                  <a:pt x="7918" y="16469"/>
                  <a:pt x="11402" y="13175"/>
                </a:cubicBezTo>
                <a:close/>
                <a:moveTo>
                  <a:pt x="59570" y="22264"/>
                </a:moveTo>
                <a:cubicBezTo>
                  <a:pt x="59982" y="22739"/>
                  <a:pt x="60425" y="23182"/>
                  <a:pt x="60837" y="23657"/>
                </a:cubicBezTo>
                <a:cubicBezTo>
                  <a:pt x="60425" y="24101"/>
                  <a:pt x="59982" y="24544"/>
                  <a:pt x="59570" y="24987"/>
                </a:cubicBezTo>
                <a:cubicBezTo>
                  <a:pt x="59507" y="24481"/>
                  <a:pt x="59507" y="23974"/>
                  <a:pt x="59507" y="23467"/>
                </a:cubicBezTo>
                <a:cubicBezTo>
                  <a:pt x="59507" y="23151"/>
                  <a:pt x="59507" y="22834"/>
                  <a:pt x="59539" y="22517"/>
                </a:cubicBezTo>
                <a:cubicBezTo>
                  <a:pt x="59539" y="22422"/>
                  <a:pt x="59539" y="22359"/>
                  <a:pt x="59570" y="22264"/>
                </a:cubicBezTo>
                <a:close/>
                <a:moveTo>
                  <a:pt x="54852" y="20522"/>
                </a:moveTo>
                <a:cubicBezTo>
                  <a:pt x="54915" y="20776"/>
                  <a:pt x="54978" y="21029"/>
                  <a:pt x="55042" y="21282"/>
                </a:cubicBezTo>
                <a:cubicBezTo>
                  <a:pt x="53616" y="22802"/>
                  <a:pt x="52191" y="24354"/>
                  <a:pt x="50766" y="25843"/>
                </a:cubicBezTo>
                <a:cubicBezTo>
                  <a:pt x="50703" y="25431"/>
                  <a:pt x="50671" y="25019"/>
                  <a:pt x="50576" y="24607"/>
                </a:cubicBezTo>
                <a:cubicBezTo>
                  <a:pt x="52001" y="23214"/>
                  <a:pt x="53426" y="21852"/>
                  <a:pt x="54852" y="20522"/>
                </a:cubicBezTo>
                <a:close/>
                <a:moveTo>
                  <a:pt x="7823" y="18527"/>
                </a:moveTo>
                <a:lnTo>
                  <a:pt x="7823" y="18527"/>
                </a:lnTo>
                <a:cubicBezTo>
                  <a:pt x="7380" y="19477"/>
                  <a:pt x="7000" y="20427"/>
                  <a:pt x="6683" y="21409"/>
                </a:cubicBezTo>
                <a:cubicBezTo>
                  <a:pt x="4624" y="23404"/>
                  <a:pt x="2566" y="25463"/>
                  <a:pt x="571" y="27521"/>
                </a:cubicBezTo>
                <a:cubicBezTo>
                  <a:pt x="602" y="26729"/>
                  <a:pt x="634" y="25938"/>
                  <a:pt x="729" y="25177"/>
                </a:cubicBezTo>
                <a:cubicBezTo>
                  <a:pt x="3073" y="22961"/>
                  <a:pt x="5448" y="20744"/>
                  <a:pt x="7823" y="18527"/>
                </a:cubicBezTo>
                <a:close/>
                <a:moveTo>
                  <a:pt x="55137" y="21631"/>
                </a:moveTo>
                <a:cubicBezTo>
                  <a:pt x="55263" y="22042"/>
                  <a:pt x="55358" y="22486"/>
                  <a:pt x="55422" y="22929"/>
                </a:cubicBezTo>
                <a:cubicBezTo>
                  <a:pt x="53902" y="24544"/>
                  <a:pt x="52413" y="26159"/>
                  <a:pt x="50893" y="27774"/>
                </a:cubicBezTo>
                <a:cubicBezTo>
                  <a:pt x="50861" y="27236"/>
                  <a:pt x="50830" y="26729"/>
                  <a:pt x="50798" y="26191"/>
                </a:cubicBezTo>
                <a:cubicBezTo>
                  <a:pt x="52255" y="24702"/>
                  <a:pt x="53680" y="23151"/>
                  <a:pt x="55137" y="21631"/>
                </a:cubicBezTo>
                <a:close/>
                <a:moveTo>
                  <a:pt x="55485" y="23214"/>
                </a:moveTo>
                <a:cubicBezTo>
                  <a:pt x="55548" y="23594"/>
                  <a:pt x="55612" y="24006"/>
                  <a:pt x="55675" y="24417"/>
                </a:cubicBezTo>
                <a:cubicBezTo>
                  <a:pt x="54060" y="25969"/>
                  <a:pt x="52476" y="27521"/>
                  <a:pt x="50861" y="29073"/>
                </a:cubicBezTo>
                <a:cubicBezTo>
                  <a:pt x="50861" y="28819"/>
                  <a:pt x="50893" y="28534"/>
                  <a:pt x="50893" y="28249"/>
                </a:cubicBezTo>
                <a:cubicBezTo>
                  <a:pt x="50893" y="28154"/>
                  <a:pt x="50893" y="28028"/>
                  <a:pt x="50893" y="27901"/>
                </a:cubicBezTo>
                <a:cubicBezTo>
                  <a:pt x="52413" y="26318"/>
                  <a:pt x="53933" y="24766"/>
                  <a:pt x="55485" y="23214"/>
                </a:cubicBezTo>
                <a:close/>
                <a:moveTo>
                  <a:pt x="6430" y="22264"/>
                </a:moveTo>
                <a:cubicBezTo>
                  <a:pt x="6240" y="22897"/>
                  <a:pt x="6113" y="23562"/>
                  <a:pt x="5986" y="24196"/>
                </a:cubicBezTo>
                <a:cubicBezTo>
                  <a:pt x="4149" y="25938"/>
                  <a:pt x="2344" y="27711"/>
                  <a:pt x="571" y="29548"/>
                </a:cubicBezTo>
                <a:cubicBezTo>
                  <a:pt x="571" y="29104"/>
                  <a:pt x="571" y="28693"/>
                  <a:pt x="571" y="28249"/>
                </a:cubicBezTo>
                <a:cubicBezTo>
                  <a:pt x="571" y="28249"/>
                  <a:pt x="571" y="28218"/>
                  <a:pt x="571" y="28186"/>
                </a:cubicBezTo>
                <a:cubicBezTo>
                  <a:pt x="2503" y="26223"/>
                  <a:pt x="4466" y="24259"/>
                  <a:pt x="6430" y="22264"/>
                </a:cubicBezTo>
                <a:close/>
                <a:moveTo>
                  <a:pt x="5891" y="24734"/>
                </a:moveTo>
                <a:cubicBezTo>
                  <a:pt x="5860" y="24956"/>
                  <a:pt x="5828" y="25209"/>
                  <a:pt x="5796" y="25431"/>
                </a:cubicBezTo>
                <a:cubicBezTo>
                  <a:pt x="4086" y="27141"/>
                  <a:pt x="2376" y="28883"/>
                  <a:pt x="666" y="30625"/>
                </a:cubicBezTo>
                <a:cubicBezTo>
                  <a:pt x="634" y="30435"/>
                  <a:pt x="634" y="30213"/>
                  <a:pt x="602" y="29991"/>
                </a:cubicBezTo>
                <a:cubicBezTo>
                  <a:pt x="2344" y="28218"/>
                  <a:pt x="4118" y="26476"/>
                  <a:pt x="5891" y="24734"/>
                </a:cubicBezTo>
                <a:close/>
                <a:moveTo>
                  <a:pt x="61059" y="23911"/>
                </a:moveTo>
                <a:cubicBezTo>
                  <a:pt x="61185" y="24006"/>
                  <a:pt x="61280" y="24132"/>
                  <a:pt x="61407" y="24259"/>
                </a:cubicBezTo>
                <a:cubicBezTo>
                  <a:pt x="59444" y="26381"/>
                  <a:pt x="57575" y="28598"/>
                  <a:pt x="55580" y="30720"/>
                </a:cubicBezTo>
                <a:lnTo>
                  <a:pt x="54598" y="30720"/>
                </a:lnTo>
                <a:cubicBezTo>
                  <a:pt x="56815" y="28503"/>
                  <a:pt x="59000" y="26254"/>
                  <a:pt x="61059" y="23911"/>
                </a:cubicBezTo>
                <a:close/>
                <a:moveTo>
                  <a:pt x="61597" y="24481"/>
                </a:moveTo>
                <a:lnTo>
                  <a:pt x="62199" y="25146"/>
                </a:lnTo>
                <a:cubicBezTo>
                  <a:pt x="60520" y="26951"/>
                  <a:pt x="58937" y="28883"/>
                  <a:pt x="57258" y="30720"/>
                </a:cubicBezTo>
                <a:lnTo>
                  <a:pt x="55802" y="30720"/>
                </a:lnTo>
                <a:cubicBezTo>
                  <a:pt x="57733" y="28629"/>
                  <a:pt x="59665" y="26571"/>
                  <a:pt x="61597" y="24481"/>
                </a:cubicBezTo>
                <a:close/>
                <a:moveTo>
                  <a:pt x="62389" y="25367"/>
                </a:moveTo>
                <a:cubicBezTo>
                  <a:pt x="62611" y="25621"/>
                  <a:pt x="62864" y="25874"/>
                  <a:pt x="63117" y="26128"/>
                </a:cubicBezTo>
                <a:cubicBezTo>
                  <a:pt x="61597" y="27648"/>
                  <a:pt x="60109" y="29199"/>
                  <a:pt x="58652" y="30751"/>
                </a:cubicBezTo>
                <a:cubicBezTo>
                  <a:pt x="58304" y="30751"/>
                  <a:pt x="57955" y="30751"/>
                  <a:pt x="57607" y="30720"/>
                </a:cubicBezTo>
                <a:cubicBezTo>
                  <a:pt x="59254" y="28978"/>
                  <a:pt x="60774" y="27141"/>
                  <a:pt x="62389" y="25367"/>
                </a:cubicBezTo>
                <a:close/>
                <a:moveTo>
                  <a:pt x="59222" y="25367"/>
                </a:moveTo>
                <a:cubicBezTo>
                  <a:pt x="57512" y="27204"/>
                  <a:pt x="55770" y="28978"/>
                  <a:pt x="53965" y="30751"/>
                </a:cubicBezTo>
                <a:cubicBezTo>
                  <a:pt x="53426" y="30751"/>
                  <a:pt x="52920" y="30751"/>
                  <a:pt x="52381" y="30783"/>
                </a:cubicBezTo>
                <a:cubicBezTo>
                  <a:pt x="54187" y="29009"/>
                  <a:pt x="55992" y="27204"/>
                  <a:pt x="57828" y="25399"/>
                </a:cubicBezTo>
                <a:cubicBezTo>
                  <a:pt x="58272" y="25399"/>
                  <a:pt x="58747" y="25367"/>
                  <a:pt x="59222" y="25367"/>
                </a:cubicBezTo>
                <a:close/>
                <a:moveTo>
                  <a:pt x="55738" y="24861"/>
                </a:moveTo>
                <a:cubicBezTo>
                  <a:pt x="55770" y="25019"/>
                  <a:pt x="55770" y="25177"/>
                  <a:pt x="55802" y="25336"/>
                </a:cubicBezTo>
                <a:cubicBezTo>
                  <a:pt x="55802" y="25304"/>
                  <a:pt x="55833" y="25304"/>
                  <a:pt x="55833" y="25304"/>
                </a:cubicBezTo>
                <a:cubicBezTo>
                  <a:pt x="55865" y="25399"/>
                  <a:pt x="55928" y="25463"/>
                  <a:pt x="56055" y="25463"/>
                </a:cubicBezTo>
                <a:cubicBezTo>
                  <a:pt x="56498" y="25463"/>
                  <a:pt x="56973" y="25431"/>
                  <a:pt x="57417" y="25431"/>
                </a:cubicBezTo>
                <a:cubicBezTo>
                  <a:pt x="55612" y="27204"/>
                  <a:pt x="53807" y="29009"/>
                  <a:pt x="52001" y="30815"/>
                </a:cubicBezTo>
                <a:cubicBezTo>
                  <a:pt x="51590" y="30815"/>
                  <a:pt x="51146" y="30846"/>
                  <a:pt x="50735" y="30878"/>
                </a:cubicBezTo>
                <a:cubicBezTo>
                  <a:pt x="50766" y="30530"/>
                  <a:pt x="50798" y="30181"/>
                  <a:pt x="50830" y="29833"/>
                </a:cubicBezTo>
                <a:cubicBezTo>
                  <a:pt x="52476" y="28186"/>
                  <a:pt x="54092" y="26508"/>
                  <a:pt x="55738" y="24861"/>
                </a:cubicBezTo>
                <a:close/>
                <a:moveTo>
                  <a:pt x="63307" y="26318"/>
                </a:moveTo>
                <a:cubicBezTo>
                  <a:pt x="63561" y="26603"/>
                  <a:pt x="63846" y="26888"/>
                  <a:pt x="64131" y="27173"/>
                </a:cubicBezTo>
                <a:cubicBezTo>
                  <a:pt x="63719" y="27711"/>
                  <a:pt x="63402" y="28186"/>
                  <a:pt x="63244" y="28376"/>
                </a:cubicBezTo>
                <a:cubicBezTo>
                  <a:pt x="62072" y="29769"/>
                  <a:pt x="60837" y="31163"/>
                  <a:pt x="59602" y="32525"/>
                </a:cubicBezTo>
                <a:cubicBezTo>
                  <a:pt x="59570" y="31986"/>
                  <a:pt x="59570" y="31448"/>
                  <a:pt x="59570" y="30941"/>
                </a:cubicBezTo>
                <a:cubicBezTo>
                  <a:pt x="59570" y="30786"/>
                  <a:pt x="59446" y="30708"/>
                  <a:pt x="59328" y="30708"/>
                </a:cubicBezTo>
                <a:cubicBezTo>
                  <a:pt x="59278" y="30708"/>
                  <a:pt x="59228" y="30723"/>
                  <a:pt x="59190" y="30751"/>
                </a:cubicBezTo>
                <a:lnTo>
                  <a:pt x="59064" y="30751"/>
                </a:lnTo>
                <a:cubicBezTo>
                  <a:pt x="60489" y="29263"/>
                  <a:pt x="61882" y="27774"/>
                  <a:pt x="63307" y="26318"/>
                </a:cubicBezTo>
                <a:close/>
                <a:moveTo>
                  <a:pt x="5701" y="26413"/>
                </a:moveTo>
                <a:lnTo>
                  <a:pt x="5701" y="26413"/>
                </a:lnTo>
                <a:cubicBezTo>
                  <a:pt x="5638" y="27014"/>
                  <a:pt x="5638" y="27584"/>
                  <a:pt x="5606" y="28186"/>
                </a:cubicBezTo>
                <a:cubicBezTo>
                  <a:pt x="4054" y="29706"/>
                  <a:pt x="2471" y="31226"/>
                  <a:pt x="919" y="32778"/>
                </a:cubicBezTo>
                <a:cubicBezTo>
                  <a:pt x="824" y="32240"/>
                  <a:pt x="761" y="31733"/>
                  <a:pt x="697" y="31195"/>
                </a:cubicBezTo>
                <a:cubicBezTo>
                  <a:pt x="2376" y="29611"/>
                  <a:pt x="4054" y="28028"/>
                  <a:pt x="5701" y="26413"/>
                </a:cubicBezTo>
                <a:close/>
                <a:moveTo>
                  <a:pt x="64384" y="27426"/>
                </a:moveTo>
                <a:cubicBezTo>
                  <a:pt x="64637" y="27679"/>
                  <a:pt x="64922" y="27964"/>
                  <a:pt x="65207" y="28218"/>
                </a:cubicBezTo>
                <a:cubicBezTo>
                  <a:pt x="64289" y="29231"/>
                  <a:pt x="63371" y="30245"/>
                  <a:pt x="62420" y="31226"/>
                </a:cubicBezTo>
                <a:cubicBezTo>
                  <a:pt x="61945" y="31765"/>
                  <a:pt x="61407" y="32303"/>
                  <a:pt x="60869" y="32810"/>
                </a:cubicBezTo>
                <a:cubicBezTo>
                  <a:pt x="60489" y="33158"/>
                  <a:pt x="60077" y="33475"/>
                  <a:pt x="59729" y="33855"/>
                </a:cubicBezTo>
                <a:cubicBezTo>
                  <a:pt x="59665" y="33570"/>
                  <a:pt x="59634" y="33253"/>
                  <a:pt x="59634" y="32936"/>
                </a:cubicBezTo>
                <a:cubicBezTo>
                  <a:pt x="61249" y="31131"/>
                  <a:pt x="62832" y="29294"/>
                  <a:pt x="64384" y="27426"/>
                </a:cubicBezTo>
                <a:close/>
                <a:moveTo>
                  <a:pt x="5638" y="28566"/>
                </a:moveTo>
                <a:cubicBezTo>
                  <a:pt x="5638" y="28978"/>
                  <a:pt x="5638" y="29358"/>
                  <a:pt x="5670" y="29769"/>
                </a:cubicBezTo>
                <a:cubicBezTo>
                  <a:pt x="4181" y="31290"/>
                  <a:pt x="2724" y="32841"/>
                  <a:pt x="1268" y="34393"/>
                </a:cubicBezTo>
                <a:cubicBezTo>
                  <a:pt x="1141" y="33981"/>
                  <a:pt x="1078" y="33538"/>
                  <a:pt x="982" y="33095"/>
                </a:cubicBezTo>
                <a:cubicBezTo>
                  <a:pt x="2534" y="31606"/>
                  <a:pt x="4086" y="30086"/>
                  <a:pt x="5638" y="28566"/>
                </a:cubicBezTo>
                <a:close/>
                <a:moveTo>
                  <a:pt x="51843" y="32841"/>
                </a:moveTo>
                <a:lnTo>
                  <a:pt x="51843" y="32841"/>
                </a:lnTo>
                <a:cubicBezTo>
                  <a:pt x="51210" y="33475"/>
                  <a:pt x="50576" y="34076"/>
                  <a:pt x="49943" y="34678"/>
                </a:cubicBezTo>
                <a:cubicBezTo>
                  <a:pt x="50133" y="34108"/>
                  <a:pt x="50260" y="33506"/>
                  <a:pt x="50386" y="32905"/>
                </a:cubicBezTo>
                <a:cubicBezTo>
                  <a:pt x="50861" y="32905"/>
                  <a:pt x="51368" y="32873"/>
                  <a:pt x="51843" y="32841"/>
                </a:cubicBezTo>
                <a:close/>
                <a:moveTo>
                  <a:pt x="5701" y="30276"/>
                </a:moveTo>
                <a:cubicBezTo>
                  <a:pt x="5765" y="30656"/>
                  <a:pt x="5796" y="31036"/>
                  <a:pt x="5860" y="31416"/>
                </a:cubicBezTo>
                <a:cubicBezTo>
                  <a:pt x="4434" y="32873"/>
                  <a:pt x="3009" y="34393"/>
                  <a:pt x="1648" y="35882"/>
                </a:cubicBezTo>
                <a:cubicBezTo>
                  <a:pt x="1553" y="35533"/>
                  <a:pt x="1458" y="35217"/>
                  <a:pt x="1363" y="34868"/>
                </a:cubicBezTo>
                <a:cubicBezTo>
                  <a:pt x="2819" y="33348"/>
                  <a:pt x="4276" y="31796"/>
                  <a:pt x="5701" y="30276"/>
                </a:cubicBezTo>
                <a:close/>
                <a:moveTo>
                  <a:pt x="53616" y="32810"/>
                </a:moveTo>
                <a:cubicBezTo>
                  <a:pt x="52033" y="34488"/>
                  <a:pt x="50418" y="36103"/>
                  <a:pt x="48803" y="37687"/>
                </a:cubicBezTo>
                <a:cubicBezTo>
                  <a:pt x="49151" y="36990"/>
                  <a:pt x="49436" y="36230"/>
                  <a:pt x="49690" y="35470"/>
                </a:cubicBezTo>
                <a:cubicBezTo>
                  <a:pt x="50608" y="34615"/>
                  <a:pt x="51526" y="33728"/>
                  <a:pt x="52445" y="32841"/>
                </a:cubicBezTo>
                <a:cubicBezTo>
                  <a:pt x="52825" y="32810"/>
                  <a:pt x="53205" y="32810"/>
                  <a:pt x="53616" y="32810"/>
                </a:cubicBezTo>
                <a:close/>
                <a:moveTo>
                  <a:pt x="5923" y="31891"/>
                </a:moveTo>
                <a:cubicBezTo>
                  <a:pt x="6018" y="32493"/>
                  <a:pt x="6145" y="33095"/>
                  <a:pt x="6271" y="33696"/>
                </a:cubicBezTo>
                <a:cubicBezTo>
                  <a:pt x="4909" y="35027"/>
                  <a:pt x="3548" y="36388"/>
                  <a:pt x="2249" y="37782"/>
                </a:cubicBezTo>
                <a:cubicBezTo>
                  <a:pt x="2059" y="37275"/>
                  <a:pt x="1901" y="36768"/>
                  <a:pt x="1743" y="36293"/>
                </a:cubicBezTo>
                <a:cubicBezTo>
                  <a:pt x="3136" y="34805"/>
                  <a:pt x="4529" y="33348"/>
                  <a:pt x="5923" y="31891"/>
                </a:cubicBezTo>
                <a:close/>
                <a:moveTo>
                  <a:pt x="6366" y="34076"/>
                </a:moveTo>
                <a:cubicBezTo>
                  <a:pt x="6493" y="34551"/>
                  <a:pt x="6651" y="35027"/>
                  <a:pt x="6810" y="35502"/>
                </a:cubicBezTo>
                <a:cubicBezTo>
                  <a:pt x="5480" y="36768"/>
                  <a:pt x="4149" y="38067"/>
                  <a:pt x="2883" y="39397"/>
                </a:cubicBezTo>
                <a:cubicBezTo>
                  <a:pt x="2724" y="38953"/>
                  <a:pt x="2534" y="38542"/>
                  <a:pt x="2376" y="38130"/>
                </a:cubicBezTo>
                <a:cubicBezTo>
                  <a:pt x="3706" y="36768"/>
                  <a:pt x="5036" y="35407"/>
                  <a:pt x="6366" y="34076"/>
                </a:cubicBezTo>
                <a:close/>
                <a:moveTo>
                  <a:pt x="53838" y="32841"/>
                </a:moveTo>
                <a:cubicBezTo>
                  <a:pt x="54282" y="32841"/>
                  <a:pt x="54725" y="32873"/>
                  <a:pt x="55168" y="32936"/>
                </a:cubicBezTo>
                <a:cubicBezTo>
                  <a:pt x="52603" y="35533"/>
                  <a:pt x="49943" y="38035"/>
                  <a:pt x="47251" y="40505"/>
                </a:cubicBezTo>
                <a:cubicBezTo>
                  <a:pt x="47726" y="39777"/>
                  <a:pt x="48169" y="39017"/>
                  <a:pt x="48549" y="38225"/>
                </a:cubicBezTo>
                <a:cubicBezTo>
                  <a:pt x="50355" y="36452"/>
                  <a:pt x="52096" y="34646"/>
                  <a:pt x="53838" y="32841"/>
                </a:cubicBezTo>
                <a:close/>
                <a:moveTo>
                  <a:pt x="6841" y="35533"/>
                </a:moveTo>
                <a:cubicBezTo>
                  <a:pt x="7031" y="36167"/>
                  <a:pt x="7285" y="36768"/>
                  <a:pt x="7538" y="37370"/>
                </a:cubicBezTo>
                <a:cubicBezTo>
                  <a:pt x="6303" y="38637"/>
                  <a:pt x="5004" y="39872"/>
                  <a:pt x="3706" y="41075"/>
                </a:cubicBezTo>
                <a:cubicBezTo>
                  <a:pt x="3453" y="40569"/>
                  <a:pt x="3199" y="40030"/>
                  <a:pt x="2946" y="39523"/>
                </a:cubicBezTo>
                <a:cubicBezTo>
                  <a:pt x="4213" y="38162"/>
                  <a:pt x="5511" y="36832"/>
                  <a:pt x="6841" y="35533"/>
                </a:cubicBezTo>
                <a:close/>
                <a:moveTo>
                  <a:pt x="7633" y="37592"/>
                </a:moveTo>
                <a:cubicBezTo>
                  <a:pt x="7791" y="37972"/>
                  <a:pt x="7981" y="38320"/>
                  <a:pt x="8140" y="38668"/>
                </a:cubicBezTo>
                <a:cubicBezTo>
                  <a:pt x="6905" y="39872"/>
                  <a:pt x="5638" y="41075"/>
                  <a:pt x="4371" y="42279"/>
                </a:cubicBezTo>
                <a:cubicBezTo>
                  <a:pt x="4181" y="41962"/>
                  <a:pt x="3991" y="41614"/>
                  <a:pt x="3833" y="41297"/>
                </a:cubicBezTo>
                <a:cubicBezTo>
                  <a:pt x="5131" y="40125"/>
                  <a:pt x="6398" y="38858"/>
                  <a:pt x="7633" y="37592"/>
                </a:cubicBezTo>
                <a:close/>
                <a:moveTo>
                  <a:pt x="8235" y="38827"/>
                </a:moveTo>
                <a:cubicBezTo>
                  <a:pt x="8456" y="39238"/>
                  <a:pt x="8678" y="39618"/>
                  <a:pt x="8931" y="40030"/>
                </a:cubicBezTo>
                <a:cubicBezTo>
                  <a:pt x="7696" y="41265"/>
                  <a:pt x="6493" y="42500"/>
                  <a:pt x="5289" y="43735"/>
                </a:cubicBezTo>
                <a:cubicBezTo>
                  <a:pt x="5036" y="43355"/>
                  <a:pt x="4783" y="42975"/>
                  <a:pt x="4561" y="42564"/>
                </a:cubicBezTo>
                <a:cubicBezTo>
                  <a:pt x="5828" y="41360"/>
                  <a:pt x="7031" y="40094"/>
                  <a:pt x="8235" y="38827"/>
                </a:cubicBezTo>
                <a:close/>
                <a:moveTo>
                  <a:pt x="9058" y="40252"/>
                </a:moveTo>
                <a:cubicBezTo>
                  <a:pt x="9280" y="40600"/>
                  <a:pt x="9501" y="40917"/>
                  <a:pt x="9723" y="41234"/>
                </a:cubicBezTo>
                <a:cubicBezTo>
                  <a:pt x="8551" y="42500"/>
                  <a:pt x="7380" y="43735"/>
                  <a:pt x="6176" y="44971"/>
                </a:cubicBezTo>
                <a:cubicBezTo>
                  <a:pt x="5923" y="44622"/>
                  <a:pt x="5670" y="44305"/>
                  <a:pt x="5448" y="43957"/>
                </a:cubicBezTo>
                <a:cubicBezTo>
                  <a:pt x="6651" y="42722"/>
                  <a:pt x="7855" y="41487"/>
                  <a:pt x="9058" y="40252"/>
                </a:cubicBezTo>
                <a:close/>
                <a:moveTo>
                  <a:pt x="9850" y="41392"/>
                </a:moveTo>
                <a:cubicBezTo>
                  <a:pt x="10040" y="41677"/>
                  <a:pt x="10230" y="41930"/>
                  <a:pt x="10420" y="42184"/>
                </a:cubicBezTo>
                <a:cubicBezTo>
                  <a:pt x="9280" y="43482"/>
                  <a:pt x="8203" y="44812"/>
                  <a:pt x="7063" y="46047"/>
                </a:cubicBezTo>
                <a:cubicBezTo>
                  <a:pt x="6810" y="45762"/>
                  <a:pt x="6556" y="45446"/>
                  <a:pt x="6303" y="45129"/>
                </a:cubicBezTo>
                <a:cubicBezTo>
                  <a:pt x="7506" y="43894"/>
                  <a:pt x="8678" y="42659"/>
                  <a:pt x="9850" y="41392"/>
                </a:cubicBezTo>
                <a:close/>
                <a:moveTo>
                  <a:pt x="10610" y="42405"/>
                </a:moveTo>
                <a:cubicBezTo>
                  <a:pt x="10895" y="42785"/>
                  <a:pt x="11180" y="43134"/>
                  <a:pt x="11497" y="43482"/>
                </a:cubicBezTo>
                <a:cubicBezTo>
                  <a:pt x="10262" y="44622"/>
                  <a:pt x="9058" y="45794"/>
                  <a:pt x="7886" y="46997"/>
                </a:cubicBezTo>
                <a:cubicBezTo>
                  <a:pt x="7633" y="46744"/>
                  <a:pt x="7411" y="46491"/>
                  <a:pt x="7190" y="46237"/>
                </a:cubicBezTo>
                <a:cubicBezTo>
                  <a:pt x="8361" y="45002"/>
                  <a:pt x="9470" y="43704"/>
                  <a:pt x="10610" y="42405"/>
                </a:cubicBezTo>
                <a:close/>
                <a:moveTo>
                  <a:pt x="11687" y="43640"/>
                </a:moveTo>
                <a:cubicBezTo>
                  <a:pt x="12067" y="44052"/>
                  <a:pt x="12447" y="44432"/>
                  <a:pt x="12827" y="44812"/>
                </a:cubicBezTo>
                <a:cubicBezTo>
                  <a:pt x="11623" y="45984"/>
                  <a:pt x="10388" y="47124"/>
                  <a:pt x="9185" y="48327"/>
                </a:cubicBezTo>
                <a:cubicBezTo>
                  <a:pt x="8805" y="47947"/>
                  <a:pt x="8425" y="47567"/>
                  <a:pt x="8045" y="47187"/>
                </a:cubicBezTo>
                <a:cubicBezTo>
                  <a:pt x="9248" y="45984"/>
                  <a:pt x="10452" y="44812"/>
                  <a:pt x="11687" y="43640"/>
                </a:cubicBezTo>
                <a:close/>
                <a:moveTo>
                  <a:pt x="13017" y="44971"/>
                </a:moveTo>
                <a:cubicBezTo>
                  <a:pt x="13333" y="45287"/>
                  <a:pt x="13682" y="45572"/>
                  <a:pt x="14030" y="45857"/>
                </a:cubicBezTo>
                <a:cubicBezTo>
                  <a:pt x="12858" y="47092"/>
                  <a:pt x="11718" y="48327"/>
                  <a:pt x="10515" y="49531"/>
                </a:cubicBezTo>
                <a:cubicBezTo>
                  <a:pt x="10167" y="49214"/>
                  <a:pt x="9786" y="48897"/>
                  <a:pt x="9438" y="48549"/>
                </a:cubicBezTo>
                <a:cubicBezTo>
                  <a:pt x="10610" y="47346"/>
                  <a:pt x="11813" y="46174"/>
                  <a:pt x="13017" y="44971"/>
                </a:cubicBezTo>
                <a:close/>
                <a:moveTo>
                  <a:pt x="14220" y="46016"/>
                </a:moveTo>
                <a:cubicBezTo>
                  <a:pt x="14442" y="46174"/>
                  <a:pt x="14632" y="46332"/>
                  <a:pt x="14854" y="46491"/>
                </a:cubicBezTo>
                <a:cubicBezTo>
                  <a:pt x="13713" y="47757"/>
                  <a:pt x="12573" y="49024"/>
                  <a:pt x="11497" y="50291"/>
                </a:cubicBezTo>
                <a:cubicBezTo>
                  <a:pt x="11243" y="50101"/>
                  <a:pt x="10990" y="49879"/>
                  <a:pt x="10737" y="49689"/>
                </a:cubicBezTo>
                <a:cubicBezTo>
                  <a:pt x="11908" y="48486"/>
                  <a:pt x="13080" y="47251"/>
                  <a:pt x="14220" y="46016"/>
                </a:cubicBezTo>
                <a:close/>
                <a:moveTo>
                  <a:pt x="15044" y="46617"/>
                </a:moveTo>
                <a:cubicBezTo>
                  <a:pt x="15424" y="46902"/>
                  <a:pt x="15772" y="47156"/>
                  <a:pt x="16184" y="47377"/>
                </a:cubicBezTo>
                <a:cubicBezTo>
                  <a:pt x="14980" y="48644"/>
                  <a:pt x="13808" y="49879"/>
                  <a:pt x="12605" y="51114"/>
                </a:cubicBezTo>
                <a:cubicBezTo>
                  <a:pt x="12288" y="50893"/>
                  <a:pt x="11972" y="50671"/>
                  <a:pt x="11655" y="50418"/>
                </a:cubicBezTo>
                <a:cubicBezTo>
                  <a:pt x="12763" y="49151"/>
                  <a:pt x="13903" y="47884"/>
                  <a:pt x="15044" y="46617"/>
                </a:cubicBezTo>
                <a:close/>
                <a:moveTo>
                  <a:pt x="16564" y="47631"/>
                </a:moveTo>
                <a:cubicBezTo>
                  <a:pt x="16817" y="47789"/>
                  <a:pt x="17070" y="47947"/>
                  <a:pt x="17355" y="48106"/>
                </a:cubicBezTo>
                <a:cubicBezTo>
                  <a:pt x="16120" y="49341"/>
                  <a:pt x="14917" y="50576"/>
                  <a:pt x="13682" y="51811"/>
                </a:cubicBezTo>
                <a:cubicBezTo>
                  <a:pt x="13428" y="51653"/>
                  <a:pt x="13175" y="51494"/>
                  <a:pt x="12922" y="51336"/>
                </a:cubicBezTo>
                <a:cubicBezTo>
                  <a:pt x="14157" y="50101"/>
                  <a:pt x="15360" y="48866"/>
                  <a:pt x="16564" y="47631"/>
                </a:cubicBezTo>
                <a:close/>
                <a:moveTo>
                  <a:pt x="17482" y="48169"/>
                </a:moveTo>
                <a:cubicBezTo>
                  <a:pt x="17767" y="48327"/>
                  <a:pt x="18084" y="48486"/>
                  <a:pt x="18400" y="48644"/>
                </a:cubicBezTo>
                <a:cubicBezTo>
                  <a:pt x="17197" y="49911"/>
                  <a:pt x="15994" y="51178"/>
                  <a:pt x="14759" y="52444"/>
                </a:cubicBezTo>
                <a:cubicBezTo>
                  <a:pt x="14474" y="52286"/>
                  <a:pt x="14188" y="52128"/>
                  <a:pt x="13935" y="51969"/>
                </a:cubicBezTo>
                <a:cubicBezTo>
                  <a:pt x="15139" y="50703"/>
                  <a:pt x="16310" y="49436"/>
                  <a:pt x="17482" y="48169"/>
                </a:cubicBezTo>
                <a:close/>
                <a:moveTo>
                  <a:pt x="51431" y="43419"/>
                </a:moveTo>
                <a:lnTo>
                  <a:pt x="51431" y="43419"/>
                </a:lnTo>
                <a:cubicBezTo>
                  <a:pt x="48929" y="47219"/>
                  <a:pt x="45541" y="50354"/>
                  <a:pt x="41519" y="52571"/>
                </a:cubicBezTo>
                <a:cubicBezTo>
                  <a:pt x="43514" y="50481"/>
                  <a:pt x="45858" y="48707"/>
                  <a:pt x="48011" y="46776"/>
                </a:cubicBezTo>
                <a:cubicBezTo>
                  <a:pt x="49214" y="45731"/>
                  <a:pt x="50323" y="44559"/>
                  <a:pt x="51431" y="43419"/>
                </a:cubicBezTo>
                <a:close/>
                <a:moveTo>
                  <a:pt x="18686" y="48771"/>
                </a:moveTo>
                <a:cubicBezTo>
                  <a:pt x="19097" y="48961"/>
                  <a:pt x="19541" y="49151"/>
                  <a:pt x="19952" y="49309"/>
                </a:cubicBezTo>
                <a:cubicBezTo>
                  <a:pt x="18654" y="50608"/>
                  <a:pt x="17355" y="51843"/>
                  <a:pt x="16025" y="53109"/>
                </a:cubicBezTo>
                <a:cubicBezTo>
                  <a:pt x="15709" y="52951"/>
                  <a:pt x="15392" y="52793"/>
                  <a:pt x="15075" y="52603"/>
                </a:cubicBezTo>
                <a:cubicBezTo>
                  <a:pt x="16279" y="51368"/>
                  <a:pt x="17482" y="50069"/>
                  <a:pt x="18686" y="48771"/>
                </a:cubicBezTo>
                <a:close/>
                <a:moveTo>
                  <a:pt x="53585" y="39428"/>
                </a:moveTo>
                <a:lnTo>
                  <a:pt x="53585" y="39428"/>
                </a:lnTo>
                <a:cubicBezTo>
                  <a:pt x="53141" y="40442"/>
                  <a:pt x="52635" y="41392"/>
                  <a:pt x="52096" y="42342"/>
                </a:cubicBezTo>
                <a:cubicBezTo>
                  <a:pt x="50735" y="43799"/>
                  <a:pt x="49373" y="45287"/>
                  <a:pt x="47884" y="46649"/>
                </a:cubicBezTo>
                <a:cubicBezTo>
                  <a:pt x="45636" y="48771"/>
                  <a:pt x="43102" y="50576"/>
                  <a:pt x="41012" y="52824"/>
                </a:cubicBezTo>
                <a:cubicBezTo>
                  <a:pt x="40505" y="53109"/>
                  <a:pt x="39999" y="53331"/>
                  <a:pt x="39460" y="53584"/>
                </a:cubicBezTo>
                <a:cubicBezTo>
                  <a:pt x="44179" y="48897"/>
                  <a:pt x="48961" y="44210"/>
                  <a:pt x="53585" y="39428"/>
                </a:cubicBezTo>
                <a:close/>
                <a:moveTo>
                  <a:pt x="20237" y="49436"/>
                </a:moveTo>
                <a:cubicBezTo>
                  <a:pt x="20522" y="49531"/>
                  <a:pt x="20776" y="49626"/>
                  <a:pt x="21029" y="49721"/>
                </a:cubicBezTo>
                <a:cubicBezTo>
                  <a:pt x="19762" y="51019"/>
                  <a:pt x="18527" y="52349"/>
                  <a:pt x="17324" y="53711"/>
                </a:cubicBezTo>
                <a:cubicBezTo>
                  <a:pt x="16975" y="53553"/>
                  <a:pt x="16627" y="53394"/>
                  <a:pt x="16310" y="53236"/>
                </a:cubicBezTo>
                <a:cubicBezTo>
                  <a:pt x="17640" y="52001"/>
                  <a:pt x="18939" y="50734"/>
                  <a:pt x="20237" y="49436"/>
                </a:cubicBezTo>
                <a:close/>
                <a:moveTo>
                  <a:pt x="21219" y="49784"/>
                </a:moveTo>
                <a:cubicBezTo>
                  <a:pt x="21947" y="50006"/>
                  <a:pt x="22676" y="50196"/>
                  <a:pt x="23404" y="50386"/>
                </a:cubicBezTo>
                <a:cubicBezTo>
                  <a:pt x="22011" y="51716"/>
                  <a:pt x="20617" y="53078"/>
                  <a:pt x="19256" y="54471"/>
                </a:cubicBezTo>
                <a:cubicBezTo>
                  <a:pt x="18654" y="54250"/>
                  <a:pt x="18052" y="54028"/>
                  <a:pt x="17482" y="53774"/>
                </a:cubicBezTo>
                <a:cubicBezTo>
                  <a:pt x="18686" y="52413"/>
                  <a:pt x="19921" y="51083"/>
                  <a:pt x="21219" y="49784"/>
                </a:cubicBezTo>
                <a:close/>
                <a:moveTo>
                  <a:pt x="55137" y="34900"/>
                </a:moveTo>
                <a:lnTo>
                  <a:pt x="55137" y="34900"/>
                </a:lnTo>
                <a:cubicBezTo>
                  <a:pt x="54820" y="36135"/>
                  <a:pt x="54440" y="37307"/>
                  <a:pt x="53997" y="38478"/>
                </a:cubicBezTo>
                <a:cubicBezTo>
                  <a:pt x="52983" y="39523"/>
                  <a:pt x="51938" y="40569"/>
                  <a:pt x="50925" y="41582"/>
                </a:cubicBezTo>
                <a:cubicBezTo>
                  <a:pt x="46871" y="45699"/>
                  <a:pt x="42659" y="49721"/>
                  <a:pt x="38669" y="53933"/>
                </a:cubicBezTo>
                <a:cubicBezTo>
                  <a:pt x="37592" y="54376"/>
                  <a:pt x="36484" y="54725"/>
                  <a:pt x="35312" y="55041"/>
                </a:cubicBezTo>
                <a:cubicBezTo>
                  <a:pt x="39334" y="50418"/>
                  <a:pt x="43894" y="46364"/>
                  <a:pt x="48264" y="41994"/>
                </a:cubicBezTo>
                <a:cubicBezTo>
                  <a:pt x="50576" y="39682"/>
                  <a:pt x="52856" y="37275"/>
                  <a:pt x="55137" y="34900"/>
                </a:cubicBezTo>
                <a:close/>
                <a:moveTo>
                  <a:pt x="23658" y="50418"/>
                </a:moveTo>
                <a:cubicBezTo>
                  <a:pt x="24291" y="50544"/>
                  <a:pt x="24924" y="50639"/>
                  <a:pt x="25558" y="50734"/>
                </a:cubicBezTo>
                <a:cubicBezTo>
                  <a:pt x="24133" y="52159"/>
                  <a:pt x="22739" y="53616"/>
                  <a:pt x="21377" y="55105"/>
                </a:cubicBezTo>
                <a:cubicBezTo>
                  <a:pt x="20744" y="54946"/>
                  <a:pt x="20111" y="54725"/>
                  <a:pt x="19477" y="54535"/>
                </a:cubicBezTo>
                <a:cubicBezTo>
                  <a:pt x="20871" y="53141"/>
                  <a:pt x="22264" y="51779"/>
                  <a:pt x="23658" y="50418"/>
                </a:cubicBezTo>
                <a:close/>
                <a:moveTo>
                  <a:pt x="26159" y="50798"/>
                </a:moveTo>
                <a:cubicBezTo>
                  <a:pt x="26571" y="50829"/>
                  <a:pt x="27014" y="50861"/>
                  <a:pt x="27458" y="50861"/>
                </a:cubicBezTo>
                <a:cubicBezTo>
                  <a:pt x="25938" y="52381"/>
                  <a:pt x="24449" y="53901"/>
                  <a:pt x="22993" y="55453"/>
                </a:cubicBezTo>
                <a:cubicBezTo>
                  <a:pt x="22581" y="55390"/>
                  <a:pt x="22169" y="55295"/>
                  <a:pt x="21757" y="55168"/>
                </a:cubicBezTo>
                <a:cubicBezTo>
                  <a:pt x="23246" y="53711"/>
                  <a:pt x="24703" y="52254"/>
                  <a:pt x="26159" y="50798"/>
                </a:cubicBezTo>
                <a:close/>
                <a:moveTo>
                  <a:pt x="28535" y="50893"/>
                </a:moveTo>
                <a:cubicBezTo>
                  <a:pt x="26983" y="52444"/>
                  <a:pt x="25463" y="54028"/>
                  <a:pt x="23943" y="55611"/>
                </a:cubicBezTo>
                <a:cubicBezTo>
                  <a:pt x="23753" y="55580"/>
                  <a:pt x="23563" y="55548"/>
                  <a:pt x="23373" y="55516"/>
                </a:cubicBezTo>
                <a:cubicBezTo>
                  <a:pt x="24861" y="53965"/>
                  <a:pt x="26381" y="52413"/>
                  <a:pt x="27933" y="50893"/>
                </a:cubicBezTo>
                <a:close/>
                <a:moveTo>
                  <a:pt x="55548" y="32968"/>
                </a:moveTo>
                <a:cubicBezTo>
                  <a:pt x="55453" y="33411"/>
                  <a:pt x="55390" y="33855"/>
                  <a:pt x="55295" y="34298"/>
                </a:cubicBezTo>
                <a:cubicBezTo>
                  <a:pt x="52666" y="37085"/>
                  <a:pt x="50038" y="39840"/>
                  <a:pt x="47314" y="42564"/>
                </a:cubicBezTo>
                <a:cubicBezTo>
                  <a:pt x="43134" y="46744"/>
                  <a:pt x="38479" y="50544"/>
                  <a:pt x="34742" y="55168"/>
                </a:cubicBezTo>
                <a:cubicBezTo>
                  <a:pt x="34045" y="55358"/>
                  <a:pt x="33348" y="55485"/>
                  <a:pt x="32620" y="55611"/>
                </a:cubicBezTo>
                <a:cubicBezTo>
                  <a:pt x="35153" y="52698"/>
                  <a:pt x="37814" y="49911"/>
                  <a:pt x="40601" y="47219"/>
                </a:cubicBezTo>
                <a:cubicBezTo>
                  <a:pt x="42912" y="45699"/>
                  <a:pt x="44971" y="43767"/>
                  <a:pt x="46586" y="41487"/>
                </a:cubicBezTo>
                <a:cubicBezTo>
                  <a:pt x="46713" y="41392"/>
                  <a:pt x="46808" y="41297"/>
                  <a:pt x="46903" y="41202"/>
                </a:cubicBezTo>
                <a:cubicBezTo>
                  <a:pt x="49785" y="38510"/>
                  <a:pt x="52666" y="35787"/>
                  <a:pt x="55453" y="32968"/>
                </a:cubicBezTo>
                <a:close/>
                <a:moveTo>
                  <a:pt x="30941" y="50734"/>
                </a:moveTo>
                <a:cubicBezTo>
                  <a:pt x="29200" y="52413"/>
                  <a:pt x="27521" y="54123"/>
                  <a:pt x="25843" y="55833"/>
                </a:cubicBezTo>
                <a:cubicBezTo>
                  <a:pt x="25368" y="55801"/>
                  <a:pt x="24893" y="55738"/>
                  <a:pt x="24418" y="55675"/>
                </a:cubicBezTo>
                <a:cubicBezTo>
                  <a:pt x="26128" y="54091"/>
                  <a:pt x="27806" y="52476"/>
                  <a:pt x="29485" y="50861"/>
                </a:cubicBezTo>
                <a:cubicBezTo>
                  <a:pt x="29960" y="50829"/>
                  <a:pt x="30466" y="50798"/>
                  <a:pt x="30941" y="50734"/>
                </a:cubicBezTo>
                <a:close/>
                <a:moveTo>
                  <a:pt x="39492" y="47916"/>
                </a:moveTo>
                <a:cubicBezTo>
                  <a:pt x="36959" y="50386"/>
                  <a:pt x="34520" y="52951"/>
                  <a:pt x="32240" y="55675"/>
                </a:cubicBezTo>
                <a:cubicBezTo>
                  <a:pt x="31511" y="55770"/>
                  <a:pt x="30751" y="55865"/>
                  <a:pt x="29991" y="55896"/>
                </a:cubicBezTo>
                <a:cubicBezTo>
                  <a:pt x="32050" y="53584"/>
                  <a:pt x="34267" y="51399"/>
                  <a:pt x="36579" y="49309"/>
                </a:cubicBezTo>
                <a:cubicBezTo>
                  <a:pt x="37560" y="48897"/>
                  <a:pt x="38542" y="48454"/>
                  <a:pt x="39492" y="47916"/>
                </a:cubicBezTo>
                <a:close/>
                <a:moveTo>
                  <a:pt x="33285" y="50323"/>
                </a:moveTo>
                <a:lnTo>
                  <a:pt x="33285" y="50323"/>
                </a:lnTo>
                <a:cubicBezTo>
                  <a:pt x="31385" y="52159"/>
                  <a:pt x="29485" y="54028"/>
                  <a:pt x="27616" y="55928"/>
                </a:cubicBezTo>
                <a:cubicBezTo>
                  <a:pt x="27109" y="55928"/>
                  <a:pt x="26603" y="55896"/>
                  <a:pt x="26128" y="55865"/>
                </a:cubicBezTo>
                <a:cubicBezTo>
                  <a:pt x="27838" y="54123"/>
                  <a:pt x="29580" y="52381"/>
                  <a:pt x="31321" y="50703"/>
                </a:cubicBezTo>
                <a:cubicBezTo>
                  <a:pt x="31987" y="50608"/>
                  <a:pt x="32652" y="50481"/>
                  <a:pt x="33285" y="50323"/>
                </a:cubicBezTo>
                <a:close/>
                <a:moveTo>
                  <a:pt x="35755" y="49594"/>
                </a:moveTo>
                <a:lnTo>
                  <a:pt x="35755" y="49594"/>
                </a:lnTo>
                <a:cubicBezTo>
                  <a:pt x="33570" y="51589"/>
                  <a:pt x="31480" y="53679"/>
                  <a:pt x="29611" y="55928"/>
                </a:cubicBezTo>
                <a:cubicBezTo>
                  <a:pt x="29168" y="55928"/>
                  <a:pt x="28693" y="55960"/>
                  <a:pt x="28250" y="55960"/>
                </a:cubicBezTo>
                <a:lnTo>
                  <a:pt x="28028" y="55960"/>
                </a:lnTo>
                <a:cubicBezTo>
                  <a:pt x="30055" y="53996"/>
                  <a:pt x="32082" y="52064"/>
                  <a:pt x="34108" y="50133"/>
                </a:cubicBezTo>
                <a:cubicBezTo>
                  <a:pt x="34678" y="49974"/>
                  <a:pt x="35217" y="49816"/>
                  <a:pt x="35755" y="49594"/>
                </a:cubicBezTo>
                <a:close/>
                <a:moveTo>
                  <a:pt x="28250" y="1"/>
                </a:moveTo>
                <a:cubicBezTo>
                  <a:pt x="15835" y="1"/>
                  <a:pt x="5289" y="8045"/>
                  <a:pt x="1489" y="19192"/>
                </a:cubicBezTo>
                <a:cubicBezTo>
                  <a:pt x="1458" y="19224"/>
                  <a:pt x="1426" y="19255"/>
                  <a:pt x="1394" y="19319"/>
                </a:cubicBezTo>
                <a:cubicBezTo>
                  <a:pt x="1394" y="19414"/>
                  <a:pt x="1363" y="19509"/>
                  <a:pt x="1363" y="19635"/>
                </a:cubicBezTo>
                <a:cubicBezTo>
                  <a:pt x="476" y="22359"/>
                  <a:pt x="1" y="25241"/>
                  <a:pt x="1" y="28249"/>
                </a:cubicBezTo>
                <a:cubicBezTo>
                  <a:pt x="1" y="43830"/>
                  <a:pt x="12668" y="56530"/>
                  <a:pt x="28250" y="56530"/>
                </a:cubicBezTo>
                <a:cubicBezTo>
                  <a:pt x="42374" y="56530"/>
                  <a:pt x="54092" y="46142"/>
                  <a:pt x="56182" y="32588"/>
                </a:cubicBezTo>
                <a:cubicBezTo>
                  <a:pt x="56118" y="32588"/>
                  <a:pt x="56055" y="32588"/>
                  <a:pt x="55992" y="32556"/>
                </a:cubicBezTo>
                <a:cubicBezTo>
                  <a:pt x="55928" y="32588"/>
                  <a:pt x="55865" y="32588"/>
                  <a:pt x="55802" y="32620"/>
                </a:cubicBezTo>
                <a:cubicBezTo>
                  <a:pt x="55802" y="32620"/>
                  <a:pt x="55770" y="32588"/>
                  <a:pt x="55770" y="32588"/>
                </a:cubicBezTo>
                <a:cubicBezTo>
                  <a:pt x="55505" y="32592"/>
                  <a:pt x="55239" y="32594"/>
                  <a:pt x="54972" y="32594"/>
                </a:cubicBezTo>
                <a:cubicBezTo>
                  <a:pt x="53331" y="32594"/>
                  <a:pt x="51673" y="32520"/>
                  <a:pt x="50038" y="32493"/>
                </a:cubicBezTo>
                <a:cubicBezTo>
                  <a:pt x="49880" y="32493"/>
                  <a:pt x="49816" y="32651"/>
                  <a:pt x="49848" y="32778"/>
                </a:cubicBezTo>
                <a:cubicBezTo>
                  <a:pt x="47758" y="42785"/>
                  <a:pt x="38859" y="50354"/>
                  <a:pt x="28250" y="50354"/>
                </a:cubicBezTo>
                <a:cubicBezTo>
                  <a:pt x="20744" y="50354"/>
                  <a:pt x="14125" y="46586"/>
                  <a:pt x="10135" y="40854"/>
                </a:cubicBezTo>
                <a:cubicBezTo>
                  <a:pt x="10135" y="40854"/>
                  <a:pt x="10135" y="40822"/>
                  <a:pt x="10135" y="40790"/>
                </a:cubicBezTo>
                <a:lnTo>
                  <a:pt x="10103" y="40822"/>
                </a:lnTo>
                <a:cubicBezTo>
                  <a:pt x="9882" y="40505"/>
                  <a:pt x="9660" y="40189"/>
                  <a:pt x="9470" y="39840"/>
                </a:cubicBezTo>
                <a:lnTo>
                  <a:pt x="9406" y="39745"/>
                </a:lnTo>
                <a:cubicBezTo>
                  <a:pt x="7348" y="36388"/>
                  <a:pt x="6176" y="32461"/>
                  <a:pt x="6176" y="28281"/>
                </a:cubicBezTo>
                <a:cubicBezTo>
                  <a:pt x="6176" y="16089"/>
                  <a:pt x="16089" y="6208"/>
                  <a:pt x="28250" y="6208"/>
                </a:cubicBezTo>
                <a:cubicBezTo>
                  <a:pt x="40410" y="6208"/>
                  <a:pt x="50323" y="16089"/>
                  <a:pt x="50323" y="28281"/>
                </a:cubicBezTo>
                <a:cubicBezTo>
                  <a:pt x="50323" y="29231"/>
                  <a:pt x="50260" y="30181"/>
                  <a:pt x="50133" y="31131"/>
                </a:cubicBezTo>
                <a:lnTo>
                  <a:pt x="50323" y="31131"/>
                </a:lnTo>
                <a:cubicBezTo>
                  <a:pt x="50355" y="31163"/>
                  <a:pt x="50386" y="31163"/>
                  <a:pt x="50418" y="31163"/>
                </a:cubicBezTo>
                <a:cubicBezTo>
                  <a:pt x="51383" y="31293"/>
                  <a:pt x="52371" y="31338"/>
                  <a:pt x="53366" y="31338"/>
                </a:cubicBezTo>
                <a:cubicBezTo>
                  <a:pt x="55278" y="31338"/>
                  <a:pt x="57221" y="31173"/>
                  <a:pt x="59095" y="31131"/>
                </a:cubicBezTo>
                <a:cubicBezTo>
                  <a:pt x="59127" y="32176"/>
                  <a:pt x="59254" y="33190"/>
                  <a:pt x="59254" y="34235"/>
                </a:cubicBezTo>
                <a:cubicBezTo>
                  <a:pt x="59254" y="34394"/>
                  <a:pt x="59342" y="34464"/>
                  <a:pt x="59464" y="34464"/>
                </a:cubicBezTo>
                <a:cubicBezTo>
                  <a:pt x="59488" y="34464"/>
                  <a:pt x="59513" y="34462"/>
                  <a:pt x="59539" y="34456"/>
                </a:cubicBezTo>
                <a:cubicBezTo>
                  <a:pt x="59554" y="34472"/>
                  <a:pt x="59578" y="34480"/>
                  <a:pt x="59606" y="34480"/>
                </a:cubicBezTo>
                <a:cubicBezTo>
                  <a:pt x="59634" y="34480"/>
                  <a:pt x="59665" y="34472"/>
                  <a:pt x="59697" y="34456"/>
                </a:cubicBezTo>
                <a:cubicBezTo>
                  <a:pt x="60742" y="33918"/>
                  <a:pt x="61597" y="32620"/>
                  <a:pt x="62452" y="31796"/>
                </a:cubicBezTo>
                <a:cubicBezTo>
                  <a:pt x="63529" y="30720"/>
                  <a:pt x="64574" y="29643"/>
                  <a:pt x="65556" y="28471"/>
                </a:cubicBezTo>
                <a:cubicBezTo>
                  <a:pt x="65575" y="28477"/>
                  <a:pt x="65595" y="28479"/>
                  <a:pt x="65615" y="28479"/>
                </a:cubicBezTo>
                <a:cubicBezTo>
                  <a:pt x="65819" y="28479"/>
                  <a:pt x="66011" y="28201"/>
                  <a:pt x="65809" y="28028"/>
                </a:cubicBezTo>
                <a:cubicBezTo>
                  <a:pt x="63624" y="26096"/>
                  <a:pt x="61724" y="23847"/>
                  <a:pt x="59665" y="21789"/>
                </a:cubicBezTo>
                <a:cubicBezTo>
                  <a:pt x="59625" y="21749"/>
                  <a:pt x="59580" y="21732"/>
                  <a:pt x="59534" y="21732"/>
                </a:cubicBezTo>
                <a:cubicBezTo>
                  <a:pt x="59470" y="21732"/>
                  <a:pt x="59404" y="21765"/>
                  <a:pt x="59349" y="21821"/>
                </a:cubicBezTo>
                <a:cubicBezTo>
                  <a:pt x="59000" y="22074"/>
                  <a:pt x="59032" y="22676"/>
                  <a:pt x="59032" y="23087"/>
                </a:cubicBezTo>
                <a:cubicBezTo>
                  <a:pt x="59000" y="23752"/>
                  <a:pt x="59127" y="24417"/>
                  <a:pt x="59095" y="25051"/>
                </a:cubicBezTo>
                <a:cubicBezTo>
                  <a:pt x="58145" y="25051"/>
                  <a:pt x="57227" y="24987"/>
                  <a:pt x="56308" y="24987"/>
                </a:cubicBezTo>
                <a:cubicBezTo>
                  <a:pt x="55105" y="14600"/>
                  <a:pt x="48264" y="5923"/>
                  <a:pt x="38922" y="2091"/>
                </a:cubicBezTo>
                <a:lnTo>
                  <a:pt x="38985" y="2028"/>
                </a:lnTo>
                <a:lnTo>
                  <a:pt x="38669" y="1996"/>
                </a:lnTo>
                <a:cubicBezTo>
                  <a:pt x="35438" y="697"/>
                  <a:pt x="31923" y="1"/>
                  <a:pt x="282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16"/>
          <p:cNvSpPr/>
          <p:nvPr/>
        </p:nvSpPr>
        <p:spPr>
          <a:xfrm>
            <a:off x="5795784" y="3115573"/>
            <a:ext cx="1620109" cy="1620998"/>
          </a:xfrm>
          <a:custGeom>
            <a:rect b="b" l="l" r="r" t="t"/>
            <a:pathLst>
              <a:path extrusionOk="0" h="56530" w="56499">
                <a:moveTo>
                  <a:pt x="31606" y="761"/>
                </a:moveTo>
                <a:cubicBezTo>
                  <a:pt x="32081" y="824"/>
                  <a:pt x="32556" y="919"/>
                  <a:pt x="33031" y="982"/>
                </a:cubicBezTo>
                <a:cubicBezTo>
                  <a:pt x="31638" y="2566"/>
                  <a:pt x="30181" y="4118"/>
                  <a:pt x="28693" y="5638"/>
                </a:cubicBezTo>
                <a:lnTo>
                  <a:pt x="28249" y="5638"/>
                </a:lnTo>
                <a:cubicBezTo>
                  <a:pt x="27743" y="5638"/>
                  <a:pt x="27236" y="5638"/>
                  <a:pt x="26697" y="5701"/>
                </a:cubicBezTo>
                <a:cubicBezTo>
                  <a:pt x="28344" y="4054"/>
                  <a:pt x="29959" y="2408"/>
                  <a:pt x="31606" y="761"/>
                </a:cubicBezTo>
                <a:close/>
                <a:moveTo>
                  <a:pt x="33285" y="1014"/>
                </a:moveTo>
                <a:cubicBezTo>
                  <a:pt x="33633" y="1077"/>
                  <a:pt x="33950" y="1172"/>
                  <a:pt x="34266" y="1236"/>
                </a:cubicBezTo>
                <a:cubicBezTo>
                  <a:pt x="32873" y="2724"/>
                  <a:pt x="31479" y="4213"/>
                  <a:pt x="30086" y="5701"/>
                </a:cubicBezTo>
                <a:cubicBezTo>
                  <a:pt x="29738" y="5669"/>
                  <a:pt x="29358" y="5669"/>
                  <a:pt x="28978" y="5638"/>
                </a:cubicBezTo>
                <a:cubicBezTo>
                  <a:pt x="30466" y="4118"/>
                  <a:pt x="31891" y="2598"/>
                  <a:pt x="33285" y="1014"/>
                </a:cubicBezTo>
                <a:close/>
                <a:moveTo>
                  <a:pt x="29864" y="602"/>
                </a:moveTo>
                <a:cubicBezTo>
                  <a:pt x="30276" y="634"/>
                  <a:pt x="30688" y="666"/>
                  <a:pt x="31099" y="729"/>
                </a:cubicBezTo>
                <a:cubicBezTo>
                  <a:pt x="29389" y="2408"/>
                  <a:pt x="27679" y="4086"/>
                  <a:pt x="25937" y="5733"/>
                </a:cubicBezTo>
                <a:cubicBezTo>
                  <a:pt x="25526" y="5796"/>
                  <a:pt x="25114" y="5828"/>
                  <a:pt x="24702" y="5923"/>
                </a:cubicBezTo>
                <a:cubicBezTo>
                  <a:pt x="26412" y="4149"/>
                  <a:pt x="28123" y="2376"/>
                  <a:pt x="29864" y="602"/>
                </a:cubicBezTo>
                <a:close/>
                <a:moveTo>
                  <a:pt x="34551" y="1299"/>
                </a:moveTo>
                <a:cubicBezTo>
                  <a:pt x="35121" y="1426"/>
                  <a:pt x="35660" y="1584"/>
                  <a:pt x="36198" y="1743"/>
                </a:cubicBezTo>
                <a:cubicBezTo>
                  <a:pt x="34773" y="3136"/>
                  <a:pt x="33380" y="4529"/>
                  <a:pt x="31923" y="5923"/>
                </a:cubicBezTo>
                <a:cubicBezTo>
                  <a:pt x="31448" y="5859"/>
                  <a:pt x="30909" y="5796"/>
                  <a:pt x="30403" y="5733"/>
                </a:cubicBezTo>
                <a:cubicBezTo>
                  <a:pt x="31796" y="4276"/>
                  <a:pt x="33158" y="2756"/>
                  <a:pt x="34551" y="1299"/>
                </a:cubicBezTo>
                <a:close/>
                <a:moveTo>
                  <a:pt x="28249" y="571"/>
                </a:moveTo>
                <a:cubicBezTo>
                  <a:pt x="28724" y="571"/>
                  <a:pt x="29199" y="571"/>
                  <a:pt x="29674" y="602"/>
                </a:cubicBezTo>
                <a:cubicBezTo>
                  <a:pt x="28408" y="1933"/>
                  <a:pt x="27172" y="3294"/>
                  <a:pt x="25906" y="4593"/>
                </a:cubicBezTo>
                <a:cubicBezTo>
                  <a:pt x="25462" y="5036"/>
                  <a:pt x="24987" y="5479"/>
                  <a:pt x="24544" y="5923"/>
                </a:cubicBezTo>
                <a:cubicBezTo>
                  <a:pt x="23816" y="6049"/>
                  <a:pt x="23087" y="6208"/>
                  <a:pt x="22359" y="6398"/>
                </a:cubicBezTo>
                <a:cubicBezTo>
                  <a:pt x="23879" y="4909"/>
                  <a:pt x="25367" y="3421"/>
                  <a:pt x="26856" y="1933"/>
                </a:cubicBezTo>
                <a:cubicBezTo>
                  <a:pt x="27299" y="1489"/>
                  <a:pt x="27711" y="1014"/>
                  <a:pt x="28154" y="571"/>
                </a:cubicBezTo>
                <a:close/>
                <a:moveTo>
                  <a:pt x="36547" y="1838"/>
                </a:moveTo>
                <a:cubicBezTo>
                  <a:pt x="37117" y="2028"/>
                  <a:pt x="37687" y="2218"/>
                  <a:pt x="38225" y="2439"/>
                </a:cubicBezTo>
                <a:cubicBezTo>
                  <a:pt x="36895" y="3769"/>
                  <a:pt x="35501" y="5099"/>
                  <a:pt x="34108" y="6398"/>
                </a:cubicBezTo>
                <a:cubicBezTo>
                  <a:pt x="33475" y="6239"/>
                  <a:pt x="32810" y="6081"/>
                  <a:pt x="32145" y="5954"/>
                </a:cubicBezTo>
                <a:cubicBezTo>
                  <a:pt x="33633" y="4593"/>
                  <a:pt x="35090" y="3231"/>
                  <a:pt x="36547" y="1838"/>
                </a:cubicBezTo>
                <a:close/>
                <a:moveTo>
                  <a:pt x="38478" y="2534"/>
                </a:moveTo>
                <a:cubicBezTo>
                  <a:pt x="38827" y="2661"/>
                  <a:pt x="39175" y="2819"/>
                  <a:pt x="39492" y="2946"/>
                </a:cubicBezTo>
                <a:cubicBezTo>
                  <a:pt x="38257" y="4244"/>
                  <a:pt x="37085" y="5606"/>
                  <a:pt x="35913" y="6968"/>
                </a:cubicBezTo>
                <a:cubicBezTo>
                  <a:pt x="35406" y="6778"/>
                  <a:pt x="34900" y="6620"/>
                  <a:pt x="34361" y="6461"/>
                </a:cubicBezTo>
                <a:cubicBezTo>
                  <a:pt x="35755" y="5194"/>
                  <a:pt x="37148" y="3864"/>
                  <a:pt x="38478" y="2534"/>
                </a:cubicBezTo>
                <a:close/>
                <a:moveTo>
                  <a:pt x="27774" y="571"/>
                </a:moveTo>
                <a:cubicBezTo>
                  <a:pt x="27394" y="982"/>
                  <a:pt x="27014" y="1362"/>
                  <a:pt x="26666" y="1743"/>
                </a:cubicBezTo>
                <a:cubicBezTo>
                  <a:pt x="25051" y="3358"/>
                  <a:pt x="23436" y="4973"/>
                  <a:pt x="21820" y="6556"/>
                </a:cubicBezTo>
                <a:cubicBezTo>
                  <a:pt x="20997" y="6810"/>
                  <a:pt x="20205" y="7095"/>
                  <a:pt x="19414" y="7443"/>
                </a:cubicBezTo>
                <a:cubicBezTo>
                  <a:pt x="21694" y="5163"/>
                  <a:pt x="24006" y="2883"/>
                  <a:pt x="26286" y="634"/>
                </a:cubicBezTo>
                <a:cubicBezTo>
                  <a:pt x="26792" y="602"/>
                  <a:pt x="27267" y="602"/>
                  <a:pt x="27774" y="571"/>
                </a:cubicBezTo>
                <a:close/>
                <a:moveTo>
                  <a:pt x="39713" y="3073"/>
                </a:moveTo>
                <a:cubicBezTo>
                  <a:pt x="40093" y="3231"/>
                  <a:pt x="40473" y="3421"/>
                  <a:pt x="40822" y="3579"/>
                </a:cubicBezTo>
                <a:cubicBezTo>
                  <a:pt x="39587" y="4878"/>
                  <a:pt x="38352" y="6144"/>
                  <a:pt x="37117" y="7443"/>
                </a:cubicBezTo>
                <a:cubicBezTo>
                  <a:pt x="36832" y="7316"/>
                  <a:pt x="36483" y="7190"/>
                  <a:pt x="36167" y="7063"/>
                </a:cubicBezTo>
                <a:cubicBezTo>
                  <a:pt x="37338" y="5701"/>
                  <a:pt x="38478" y="4339"/>
                  <a:pt x="39713" y="3073"/>
                </a:cubicBezTo>
                <a:close/>
                <a:moveTo>
                  <a:pt x="41012" y="3706"/>
                </a:moveTo>
                <a:cubicBezTo>
                  <a:pt x="41392" y="3896"/>
                  <a:pt x="41772" y="4118"/>
                  <a:pt x="42152" y="4308"/>
                </a:cubicBezTo>
                <a:cubicBezTo>
                  <a:pt x="40917" y="5574"/>
                  <a:pt x="39682" y="6810"/>
                  <a:pt x="38447" y="8076"/>
                </a:cubicBezTo>
                <a:cubicBezTo>
                  <a:pt x="38067" y="7886"/>
                  <a:pt x="37718" y="7696"/>
                  <a:pt x="37307" y="7538"/>
                </a:cubicBezTo>
                <a:cubicBezTo>
                  <a:pt x="38542" y="6239"/>
                  <a:pt x="39777" y="4941"/>
                  <a:pt x="41012" y="3706"/>
                </a:cubicBezTo>
                <a:close/>
                <a:moveTo>
                  <a:pt x="42405" y="4466"/>
                </a:moveTo>
                <a:cubicBezTo>
                  <a:pt x="42785" y="4719"/>
                  <a:pt x="43197" y="4941"/>
                  <a:pt x="43577" y="5226"/>
                </a:cubicBezTo>
                <a:cubicBezTo>
                  <a:pt x="42279" y="6366"/>
                  <a:pt x="41044" y="7570"/>
                  <a:pt x="39808" y="8805"/>
                </a:cubicBezTo>
                <a:cubicBezTo>
                  <a:pt x="39460" y="8615"/>
                  <a:pt x="39080" y="8393"/>
                  <a:pt x="38732" y="8203"/>
                </a:cubicBezTo>
                <a:cubicBezTo>
                  <a:pt x="39935" y="6968"/>
                  <a:pt x="41170" y="5701"/>
                  <a:pt x="42405" y="4466"/>
                </a:cubicBezTo>
                <a:close/>
                <a:moveTo>
                  <a:pt x="43894" y="5416"/>
                </a:moveTo>
                <a:cubicBezTo>
                  <a:pt x="44242" y="5638"/>
                  <a:pt x="44559" y="5891"/>
                  <a:pt x="44907" y="6144"/>
                </a:cubicBezTo>
                <a:cubicBezTo>
                  <a:pt x="43545" y="7190"/>
                  <a:pt x="42247" y="8361"/>
                  <a:pt x="40980" y="9565"/>
                </a:cubicBezTo>
                <a:cubicBezTo>
                  <a:pt x="40695" y="9343"/>
                  <a:pt x="40378" y="9153"/>
                  <a:pt x="40062" y="8963"/>
                </a:cubicBezTo>
                <a:cubicBezTo>
                  <a:pt x="41297" y="7760"/>
                  <a:pt x="42595" y="6556"/>
                  <a:pt x="43894" y="5416"/>
                </a:cubicBezTo>
                <a:close/>
                <a:moveTo>
                  <a:pt x="25874" y="666"/>
                </a:moveTo>
                <a:lnTo>
                  <a:pt x="25874" y="666"/>
                </a:lnTo>
                <a:cubicBezTo>
                  <a:pt x="23499" y="3009"/>
                  <a:pt x="21187" y="5353"/>
                  <a:pt x="18844" y="7696"/>
                </a:cubicBezTo>
                <a:cubicBezTo>
                  <a:pt x="17070" y="8488"/>
                  <a:pt x="15392" y="9533"/>
                  <a:pt x="13903" y="10768"/>
                </a:cubicBezTo>
                <a:cubicBezTo>
                  <a:pt x="14093" y="10610"/>
                  <a:pt x="14283" y="10420"/>
                  <a:pt x="14442" y="10230"/>
                </a:cubicBezTo>
                <a:cubicBezTo>
                  <a:pt x="17608" y="7158"/>
                  <a:pt x="20744" y="4054"/>
                  <a:pt x="23847" y="919"/>
                </a:cubicBezTo>
                <a:cubicBezTo>
                  <a:pt x="24512" y="824"/>
                  <a:pt x="25177" y="729"/>
                  <a:pt x="25874" y="666"/>
                </a:cubicBezTo>
                <a:close/>
                <a:moveTo>
                  <a:pt x="45066" y="6271"/>
                </a:moveTo>
                <a:cubicBezTo>
                  <a:pt x="45382" y="6525"/>
                  <a:pt x="45699" y="6746"/>
                  <a:pt x="45984" y="7000"/>
                </a:cubicBezTo>
                <a:cubicBezTo>
                  <a:pt x="44875" y="8298"/>
                  <a:pt x="43735" y="9533"/>
                  <a:pt x="42595" y="10768"/>
                </a:cubicBezTo>
                <a:cubicBezTo>
                  <a:pt x="42120" y="10388"/>
                  <a:pt x="41677" y="10040"/>
                  <a:pt x="41202" y="9691"/>
                </a:cubicBezTo>
                <a:cubicBezTo>
                  <a:pt x="42437" y="8488"/>
                  <a:pt x="43704" y="7348"/>
                  <a:pt x="45066" y="6271"/>
                </a:cubicBezTo>
                <a:close/>
                <a:moveTo>
                  <a:pt x="46079" y="7095"/>
                </a:moveTo>
                <a:cubicBezTo>
                  <a:pt x="46396" y="7380"/>
                  <a:pt x="46744" y="7665"/>
                  <a:pt x="47061" y="7950"/>
                </a:cubicBezTo>
                <a:cubicBezTo>
                  <a:pt x="45921" y="9216"/>
                  <a:pt x="44780" y="10451"/>
                  <a:pt x="43609" y="11655"/>
                </a:cubicBezTo>
                <a:cubicBezTo>
                  <a:pt x="43324" y="11370"/>
                  <a:pt x="43007" y="11116"/>
                  <a:pt x="42690" y="10831"/>
                </a:cubicBezTo>
                <a:cubicBezTo>
                  <a:pt x="43862" y="9628"/>
                  <a:pt x="45002" y="8393"/>
                  <a:pt x="46079" y="7095"/>
                </a:cubicBezTo>
                <a:close/>
                <a:moveTo>
                  <a:pt x="47251" y="8140"/>
                </a:moveTo>
                <a:cubicBezTo>
                  <a:pt x="47599" y="8488"/>
                  <a:pt x="47947" y="8836"/>
                  <a:pt x="48296" y="9185"/>
                </a:cubicBezTo>
                <a:cubicBezTo>
                  <a:pt x="47156" y="10420"/>
                  <a:pt x="45984" y="11655"/>
                  <a:pt x="44844" y="12890"/>
                </a:cubicBezTo>
                <a:cubicBezTo>
                  <a:pt x="44527" y="12542"/>
                  <a:pt x="44210" y="12225"/>
                  <a:pt x="43862" y="11908"/>
                </a:cubicBezTo>
                <a:cubicBezTo>
                  <a:pt x="45034" y="10673"/>
                  <a:pt x="46174" y="9438"/>
                  <a:pt x="47251" y="8140"/>
                </a:cubicBezTo>
                <a:close/>
                <a:moveTo>
                  <a:pt x="48454" y="9343"/>
                </a:moveTo>
                <a:cubicBezTo>
                  <a:pt x="48739" y="9628"/>
                  <a:pt x="48992" y="9913"/>
                  <a:pt x="49246" y="10198"/>
                </a:cubicBezTo>
                <a:cubicBezTo>
                  <a:pt x="48042" y="11402"/>
                  <a:pt x="46871" y="12605"/>
                  <a:pt x="45699" y="13840"/>
                </a:cubicBezTo>
                <a:cubicBezTo>
                  <a:pt x="45477" y="13587"/>
                  <a:pt x="45287" y="13365"/>
                  <a:pt x="45066" y="13143"/>
                </a:cubicBezTo>
                <a:cubicBezTo>
                  <a:pt x="46206" y="11877"/>
                  <a:pt x="47346" y="10641"/>
                  <a:pt x="48454" y="9343"/>
                </a:cubicBezTo>
                <a:close/>
                <a:moveTo>
                  <a:pt x="49404" y="10388"/>
                </a:moveTo>
                <a:cubicBezTo>
                  <a:pt x="49689" y="10768"/>
                  <a:pt x="50006" y="11148"/>
                  <a:pt x="50323" y="11528"/>
                </a:cubicBezTo>
                <a:cubicBezTo>
                  <a:pt x="49087" y="12732"/>
                  <a:pt x="47852" y="13903"/>
                  <a:pt x="46649" y="15107"/>
                </a:cubicBezTo>
                <a:cubicBezTo>
                  <a:pt x="46396" y="14758"/>
                  <a:pt x="46174" y="14442"/>
                  <a:pt x="45889" y="14125"/>
                </a:cubicBezTo>
                <a:cubicBezTo>
                  <a:pt x="47061" y="12890"/>
                  <a:pt x="48232" y="11623"/>
                  <a:pt x="49404" y="10388"/>
                </a:cubicBezTo>
                <a:close/>
                <a:moveTo>
                  <a:pt x="13111" y="5099"/>
                </a:moveTo>
                <a:lnTo>
                  <a:pt x="13111" y="5099"/>
                </a:lnTo>
                <a:cubicBezTo>
                  <a:pt x="9850" y="8393"/>
                  <a:pt x="6809" y="11813"/>
                  <a:pt x="3801" y="15297"/>
                </a:cubicBezTo>
                <a:cubicBezTo>
                  <a:pt x="5986" y="11148"/>
                  <a:pt x="9216" y="7633"/>
                  <a:pt x="13111" y="5099"/>
                </a:cubicBezTo>
                <a:close/>
                <a:moveTo>
                  <a:pt x="50386" y="11655"/>
                </a:moveTo>
                <a:cubicBezTo>
                  <a:pt x="50513" y="11813"/>
                  <a:pt x="50639" y="12003"/>
                  <a:pt x="50798" y="12193"/>
                </a:cubicBezTo>
                <a:cubicBezTo>
                  <a:pt x="49563" y="13365"/>
                  <a:pt x="48359" y="14568"/>
                  <a:pt x="47124" y="15803"/>
                </a:cubicBezTo>
                <a:cubicBezTo>
                  <a:pt x="47029" y="15613"/>
                  <a:pt x="46902" y="15455"/>
                  <a:pt x="46776" y="15297"/>
                </a:cubicBezTo>
                <a:cubicBezTo>
                  <a:pt x="47979" y="14093"/>
                  <a:pt x="49182" y="12858"/>
                  <a:pt x="50386" y="11655"/>
                </a:cubicBezTo>
                <a:close/>
                <a:moveTo>
                  <a:pt x="50893" y="12320"/>
                </a:moveTo>
                <a:cubicBezTo>
                  <a:pt x="51114" y="12637"/>
                  <a:pt x="51304" y="12953"/>
                  <a:pt x="51526" y="13270"/>
                </a:cubicBezTo>
                <a:cubicBezTo>
                  <a:pt x="50354" y="14568"/>
                  <a:pt x="49151" y="15835"/>
                  <a:pt x="47916" y="17070"/>
                </a:cubicBezTo>
                <a:cubicBezTo>
                  <a:pt x="47726" y="16754"/>
                  <a:pt x="47567" y="16469"/>
                  <a:pt x="47346" y="16152"/>
                </a:cubicBezTo>
                <a:cubicBezTo>
                  <a:pt x="48549" y="14885"/>
                  <a:pt x="49721" y="13618"/>
                  <a:pt x="50893" y="12320"/>
                </a:cubicBezTo>
                <a:close/>
                <a:moveTo>
                  <a:pt x="16848" y="3041"/>
                </a:moveTo>
                <a:lnTo>
                  <a:pt x="16848" y="3041"/>
                </a:lnTo>
                <a:cubicBezTo>
                  <a:pt x="14917" y="5004"/>
                  <a:pt x="12921" y="6936"/>
                  <a:pt x="10958" y="8900"/>
                </a:cubicBezTo>
                <a:cubicBezTo>
                  <a:pt x="8044" y="11813"/>
                  <a:pt x="5257" y="14885"/>
                  <a:pt x="2534" y="17989"/>
                </a:cubicBezTo>
                <a:cubicBezTo>
                  <a:pt x="2819" y="17324"/>
                  <a:pt x="3104" y="16659"/>
                  <a:pt x="3421" y="16025"/>
                </a:cubicBezTo>
                <a:cubicBezTo>
                  <a:pt x="6461" y="12510"/>
                  <a:pt x="9564" y="9058"/>
                  <a:pt x="12795" y="5701"/>
                </a:cubicBezTo>
                <a:cubicBezTo>
                  <a:pt x="13175" y="5321"/>
                  <a:pt x="13555" y="4941"/>
                  <a:pt x="13935" y="4561"/>
                </a:cubicBezTo>
                <a:cubicBezTo>
                  <a:pt x="14853" y="3991"/>
                  <a:pt x="15867" y="3484"/>
                  <a:pt x="16848" y="3041"/>
                </a:cubicBezTo>
                <a:close/>
                <a:moveTo>
                  <a:pt x="51684" y="13555"/>
                </a:moveTo>
                <a:cubicBezTo>
                  <a:pt x="51906" y="13872"/>
                  <a:pt x="52128" y="14220"/>
                  <a:pt x="52318" y="14568"/>
                </a:cubicBezTo>
                <a:cubicBezTo>
                  <a:pt x="51051" y="15803"/>
                  <a:pt x="49816" y="17039"/>
                  <a:pt x="48581" y="18305"/>
                </a:cubicBezTo>
                <a:cubicBezTo>
                  <a:pt x="48422" y="18020"/>
                  <a:pt x="48264" y="17704"/>
                  <a:pt x="48106" y="17419"/>
                </a:cubicBezTo>
                <a:cubicBezTo>
                  <a:pt x="49341" y="16152"/>
                  <a:pt x="50544" y="14853"/>
                  <a:pt x="51684" y="13555"/>
                </a:cubicBezTo>
                <a:close/>
                <a:moveTo>
                  <a:pt x="52508" y="14917"/>
                </a:moveTo>
                <a:cubicBezTo>
                  <a:pt x="52824" y="15455"/>
                  <a:pt x="53109" y="16025"/>
                  <a:pt x="53363" y="16595"/>
                </a:cubicBezTo>
                <a:cubicBezTo>
                  <a:pt x="52096" y="17925"/>
                  <a:pt x="50829" y="19224"/>
                  <a:pt x="49531" y="20522"/>
                </a:cubicBezTo>
                <a:cubicBezTo>
                  <a:pt x="49309" y="19920"/>
                  <a:pt x="49056" y="19350"/>
                  <a:pt x="48802" y="18812"/>
                </a:cubicBezTo>
                <a:cubicBezTo>
                  <a:pt x="50038" y="17514"/>
                  <a:pt x="51273" y="16215"/>
                  <a:pt x="52508" y="14917"/>
                </a:cubicBezTo>
                <a:close/>
                <a:moveTo>
                  <a:pt x="19667" y="1933"/>
                </a:moveTo>
                <a:lnTo>
                  <a:pt x="19667" y="1933"/>
                </a:lnTo>
                <a:cubicBezTo>
                  <a:pt x="13555" y="8298"/>
                  <a:pt x="7506" y="14758"/>
                  <a:pt x="1457" y="21219"/>
                </a:cubicBezTo>
                <a:cubicBezTo>
                  <a:pt x="1679" y="20364"/>
                  <a:pt x="1964" y="19540"/>
                  <a:pt x="2249" y="18717"/>
                </a:cubicBezTo>
                <a:cubicBezTo>
                  <a:pt x="5131" y="15423"/>
                  <a:pt x="8013" y="12162"/>
                  <a:pt x="11116" y="9058"/>
                </a:cubicBezTo>
                <a:cubicBezTo>
                  <a:pt x="13206" y="6905"/>
                  <a:pt x="15423" y="4846"/>
                  <a:pt x="17545" y="2724"/>
                </a:cubicBezTo>
                <a:cubicBezTo>
                  <a:pt x="18242" y="2439"/>
                  <a:pt x="18939" y="2154"/>
                  <a:pt x="19667" y="1933"/>
                </a:cubicBezTo>
                <a:close/>
                <a:moveTo>
                  <a:pt x="53458" y="16785"/>
                </a:moveTo>
                <a:cubicBezTo>
                  <a:pt x="53648" y="17260"/>
                  <a:pt x="53870" y="17704"/>
                  <a:pt x="54028" y="18179"/>
                </a:cubicBezTo>
                <a:cubicBezTo>
                  <a:pt x="52698" y="19445"/>
                  <a:pt x="51336" y="20681"/>
                  <a:pt x="49974" y="21947"/>
                </a:cubicBezTo>
                <a:cubicBezTo>
                  <a:pt x="49848" y="21536"/>
                  <a:pt x="49721" y="21156"/>
                  <a:pt x="49594" y="20744"/>
                </a:cubicBezTo>
                <a:cubicBezTo>
                  <a:pt x="50893" y="19445"/>
                  <a:pt x="52191" y="18115"/>
                  <a:pt x="53458" y="16785"/>
                </a:cubicBezTo>
                <a:close/>
                <a:moveTo>
                  <a:pt x="23467" y="982"/>
                </a:moveTo>
                <a:lnTo>
                  <a:pt x="23467" y="982"/>
                </a:lnTo>
                <a:cubicBezTo>
                  <a:pt x="20237" y="4308"/>
                  <a:pt x="16943" y="7538"/>
                  <a:pt x="13618" y="10768"/>
                </a:cubicBezTo>
                <a:cubicBezTo>
                  <a:pt x="9438" y="14853"/>
                  <a:pt x="5162" y="18780"/>
                  <a:pt x="1077" y="22929"/>
                </a:cubicBezTo>
                <a:cubicBezTo>
                  <a:pt x="1172" y="22517"/>
                  <a:pt x="1236" y="22074"/>
                  <a:pt x="1362" y="21694"/>
                </a:cubicBezTo>
                <a:cubicBezTo>
                  <a:pt x="7664" y="15012"/>
                  <a:pt x="13998" y="8361"/>
                  <a:pt x="20364" y="1711"/>
                </a:cubicBezTo>
                <a:cubicBezTo>
                  <a:pt x="21377" y="1426"/>
                  <a:pt x="22422" y="1172"/>
                  <a:pt x="23467" y="982"/>
                </a:cubicBezTo>
                <a:close/>
                <a:moveTo>
                  <a:pt x="54123" y="18432"/>
                </a:moveTo>
                <a:cubicBezTo>
                  <a:pt x="54345" y="19002"/>
                  <a:pt x="54566" y="19604"/>
                  <a:pt x="54756" y="20205"/>
                </a:cubicBezTo>
                <a:cubicBezTo>
                  <a:pt x="53331" y="21536"/>
                  <a:pt x="51906" y="22897"/>
                  <a:pt x="50513" y="24259"/>
                </a:cubicBezTo>
                <a:cubicBezTo>
                  <a:pt x="50386" y="23562"/>
                  <a:pt x="50228" y="22866"/>
                  <a:pt x="50038" y="22201"/>
                </a:cubicBezTo>
                <a:cubicBezTo>
                  <a:pt x="51368" y="20902"/>
                  <a:pt x="52761" y="19667"/>
                  <a:pt x="54123" y="18432"/>
                </a:cubicBezTo>
                <a:close/>
                <a:moveTo>
                  <a:pt x="11401" y="13143"/>
                </a:moveTo>
                <a:cubicBezTo>
                  <a:pt x="10103" y="14632"/>
                  <a:pt x="8963" y="16247"/>
                  <a:pt x="8076" y="18020"/>
                </a:cubicBezTo>
                <a:cubicBezTo>
                  <a:pt x="5638" y="20300"/>
                  <a:pt x="3199" y="22549"/>
                  <a:pt x="760" y="24829"/>
                </a:cubicBezTo>
                <a:cubicBezTo>
                  <a:pt x="855" y="24291"/>
                  <a:pt x="919" y="23752"/>
                  <a:pt x="1014" y="23214"/>
                </a:cubicBezTo>
                <a:cubicBezTo>
                  <a:pt x="4402" y="19762"/>
                  <a:pt x="7918" y="16469"/>
                  <a:pt x="11401" y="13143"/>
                </a:cubicBezTo>
                <a:close/>
                <a:moveTo>
                  <a:pt x="54851" y="20522"/>
                </a:moveTo>
                <a:cubicBezTo>
                  <a:pt x="54915" y="20776"/>
                  <a:pt x="54978" y="21029"/>
                  <a:pt x="55041" y="21282"/>
                </a:cubicBezTo>
                <a:cubicBezTo>
                  <a:pt x="53616" y="22802"/>
                  <a:pt x="52191" y="24354"/>
                  <a:pt x="50766" y="25843"/>
                </a:cubicBezTo>
                <a:cubicBezTo>
                  <a:pt x="50703" y="25431"/>
                  <a:pt x="50639" y="25019"/>
                  <a:pt x="50576" y="24607"/>
                </a:cubicBezTo>
                <a:cubicBezTo>
                  <a:pt x="52001" y="23214"/>
                  <a:pt x="53426" y="21852"/>
                  <a:pt x="54851" y="20522"/>
                </a:cubicBezTo>
                <a:close/>
                <a:moveTo>
                  <a:pt x="7823" y="18527"/>
                </a:moveTo>
                <a:lnTo>
                  <a:pt x="7823" y="18527"/>
                </a:lnTo>
                <a:cubicBezTo>
                  <a:pt x="7379" y="19477"/>
                  <a:pt x="6999" y="20427"/>
                  <a:pt x="6683" y="21409"/>
                </a:cubicBezTo>
                <a:cubicBezTo>
                  <a:pt x="4624" y="23404"/>
                  <a:pt x="2566" y="25463"/>
                  <a:pt x="570" y="27521"/>
                </a:cubicBezTo>
                <a:cubicBezTo>
                  <a:pt x="602" y="26729"/>
                  <a:pt x="634" y="25938"/>
                  <a:pt x="729" y="25177"/>
                </a:cubicBezTo>
                <a:cubicBezTo>
                  <a:pt x="3072" y="22961"/>
                  <a:pt x="5448" y="20744"/>
                  <a:pt x="7823" y="18527"/>
                </a:cubicBezTo>
                <a:close/>
                <a:moveTo>
                  <a:pt x="55136" y="21631"/>
                </a:moveTo>
                <a:cubicBezTo>
                  <a:pt x="55231" y="22042"/>
                  <a:pt x="55326" y="22486"/>
                  <a:pt x="55421" y="22929"/>
                </a:cubicBezTo>
                <a:cubicBezTo>
                  <a:pt x="53901" y="24544"/>
                  <a:pt x="52413" y="26159"/>
                  <a:pt x="50861" y="27774"/>
                </a:cubicBezTo>
                <a:cubicBezTo>
                  <a:pt x="50861" y="27236"/>
                  <a:pt x="50829" y="26729"/>
                  <a:pt x="50798" y="26191"/>
                </a:cubicBezTo>
                <a:cubicBezTo>
                  <a:pt x="52254" y="24702"/>
                  <a:pt x="53679" y="23151"/>
                  <a:pt x="55136" y="21631"/>
                </a:cubicBezTo>
                <a:close/>
                <a:moveTo>
                  <a:pt x="55485" y="23214"/>
                </a:moveTo>
                <a:cubicBezTo>
                  <a:pt x="55548" y="23626"/>
                  <a:pt x="55611" y="24006"/>
                  <a:pt x="55675" y="24417"/>
                </a:cubicBezTo>
                <a:cubicBezTo>
                  <a:pt x="54060" y="25969"/>
                  <a:pt x="52476" y="27521"/>
                  <a:pt x="50861" y="29073"/>
                </a:cubicBezTo>
                <a:cubicBezTo>
                  <a:pt x="50861" y="28819"/>
                  <a:pt x="50893" y="28534"/>
                  <a:pt x="50893" y="28249"/>
                </a:cubicBezTo>
                <a:cubicBezTo>
                  <a:pt x="50893" y="28154"/>
                  <a:pt x="50893" y="28028"/>
                  <a:pt x="50893" y="27901"/>
                </a:cubicBezTo>
                <a:cubicBezTo>
                  <a:pt x="52413" y="26318"/>
                  <a:pt x="53933" y="24766"/>
                  <a:pt x="55485" y="23214"/>
                </a:cubicBezTo>
                <a:close/>
                <a:moveTo>
                  <a:pt x="6429" y="22296"/>
                </a:moveTo>
                <a:lnTo>
                  <a:pt x="6429" y="22296"/>
                </a:lnTo>
                <a:cubicBezTo>
                  <a:pt x="6239" y="22897"/>
                  <a:pt x="6113" y="23562"/>
                  <a:pt x="5986" y="24196"/>
                </a:cubicBezTo>
                <a:cubicBezTo>
                  <a:pt x="4149" y="25938"/>
                  <a:pt x="2344" y="27711"/>
                  <a:pt x="602" y="29548"/>
                </a:cubicBezTo>
                <a:cubicBezTo>
                  <a:pt x="570" y="29104"/>
                  <a:pt x="539" y="28693"/>
                  <a:pt x="539" y="28249"/>
                </a:cubicBezTo>
                <a:cubicBezTo>
                  <a:pt x="539" y="28249"/>
                  <a:pt x="570" y="28218"/>
                  <a:pt x="570" y="28186"/>
                </a:cubicBezTo>
                <a:cubicBezTo>
                  <a:pt x="2502" y="26223"/>
                  <a:pt x="4466" y="24259"/>
                  <a:pt x="6429" y="22296"/>
                </a:cubicBezTo>
                <a:close/>
                <a:moveTo>
                  <a:pt x="55643" y="24956"/>
                </a:moveTo>
                <a:lnTo>
                  <a:pt x="55643" y="24956"/>
                </a:lnTo>
                <a:cubicBezTo>
                  <a:pt x="55611" y="25272"/>
                  <a:pt x="55611" y="25589"/>
                  <a:pt x="55611" y="25906"/>
                </a:cubicBezTo>
                <a:cubicBezTo>
                  <a:pt x="54661" y="26539"/>
                  <a:pt x="53838" y="27394"/>
                  <a:pt x="53046" y="28218"/>
                </a:cubicBezTo>
                <a:cubicBezTo>
                  <a:pt x="52286" y="28978"/>
                  <a:pt x="51494" y="29738"/>
                  <a:pt x="50766" y="30530"/>
                </a:cubicBezTo>
                <a:cubicBezTo>
                  <a:pt x="50766" y="30308"/>
                  <a:pt x="50798" y="30054"/>
                  <a:pt x="50829" y="29833"/>
                </a:cubicBezTo>
                <a:cubicBezTo>
                  <a:pt x="52444" y="28186"/>
                  <a:pt x="54028" y="26571"/>
                  <a:pt x="55643" y="24956"/>
                </a:cubicBezTo>
                <a:close/>
                <a:moveTo>
                  <a:pt x="5891" y="24734"/>
                </a:moveTo>
                <a:lnTo>
                  <a:pt x="5891" y="24734"/>
                </a:lnTo>
                <a:cubicBezTo>
                  <a:pt x="5859" y="24956"/>
                  <a:pt x="5828" y="25209"/>
                  <a:pt x="5796" y="25431"/>
                </a:cubicBezTo>
                <a:cubicBezTo>
                  <a:pt x="4086" y="27141"/>
                  <a:pt x="2376" y="28883"/>
                  <a:pt x="665" y="30625"/>
                </a:cubicBezTo>
                <a:cubicBezTo>
                  <a:pt x="634" y="30435"/>
                  <a:pt x="634" y="30213"/>
                  <a:pt x="602" y="29991"/>
                </a:cubicBezTo>
                <a:cubicBezTo>
                  <a:pt x="2344" y="28218"/>
                  <a:pt x="4117" y="26476"/>
                  <a:pt x="5891" y="24734"/>
                </a:cubicBezTo>
                <a:close/>
                <a:moveTo>
                  <a:pt x="55611" y="26096"/>
                </a:moveTo>
                <a:cubicBezTo>
                  <a:pt x="55611" y="26413"/>
                  <a:pt x="55643" y="26761"/>
                  <a:pt x="55643" y="27078"/>
                </a:cubicBezTo>
                <a:cubicBezTo>
                  <a:pt x="55295" y="27521"/>
                  <a:pt x="55010" y="27996"/>
                  <a:pt x="54598" y="28376"/>
                </a:cubicBezTo>
                <a:cubicBezTo>
                  <a:pt x="54123" y="28851"/>
                  <a:pt x="53584" y="29199"/>
                  <a:pt x="53078" y="29611"/>
                </a:cubicBezTo>
                <a:cubicBezTo>
                  <a:pt x="52191" y="30340"/>
                  <a:pt x="51368" y="31100"/>
                  <a:pt x="50576" y="31923"/>
                </a:cubicBezTo>
                <a:cubicBezTo>
                  <a:pt x="50608" y="31733"/>
                  <a:pt x="50608" y="31543"/>
                  <a:pt x="50639" y="31353"/>
                </a:cubicBezTo>
                <a:cubicBezTo>
                  <a:pt x="50639" y="31290"/>
                  <a:pt x="50639" y="31226"/>
                  <a:pt x="50639" y="31163"/>
                </a:cubicBezTo>
                <a:cubicBezTo>
                  <a:pt x="50671" y="31068"/>
                  <a:pt x="50703" y="30973"/>
                  <a:pt x="50703" y="30878"/>
                </a:cubicBezTo>
                <a:cubicBezTo>
                  <a:pt x="51526" y="30213"/>
                  <a:pt x="52223" y="29389"/>
                  <a:pt x="52951" y="28629"/>
                </a:cubicBezTo>
                <a:cubicBezTo>
                  <a:pt x="53806" y="27743"/>
                  <a:pt x="54693" y="26919"/>
                  <a:pt x="55611" y="26096"/>
                </a:cubicBezTo>
                <a:close/>
                <a:moveTo>
                  <a:pt x="5701" y="26413"/>
                </a:moveTo>
                <a:lnTo>
                  <a:pt x="5701" y="26413"/>
                </a:lnTo>
                <a:cubicBezTo>
                  <a:pt x="5638" y="27014"/>
                  <a:pt x="5606" y="27584"/>
                  <a:pt x="5606" y="28186"/>
                </a:cubicBezTo>
                <a:cubicBezTo>
                  <a:pt x="4054" y="29706"/>
                  <a:pt x="2471" y="31226"/>
                  <a:pt x="919" y="32778"/>
                </a:cubicBezTo>
                <a:cubicBezTo>
                  <a:pt x="855" y="32240"/>
                  <a:pt x="760" y="31733"/>
                  <a:pt x="697" y="31195"/>
                </a:cubicBezTo>
                <a:cubicBezTo>
                  <a:pt x="2376" y="29611"/>
                  <a:pt x="4054" y="28028"/>
                  <a:pt x="5701" y="26413"/>
                </a:cubicBezTo>
                <a:close/>
                <a:moveTo>
                  <a:pt x="55675" y="27394"/>
                </a:moveTo>
                <a:cubicBezTo>
                  <a:pt x="55675" y="27584"/>
                  <a:pt x="55706" y="27806"/>
                  <a:pt x="55706" y="27996"/>
                </a:cubicBezTo>
                <a:cubicBezTo>
                  <a:pt x="54091" y="29896"/>
                  <a:pt x="52191" y="31480"/>
                  <a:pt x="50354" y="33158"/>
                </a:cubicBezTo>
                <a:cubicBezTo>
                  <a:pt x="50354" y="33063"/>
                  <a:pt x="50386" y="33000"/>
                  <a:pt x="50386" y="32936"/>
                </a:cubicBezTo>
                <a:lnTo>
                  <a:pt x="50418" y="32936"/>
                </a:lnTo>
                <a:cubicBezTo>
                  <a:pt x="50418" y="32905"/>
                  <a:pt x="50418" y="32873"/>
                  <a:pt x="50418" y="32841"/>
                </a:cubicBezTo>
                <a:cubicBezTo>
                  <a:pt x="50481" y="32620"/>
                  <a:pt x="50513" y="32366"/>
                  <a:pt x="50544" y="32145"/>
                </a:cubicBezTo>
                <a:cubicBezTo>
                  <a:pt x="51336" y="31100"/>
                  <a:pt x="52476" y="30340"/>
                  <a:pt x="53458" y="29516"/>
                </a:cubicBezTo>
                <a:cubicBezTo>
                  <a:pt x="54155" y="28914"/>
                  <a:pt x="55136" y="28218"/>
                  <a:pt x="55675" y="27394"/>
                </a:cubicBezTo>
                <a:close/>
                <a:moveTo>
                  <a:pt x="5638" y="28566"/>
                </a:moveTo>
                <a:cubicBezTo>
                  <a:pt x="5638" y="28978"/>
                  <a:pt x="5638" y="29358"/>
                  <a:pt x="5669" y="29769"/>
                </a:cubicBezTo>
                <a:cubicBezTo>
                  <a:pt x="4181" y="31290"/>
                  <a:pt x="2724" y="32841"/>
                  <a:pt x="1236" y="34393"/>
                </a:cubicBezTo>
                <a:cubicBezTo>
                  <a:pt x="1141" y="33981"/>
                  <a:pt x="1077" y="33538"/>
                  <a:pt x="982" y="33095"/>
                </a:cubicBezTo>
                <a:cubicBezTo>
                  <a:pt x="2534" y="31606"/>
                  <a:pt x="4086" y="30086"/>
                  <a:pt x="5638" y="28566"/>
                </a:cubicBezTo>
                <a:close/>
                <a:moveTo>
                  <a:pt x="55706" y="28344"/>
                </a:moveTo>
                <a:cubicBezTo>
                  <a:pt x="55706" y="28408"/>
                  <a:pt x="55738" y="28439"/>
                  <a:pt x="55738" y="28471"/>
                </a:cubicBezTo>
                <a:cubicBezTo>
                  <a:pt x="55738" y="28661"/>
                  <a:pt x="55706" y="28883"/>
                  <a:pt x="55706" y="29104"/>
                </a:cubicBezTo>
                <a:cubicBezTo>
                  <a:pt x="55010" y="29833"/>
                  <a:pt x="54345" y="30593"/>
                  <a:pt x="53616" y="31290"/>
                </a:cubicBezTo>
                <a:cubicBezTo>
                  <a:pt x="53204" y="31701"/>
                  <a:pt x="52824" y="32113"/>
                  <a:pt x="52413" y="32493"/>
                </a:cubicBezTo>
                <a:cubicBezTo>
                  <a:pt x="52223" y="32556"/>
                  <a:pt x="52033" y="32715"/>
                  <a:pt x="51906" y="32905"/>
                </a:cubicBezTo>
                <a:lnTo>
                  <a:pt x="51779" y="32905"/>
                </a:lnTo>
                <a:cubicBezTo>
                  <a:pt x="51178" y="33475"/>
                  <a:pt x="50576" y="34076"/>
                  <a:pt x="49943" y="34678"/>
                </a:cubicBezTo>
                <a:cubicBezTo>
                  <a:pt x="50069" y="34330"/>
                  <a:pt x="50164" y="33950"/>
                  <a:pt x="50228" y="33601"/>
                </a:cubicBezTo>
                <a:cubicBezTo>
                  <a:pt x="52254" y="32081"/>
                  <a:pt x="54155" y="30308"/>
                  <a:pt x="55706" y="28344"/>
                </a:cubicBezTo>
                <a:close/>
                <a:moveTo>
                  <a:pt x="5701" y="30276"/>
                </a:moveTo>
                <a:cubicBezTo>
                  <a:pt x="5733" y="30656"/>
                  <a:pt x="5796" y="31036"/>
                  <a:pt x="5828" y="31416"/>
                </a:cubicBezTo>
                <a:cubicBezTo>
                  <a:pt x="4434" y="32873"/>
                  <a:pt x="3009" y="34393"/>
                  <a:pt x="1616" y="35882"/>
                </a:cubicBezTo>
                <a:cubicBezTo>
                  <a:pt x="1521" y="35533"/>
                  <a:pt x="1426" y="35217"/>
                  <a:pt x="1362" y="34868"/>
                </a:cubicBezTo>
                <a:cubicBezTo>
                  <a:pt x="2819" y="33348"/>
                  <a:pt x="4276" y="31796"/>
                  <a:pt x="5701" y="30276"/>
                </a:cubicBezTo>
                <a:close/>
                <a:moveTo>
                  <a:pt x="55706" y="29674"/>
                </a:moveTo>
                <a:cubicBezTo>
                  <a:pt x="55675" y="30054"/>
                  <a:pt x="55675" y="30466"/>
                  <a:pt x="55643" y="30846"/>
                </a:cubicBezTo>
                <a:cubicBezTo>
                  <a:pt x="54566" y="31860"/>
                  <a:pt x="53268" y="32746"/>
                  <a:pt x="52476" y="33981"/>
                </a:cubicBezTo>
                <a:cubicBezTo>
                  <a:pt x="51273" y="35217"/>
                  <a:pt x="50038" y="36483"/>
                  <a:pt x="48802" y="37687"/>
                </a:cubicBezTo>
                <a:cubicBezTo>
                  <a:pt x="49151" y="36990"/>
                  <a:pt x="49436" y="36230"/>
                  <a:pt x="49689" y="35470"/>
                </a:cubicBezTo>
                <a:cubicBezTo>
                  <a:pt x="50418" y="34773"/>
                  <a:pt x="51146" y="34076"/>
                  <a:pt x="51874" y="33380"/>
                </a:cubicBezTo>
                <a:cubicBezTo>
                  <a:pt x="52539" y="33031"/>
                  <a:pt x="53046" y="32461"/>
                  <a:pt x="53553" y="31923"/>
                </a:cubicBezTo>
                <a:cubicBezTo>
                  <a:pt x="54281" y="31163"/>
                  <a:pt x="55010" y="30435"/>
                  <a:pt x="55706" y="29674"/>
                </a:cubicBezTo>
                <a:close/>
                <a:moveTo>
                  <a:pt x="5923" y="31923"/>
                </a:moveTo>
                <a:cubicBezTo>
                  <a:pt x="6018" y="32493"/>
                  <a:pt x="6144" y="33095"/>
                  <a:pt x="6271" y="33696"/>
                </a:cubicBezTo>
                <a:cubicBezTo>
                  <a:pt x="4909" y="35027"/>
                  <a:pt x="3547" y="36388"/>
                  <a:pt x="2249" y="37782"/>
                </a:cubicBezTo>
                <a:cubicBezTo>
                  <a:pt x="2059" y="37275"/>
                  <a:pt x="1901" y="36768"/>
                  <a:pt x="1742" y="36293"/>
                </a:cubicBezTo>
                <a:cubicBezTo>
                  <a:pt x="3136" y="34805"/>
                  <a:pt x="4497" y="33348"/>
                  <a:pt x="5923" y="31923"/>
                </a:cubicBezTo>
                <a:close/>
                <a:moveTo>
                  <a:pt x="6366" y="34076"/>
                </a:moveTo>
                <a:cubicBezTo>
                  <a:pt x="6493" y="34551"/>
                  <a:pt x="6651" y="35027"/>
                  <a:pt x="6809" y="35502"/>
                </a:cubicBezTo>
                <a:cubicBezTo>
                  <a:pt x="5479" y="36768"/>
                  <a:pt x="4149" y="38035"/>
                  <a:pt x="2882" y="39397"/>
                </a:cubicBezTo>
                <a:cubicBezTo>
                  <a:pt x="2724" y="38953"/>
                  <a:pt x="2534" y="38542"/>
                  <a:pt x="2376" y="38130"/>
                </a:cubicBezTo>
                <a:cubicBezTo>
                  <a:pt x="3674" y="36768"/>
                  <a:pt x="5036" y="35407"/>
                  <a:pt x="6366" y="34076"/>
                </a:cubicBezTo>
                <a:close/>
                <a:moveTo>
                  <a:pt x="55643" y="31100"/>
                </a:moveTo>
                <a:cubicBezTo>
                  <a:pt x="55580" y="31606"/>
                  <a:pt x="55580" y="32113"/>
                  <a:pt x="55548" y="32588"/>
                </a:cubicBezTo>
                <a:cubicBezTo>
                  <a:pt x="55548" y="32620"/>
                  <a:pt x="55548" y="32651"/>
                  <a:pt x="55548" y="32651"/>
                </a:cubicBezTo>
                <a:cubicBezTo>
                  <a:pt x="55390" y="32778"/>
                  <a:pt x="55263" y="32936"/>
                  <a:pt x="55105" y="33063"/>
                </a:cubicBezTo>
                <a:lnTo>
                  <a:pt x="54946" y="33253"/>
                </a:lnTo>
                <a:cubicBezTo>
                  <a:pt x="54915" y="33253"/>
                  <a:pt x="54883" y="33253"/>
                  <a:pt x="54851" y="33221"/>
                </a:cubicBezTo>
                <a:cubicBezTo>
                  <a:pt x="52381" y="35723"/>
                  <a:pt x="49816" y="38130"/>
                  <a:pt x="47251" y="40505"/>
                </a:cubicBezTo>
                <a:cubicBezTo>
                  <a:pt x="47726" y="39777"/>
                  <a:pt x="48169" y="39017"/>
                  <a:pt x="48549" y="38225"/>
                </a:cubicBezTo>
                <a:cubicBezTo>
                  <a:pt x="49848" y="36958"/>
                  <a:pt x="51083" y="35660"/>
                  <a:pt x="52349" y="34361"/>
                </a:cubicBezTo>
                <a:cubicBezTo>
                  <a:pt x="52381" y="34361"/>
                  <a:pt x="52381" y="34361"/>
                  <a:pt x="52381" y="34330"/>
                </a:cubicBezTo>
                <a:cubicBezTo>
                  <a:pt x="53426" y="33221"/>
                  <a:pt x="54566" y="32208"/>
                  <a:pt x="55643" y="31100"/>
                </a:cubicBezTo>
                <a:close/>
                <a:moveTo>
                  <a:pt x="6809" y="35533"/>
                </a:moveTo>
                <a:cubicBezTo>
                  <a:pt x="7031" y="36167"/>
                  <a:pt x="7284" y="36768"/>
                  <a:pt x="7538" y="37370"/>
                </a:cubicBezTo>
                <a:cubicBezTo>
                  <a:pt x="6303" y="38637"/>
                  <a:pt x="5004" y="39872"/>
                  <a:pt x="3706" y="41075"/>
                </a:cubicBezTo>
                <a:cubicBezTo>
                  <a:pt x="3452" y="40569"/>
                  <a:pt x="3199" y="40030"/>
                  <a:pt x="2946" y="39523"/>
                </a:cubicBezTo>
                <a:cubicBezTo>
                  <a:pt x="4212" y="38162"/>
                  <a:pt x="5511" y="36863"/>
                  <a:pt x="6809" y="35533"/>
                </a:cubicBezTo>
                <a:close/>
                <a:moveTo>
                  <a:pt x="7633" y="37592"/>
                </a:moveTo>
                <a:cubicBezTo>
                  <a:pt x="7791" y="37972"/>
                  <a:pt x="7981" y="38320"/>
                  <a:pt x="8171" y="38668"/>
                </a:cubicBezTo>
                <a:cubicBezTo>
                  <a:pt x="6904" y="39872"/>
                  <a:pt x="5638" y="41075"/>
                  <a:pt x="4371" y="42247"/>
                </a:cubicBezTo>
                <a:cubicBezTo>
                  <a:pt x="4181" y="41930"/>
                  <a:pt x="3991" y="41614"/>
                  <a:pt x="3832" y="41297"/>
                </a:cubicBezTo>
                <a:cubicBezTo>
                  <a:pt x="5131" y="40125"/>
                  <a:pt x="6398" y="38858"/>
                  <a:pt x="7633" y="37592"/>
                </a:cubicBezTo>
                <a:close/>
                <a:moveTo>
                  <a:pt x="8234" y="38827"/>
                </a:moveTo>
                <a:cubicBezTo>
                  <a:pt x="8456" y="39238"/>
                  <a:pt x="8678" y="39618"/>
                  <a:pt x="8899" y="40030"/>
                </a:cubicBezTo>
                <a:cubicBezTo>
                  <a:pt x="7696" y="41265"/>
                  <a:pt x="6493" y="42469"/>
                  <a:pt x="5289" y="43704"/>
                </a:cubicBezTo>
                <a:cubicBezTo>
                  <a:pt x="5036" y="43355"/>
                  <a:pt x="4782" y="42975"/>
                  <a:pt x="4561" y="42564"/>
                </a:cubicBezTo>
                <a:cubicBezTo>
                  <a:pt x="5796" y="41360"/>
                  <a:pt x="7031" y="40094"/>
                  <a:pt x="8234" y="38827"/>
                </a:cubicBezTo>
                <a:close/>
                <a:moveTo>
                  <a:pt x="9058" y="40252"/>
                </a:moveTo>
                <a:cubicBezTo>
                  <a:pt x="9279" y="40600"/>
                  <a:pt x="9501" y="40917"/>
                  <a:pt x="9723" y="41234"/>
                </a:cubicBezTo>
                <a:cubicBezTo>
                  <a:pt x="8551" y="42500"/>
                  <a:pt x="7379" y="43735"/>
                  <a:pt x="6176" y="44971"/>
                </a:cubicBezTo>
                <a:cubicBezTo>
                  <a:pt x="5923" y="44654"/>
                  <a:pt x="5669" y="44305"/>
                  <a:pt x="5448" y="43957"/>
                </a:cubicBezTo>
                <a:cubicBezTo>
                  <a:pt x="6651" y="42722"/>
                  <a:pt x="7854" y="41487"/>
                  <a:pt x="9058" y="40252"/>
                </a:cubicBezTo>
                <a:close/>
                <a:moveTo>
                  <a:pt x="9850" y="41392"/>
                </a:moveTo>
                <a:cubicBezTo>
                  <a:pt x="10040" y="41677"/>
                  <a:pt x="10230" y="41930"/>
                  <a:pt x="10420" y="42184"/>
                </a:cubicBezTo>
                <a:cubicBezTo>
                  <a:pt x="9311" y="43482"/>
                  <a:pt x="8203" y="44812"/>
                  <a:pt x="7063" y="46047"/>
                </a:cubicBezTo>
                <a:cubicBezTo>
                  <a:pt x="6809" y="45762"/>
                  <a:pt x="6556" y="45446"/>
                  <a:pt x="6303" y="45129"/>
                </a:cubicBezTo>
                <a:cubicBezTo>
                  <a:pt x="7506" y="43894"/>
                  <a:pt x="8678" y="42659"/>
                  <a:pt x="9850" y="41392"/>
                </a:cubicBezTo>
                <a:close/>
                <a:moveTo>
                  <a:pt x="10610" y="42405"/>
                </a:moveTo>
                <a:cubicBezTo>
                  <a:pt x="10895" y="42785"/>
                  <a:pt x="11180" y="43134"/>
                  <a:pt x="11496" y="43482"/>
                </a:cubicBezTo>
                <a:cubicBezTo>
                  <a:pt x="10261" y="44622"/>
                  <a:pt x="9058" y="45794"/>
                  <a:pt x="7886" y="46997"/>
                </a:cubicBezTo>
                <a:cubicBezTo>
                  <a:pt x="7633" y="46744"/>
                  <a:pt x="7411" y="46491"/>
                  <a:pt x="7189" y="46237"/>
                </a:cubicBezTo>
                <a:cubicBezTo>
                  <a:pt x="8361" y="45002"/>
                  <a:pt x="9469" y="43704"/>
                  <a:pt x="10610" y="42405"/>
                </a:cubicBezTo>
                <a:close/>
                <a:moveTo>
                  <a:pt x="11686" y="43640"/>
                </a:moveTo>
                <a:cubicBezTo>
                  <a:pt x="12035" y="44052"/>
                  <a:pt x="12446" y="44432"/>
                  <a:pt x="12826" y="44812"/>
                </a:cubicBezTo>
                <a:cubicBezTo>
                  <a:pt x="11623" y="45984"/>
                  <a:pt x="10388" y="47124"/>
                  <a:pt x="9184" y="48327"/>
                </a:cubicBezTo>
                <a:cubicBezTo>
                  <a:pt x="8804" y="47947"/>
                  <a:pt x="8424" y="47567"/>
                  <a:pt x="8044" y="47187"/>
                </a:cubicBezTo>
                <a:cubicBezTo>
                  <a:pt x="9248" y="45984"/>
                  <a:pt x="10451" y="44812"/>
                  <a:pt x="11686" y="43640"/>
                </a:cubicBezTo>
                <a:close/>
                <a:moveTo>
                  <a:pt x="13016" y="44971"/>
                </a:moveTo>
                <a:cubicBezTo>
                  <a:pt x="13333" y="45287"/>
                  <a:pt x="13681" y="45572"/>
                  <a:pt x="14030" y="45857"/>
                </a:cubicBezTo>
                <a:cubicBezTo>
                  <a:pt x="12858" y="47092"/>
                  <a:pt x="11718" y="48327"/>
                  <a:pt x="10515" y="49531"/>
                </a:cubicBezTo>
                <a:cubicBezTo>
                  <a:pt x="10166" y="49214"/>
                  <a:pt x="9786" y="48897"/>
                  <a:pt x="9438" y="48549"/>
                </a:cubicBezTo>
                <a:cubicBezTo>
                  <a:pt x="10610" y="47346"/>
                  <a:pt x="11813" y="46174"/>
                  <a:pt x="13016" y="44971"/>
                </a:cubicBezTo>
                <a:close/>
                <a:moveTo>
                  <a:pt x="14220" y="46016"/>
                </a:moveTo>
                <a:cubicBezTo>
                  <a:pt x="14442" y="46174"/>
                  <a:pt x="14632" y="46332"/>
                  <a:pt x="14853" y="46491"/>
                </a:cubicBezTo>
                <a:cubicBezTo>
                  <a:pt x="13713" y="47757"/>
                  <a:pt x="12573" y="48992"/>
                  <a:pt x="11465" y="50291"/>
                </a:cubicBezTo>
                <a:cubicBezTo>
                  <a:pt x="11243" y="50101"/>
                  <a:pt x="10958" y="49911"/>
                  <a:pt x="10736" y="49689"/>
                </a:cubicBezTo>
                <a:cubicBezTo>
                  <a:pt x="11908" y="48486"/>
                  <a:pt x="13080" y="47251"/>
                  <a:pt x="14220" y="46016"/>
                </a:cubicBezTo>
                <a:close/>
                <a:moveTo>
                  <a:pt x="28249" y="6176"/>
                </a:moveTo>
                <a:cubicBezTo>
                  <a:pt x="40410" y="6176"/>
                  <a:pt x="50323" y="16089"/>
                  <a:pt x="50323" y="28249"/>
                </a:cubicBezTo>
                <a:cubicBezTo>
                  <a:pt x="50323" y="29136"/>
                  <a:pt x="50259" y="29991"/>
                  <a:pt x="50164" y="30815"/>
                </a:cubicBezTo>
                <a:cubicBezTo>
                  <a:pt x="50133" y="30973"/>
                  <a:pt x="50101" y="31131"/>
                  <a:pt x="50101" y="31321"/>
                </a:cubicBezTo>
                <a:cubicBezTo>
                  <a:pt x="49943" y="31860"/>
                  <a:pt x="49816" y="32430"/>
                  <a:pt x="49816" y="32968"/>
                </a:cubicBezTo>
                <a:cubicBezTo>
                  <a:pt x="47631" y="42880"/>
                  <a:pt x="38795" y="50323"/>
                  <a:pt x="28249" y="50323"/>
                </a:cubicBezTo>
                <a:cubicBezTo>
                  <a:pt x="20775" y="50323"/>
                  <a:pt x="14125" y="46586"/>
                  <a:pt x="10135" y="40854"/>
                </a:cubicBezTo>
                <a:cubicBezTo>
                  <a:pt x="10135" y="40854"/>
                  <a:pt x="10135" y="40822"/>
                  <a:pt x="10135" y="40790"/>
                </a:cubicBezTo>
                <a:cubicBezTo>
                  <a:pt x="10135" y="40790"/>
                  <a:pt x="10103" y="40790"/>
                  <a:pt x="10103" y="40822"/>
                </a:cubicBezTo>
                <a:cubicBezTo>
                  <a:pt x="9881" y="40505"/>
                  <a:pt x="9659" y="40157"/>
                  <a:pt x="9469" y="39840"/>
                </a:cubicBezTo>
                <a:lnTo>
                  <a:pt x="9406" y="39745"/>
                </a:lnTo>
                <a:cubicBezTo>
                  <a:pt x="7348" y="36388"/>
                  <a:pt x="6176" y="32461"/>
                  <a:pt x="6176" y="28249"/>
                </a:cubicBezTo>
                <a:cubicBezTo>
                  <a:pt x="6176" y="16089"/>
                  <a:pt x="16088" y="6176"/>
                  <a:pt x="28249" y="6176"/>
                </a:cubicBezTo>
                <a:close/>
                <a:moveTo>
                  <a:pt x="15043" y="46617"/>
                </a:moveTo>
                <a:cubicBezTo>
                  <a:pt x="15423" y="46902"/>
                  <a:pt x="15772" y="47156"/>
                  <a:pt x="16152" y="47377"/>
                </a:cubicBezTo>
                <a:cubicBezTo>
                  <a:pt x="14980" y="48644"/>
                  <a:pt x="13808" y="49879"/>
                  <a:pt x="12605" y="51114"/>
                </a:cubicBezTo>
                <a:cubicBezTo>
                  <a:pt x="12288" y="50893"/>
                  <a:pt x="11971" y="50671"/>
                  <a:pt x="11655" y="50418"/>
                </a:cubicBezTo>
                <a:cubicBezTo>
                  <a:pt x="12763" y="49151"/>
                  <a:pt x="13871" y="47884"/>
                  <a:pt x="15043" y="46617"/>
                </a:cubicBezTo>
                <a:close/>
                <a:moveTo>
                  <a:pt x="16563" y="47631"/>
                </a:moveTo>
                <a:cubicBezTo>
                  <a:pt x="16817" y="47789"/>
                  <a:pt x="17070" y="47947"/>
                  <a:pt x="17355" y="48074"/>
                </a:cubicBezTo>
                <a:cubicBezTo>
                  <a:pt x="16120" y="49341"/>
                  <a:pt x="14917" y="50576"/>
                  <a:pt x="13681" y="51811"/>
                </a:cubicBezTo>
                <a:cubicBezTo>
                  <a:pt x="13428" y="51653"/>
                  <a:pt x="13175" y="51494"/>
                  <a:pt x="12953" y="51336"/>
                </a:cubicBezTo>
                <a:cubicBezTo>
                  <a:pt x="14157" y="50101"/>
                  <a:pt x="15360" y="48866"/>
                  <a:pt x="16563" y="47631"/>
                </a:cubicBezTo>
                <a:close/>
                <a:moveTo>
                  <a:pt x="17482" y="48169"/>
                </a:moveTo>
                <a:cubicBezTo>
                  <a:pt x="17767" y="48327"/>
                  <a:pt x="18083" y="48486"/>
                  <a:pt x="18400" y="48644"/>
                </a:cubicBezTo>
                <a:cubicBezTo>
                  <a:pt x="17197" y="49911"/>
                  <a:pt x="15993" y="51178"/>
                  <a:pt x="14758" y="52444"/>
                </a:cubicBezTo>
                <a:cubicBezTo>
                  <a:pt x="14473" y="52286"/>
                  <a:pt x="14188" y="52128"/>
                  <a:pt x="13935" y="51969"/>
                </a:cubicBezTo>
                <a:cubicBezTo>
                  <a:pt x="15107" y="50703"/>
                  <a:pt x="16310" y="49436"/>
                  <a:pt x="17482" y="48169"/>
                </a:cubicBezTo>
                <a:close/>
                <a:moveTo>
                  <a:pt x="51431" y="43419"/>
                </a:moveTo>
                <a:lnTo>
                  <a:pt x="51431" y="43419"/>
                </a:lnTo>
                <a:cubicBezTo>
                  <a:pt x="48929" y="47219"/>
                  <a:pt x="45541" y="50354"/>
                  <a:pt x="41519" y="52571"/>
                </a:cubicBezTo>
                <a:cubicBezTo>
                  <a:pt x="43514" y="50481"/>
                  <a:pt x="45857" y="48707"/>
                  <a:pt x="48011" y="46776"/>
                </a:cubicBezTo>
                <a:cubicBezTo>
                  <a:pt x="49214" y="45731"/>
                  <a:pt x="50323" y="44559"/>
                  <a:pt x="51431" y="43419"/>
                </a:cubicBezTo>
                <a:close/>
                <a:moveTo>
                  <a:pt x="18685" y="48771"/>
                </a:moveTo>
                <a:cubicBezTo>
                  <a:pt x="19097" y="48961"/>
                  <a:pt x="19540" y="49151"/>
                  <a:pt x="19952" y="49309"/>
                </a:cubicBezTo>
                <a:cubicBezTo>
                  <a:pt x="18654" y="50576"/>
                  <a:pt x="17355" y="51843"/>
                  <a:pt x="16025" y="53109"/>
                </a:cubicBezTo>
                <a:cubicBezTo>
                  <a:pt x="15708" y="52951"/>
                  <a:pt x="15392" y="52793"/>
                  <a:pt x="15075" y="52603"/>
                </a:cubicBezTo>
                <a:cubicBezTo>
                  <a:pt x="16278" y="51336"/>
                  <a:pt x="17482" y="50069"/>
                  <a:pt x="18685" y="48771"/>
                </a:cubicBezTo>
                <a:close/>
                <a:moveTo>
                  <a:pt x="53584" y="39428"/>
                </a:moveTo>
                <a:lnTo>
                  <a:pt x="53584" y="39428"/>
                </a:lnTo>
                <a:cubicBezTo>
                  <a:pt x="53141" y="40442"/>
                  <a:pt x="52634" y="41392"/>
                  <a:pt x="52064" y="42342"/>
                </a:cubicBezTo>
                <a:cubicBezTo>
                  <a:pt x="50703" y="43799"/>
                  <a:pt x="49341" y="45287"/>
                  <a:pt x="47884" y="46649"/>
                </a:cubicBezTo>
                <a:cubicBezTo>
                  <a:pt x="45636" y="48771"/>
                  <a:pt x="43102" y="50576"/>
                  <a:pt x="41012" y="52824"/>
                </a:cubicBezTo>
                <a:cubicBezTo>
                  <a:pt x="40505" y="53109"/>
                  <a:pt x="39998" y="53331"/>
                  <a:pt x="39460" y="53584"/>
                </a:cubicBezTo>
                <a:cubicBezTo>
                  <a:pt x="44179" y="48897"/>
                  <a:pt x="48961" y="44210"/>
                  <a:pt x="53584" y="39428"/>
                </a:cubicBezTo>
                <a:close/>
                <a:moveTo>
                  <a:pt x="20237" y="49436"/>
                </a:moveTo>
                <a:cubicBezTo>
                  <a:pt x="20522" y="49531"/>
                  <a:pt x="20775" y="49626"/>
                  <a:pt x="21029" y="49721"/>
                </a:cubicBezTo>
                <a:cubicBezTo>
                  <a:pt x="19762" y="51019"/>
                  <a:pt x="18527" y="52349"/>
                  <a:pt x="17323" y="53711"/>
                </a:cubicBezTo>
                <a:cubicBezTo>
                  <a:pt x="16975" y="53553"/>
                  <a:pt x="16627" y="53394"/>
                  <a:pt x="16310" y="53236"/>
                </a:cubicBezTo>
                <a:cubicBezTo>
                  <a:pt x="17640" y="51969"/>
                  <a:pt x="18939" y="50734"/>
                  <a:pt x="20237" y="49436"/>
                </a:cubicBezTo>
                <a:close/>
                <a:moveTo>
                  <a:pt x="21219" y="49784"/>
                </a:moveTo>
                <a:cubicBezTo>
                  <a:pt x="21915" y="50006"/>
                  <a:pt x="22675" y="50196"/>
                  <a:pt x="23404" y="50386"/>
                </a:cubicBezTo>
                <a:cubicBezTo>
                  <a:pt x="22010" y="51716"/>
                  <a:pt x="20617" y="53078"/>
                  <a:pt x="19255" y="54440"/>
                </a:cubicBezTo>
                <a:cubicBezTo>
                  <a:pt x="18654" y="54250"/>
                  <a:pt x="18052" y="54028"/>
                  <a:pt x="17482" y="53774"/>
                </a:cubicBezTo>
                <a:cubicBezTo>
                  <a:pt x="18685" y="52413"/>
                  <a:pt x="19920" y="51083"/>
                  <a:pt x="21219" y="49784"/>
                </a:cubicBezTo>
                <a:close/>
                <a:moveTo>
                  <a:pt x="55136" y="34900"/>
                </a:moveTo>
                <a:lnTo>
                  <a:pt x="55136" y="34900"/>
                </a:lnTo>
                <a:cubicBezTo>
                  <a:pt x="54820" y="36103"/>
                  <a:pt x="54440" y="37307"/>
                  <a:pt x="53996" y="38478"/>
                </a:cubicBezTo>
                <a:cubicBezTo>
                  <a:pt x="52983" y="39523"/>
                  <a:pt x="51938" y="40569"/>
                  <a:pt x="50924" y="41582"/>
                </a:cubicBezTo>
                <a:cubicBezTo>
                  <a:pt x="46871" y="45699"/>
                  <a:pt x="42659" y="49721"/>
                  <a:pt x="38668" y="53933"/>
                </a:cubicBezTo>
                <a:cubicBezTo>
                  <a:pt x="37592" y="54376"/>
                  <a:pt x="36452" y="54725"/>
                  <a:pt x="35311" y="55041"/>
                </a:cubicBezTo>
                <a:cubicBezTo>
                  <a:pt x="39333" y="50418"/>
                  <a:pt x="43894" y="46364"/>
                  <a:pt x="48264" y="41994"/>
                </a:cubicBezTo>
                <a:cubicBezTo>
                  <a:pt x="50576" y="39682"/>
                  <a:pt x="52856" y="37275"/>
                  <a:pt x="55136" y="34900"/>
                </a:cubicBezTo>
                <a:close/>
                <a:moveTo>
                  <a:pt x="23657" y="50418"/>
                </a:moveTo>
                <a:cubicBezTo>
                  <a:pt x="24291" y="50544"/>
                  <a:pt x="24924" y="50639"/>
                  <a:pt x="25557" y="50734"/>
                </a:cubicBezTo>
                <a:cubicBezTo>
                  <a:pt x="24132" y="52159"/>
                  <a:pt x="22739" y="53616"/>
                  <a:pt x="21377" y="55105"/>
                </a:cubicBezTo>
                <a:cubicBezTo>
                  <a:pt x="20744" y="54946"/>
                  <a:pt x="20110" y="54725"/>
                  <a:pt x="19477" y="54535"/>
                </a:cubicBezTo>
                <a:cubicBezTo>
                  <a:pt x="20870" y="53141"/>
                  <a:pt x="22264" y="51779"/>
                  <a:pt x="23657" y="50418"/>
                </a:cubicBezTo>
                <a:close/>
                <a:moveTo>
                  <a:pt x="26159" y="50798"/>
                </a:moveTo>
                <a:cubicBezTo>
                  <a:pt x="26571" y="50829"/>
                  <a:pt x="27014" y="50861"/>
                  <a:pt x="27458" y="50893"/>
                </a:cubicBezTo>
                <a:cubicBezTo>
                  <a:pt x="25937" y="52381"/>
                  <a:pt x="24449" y="53901"/>
                  <a:pt x="22992" y="55453"/>
                </a:cubicBezTo>
                <a:cubicBezTo>
                  <a:pt x="22580" y="55390"/>
                  <a:pt x="22169" y="55295"/>
                  <a:pt x="21757" y="55200"/>
                </a:cubicBezTo>
                <a:cubicBezTo>
                  <a:pt x="23214" y="53743"/>
                  <a:pt x="24702" y="52254"/>
                  <a:pt x="26159" y="50798"/>
                </a:cubicBezTo>
                <a:close/>
                <a:moveTo>
                  <a:pt x="28534" y="50893"/>
                </a:moveTo>
                <a:cubicBezTo>
                  <a:pt x="26982" y="52444"/>
                  <a:pt x="25462" y="54028"/>
                  <a:pt x="23911" y="55611"/>
                </a:cubicBezTo>
                <a:cubicBezTo>
                  <a:pt x="23752" y="55580"/>
                  <a:pt x="23562" y="55548"/>
                  <a:pt x="23372" y="55516"/>
                </a:cubicBezTo>
                <a:cubicBezTo>
                  <a:pt x="24861" y="53965"/>
                  <a:pt x="26381" y="52413"/>
                  <a:pt x="27933" y="50893"/>
                </a:cubicBezTo>
                <a:close/>
                <a:moveTo>
                  <a:pt x="55516" y="33095"/>
                </a:moveTo>
                <a:lnTo>
                  <a:pt x="55516" y="33095"/>
                </a:lnTo>
                <a:cubicBezTo>
                  <a:pt x="55453" y="33506"/>
                  <a:pt x="55358" y="33886"/>
                  <a:pt x="55263" y="34298"/>
                </a:cubicBezTo>
                <a:cubicBezTo>
                  <a:pt x="52666" y="37085"/>
                  <a:pt x="50038" y="39840"/>
                  <a:pt x="47314" y="42564"/>
                </a:cubicBezTo>
                <a:cubicBezTo>
                  <a:pt x="43134" y="46744"/>
                  <a:pt x="38478" y="50544"/>
                  <a:pt x="34741" y="55200"/>
                </a:cubicBezTo>
                <a:cubicBezTo>
                  <a:pt x="34045" y="55358"/>
                  <a:pt x="33348" y="55485"/>
                  <a:pt x="32620" y="55611"/>
                </a:cubicBezTo>
                <a:cubicBezTo>
                  <a:pt x="35153" y="52698"/>
                  <a:pt x="37813" y="49911"/>
                  <a:pt x="40569" y="47219"/>
                </a:cubicBezTo>
                <a:cubicBezTo>
                  <a:pt x="42912" y="45699"/>
                  <a:pt x="44939" y="43767"/>
                  <a:pt x="46586" y="41487"/>
                </a:cubicBezTo>
                <a:cubicBezTo>
                  <a:pt x="46681" y="41392"/>
                  <a:pt x="46807" y="41297"/>
                  <a:pt x="46902" y="41202"/>
                </a:cubicBezTo>
                <a:cubicBezTo>
                  <a:pt x="49499" y="38763"/>
                  <a:pt x="52096" y="36293"/>
                  <a:pt x="54630" y="33760"/>
                </a:cubicBezTo>
                <a:cubicBezTo>
                  <a:pt x="54820" y="33665"/>
                  <a:pt x="54978" y="33538"/>
                  <a:pt x="55136" y="33411"/>
                </a:cubicBezTo>
                <a:cubicBezTo>
                  <a:pt x="55263" y="33285"/>
                  <a:pt x="55390" y="33190"/>
                  <a:pt x="55516" y="33095"/>
                </a:cubicBezTo>
                <a:close/>
                <a:moveTo>
                  <a:pt x="30941" y="50734"/>
                </a:moveTo>
                <a:cubicBezTo>
                  <a:pt x="29199" y="52413"/>
                  <a:pt x="27521" y="54123"/>
                  <a:pt x="25842" y="55833"/>
                </a:cubicBezTo>
                <a:cubicBezTo>
                  <a:pt x="25367" y="55801"/>
                  <a:pt x="24892" y="55770"/>
                  <a:pt x="24417" y="55675"/>
                </a:cubicBezTo>
                <a:cubicBezTo>
                  <a:pt x="26127" y="54091"/>
                  <a:pt x="27806" y="52476"/>
                  <a:pt x="29484" y="50861"/>
                </a:cubicBezTo>
                <a:cubicBezTo>
                  <a:pt x="29959" y="50829"/>
                  <a:pt x="30466" y="50798"/>
                  <a:pt x="30941" y="50734"/>
                </a:cubicBezTo>
                <a:close/>
                <a:moveTo>
                  <a:pt x="39492" y="47916"/>
                </a:moveTo>
                <a:cubicBezTo>
                  <a:pt x="36958" y="50386"/>
                  <a:pt x="34520" y="52951"/>
                  <a:pt x="32240" y="55675"/>
                </a:cubicBezTo>
                <a:cubicBezTo>
                  <a:pt x="31511" y="55770"/>
                  <a:pt x="30751" y="55865"/>
                  <a:pt x="29991" y="55896"/>
                </a:cubicBezTo>
                <a:cubicBezTo>
                  <a:pt x="32050" y="53584"/>
                  <a:pt x="34266" y="51399"/>
                  <a:pt x="36578" y="49309"/>
                </a:cubicBezTo>
                <a:cubicBezTo>
                  <a:pt x="37560" y="48897"/>
                  <a:pt x="38542" y="48454"/>
                  <a:pt x="39492" y="47916"/>
                </a:cubicBezTo>
                <a:close/>
                <a:moveTo>
                  <a:pt x="33316" y="50323"/>
                </a:moveTo>
                <a:lnTo>
                  <a:pt x="33316" y="50323"/>
                </a:lnTo>
                <a:cubicBezTo>
                  <a:pt x="31384" y="52159"/>
                  <a:pt x="29484" y="54060"/>
                  <a:pt x="27616" y="55928"/>
                </a:cubicBezTo>
                <a:cubicBezTo>
                  <a:pt x="27109" y="55928"/>
                  <a:pt x="26602" y="55896"/>
                  <a:pt x="26127" y="55865"/>
                </a:cubicBezTo>
                <a:cubicBezTo>
                  <a:pt x="27838" y="54123"/>
                  <a:pt x="29579" y="52381"/>
                  <a:pt x="31321" y="50703"/>
                </a:cubicBezTo>
                <a:cubicBezTo>
                  <a:pt x="31986" y="50608"/>
                  <a:pt x="32651" y="50481"/>
                  <a:pt x="33316" y="50323"/>
                </a:cubicBezTo>
                <a:close/>
                <a:moveTo>
                  <a:pt x="35755" y="49626"/>
                </a:moveTo>
                <a:lnTo>
                  <a:pt x="35755" y="49626"/>
                </a:lnTo>
                <a:cubicBezTo>
                  <a:pt x="33570" y="51589"/>
                  <a:pt x="31479" y="53679"/>
                  <a:pt x="29611" y="55928"/>
                </a:cubicBezTo>
                <a:cubicBezTo>
                  <a:pt x="29168" y="55960"/>
                  <a:pt x="28693" y="55960"/>
                  <a:pt x="28249" y="55960"/>
                </a:cubicBezTo>
                <a:lnTo>
                  <a:pt x="28028" y="55960"/>
                </a:lnTo>
                <a:cubicBezTo>
                  <a:pt x="30054" y="53996"/>
                  <a:pt x="32081" y="52064"/>
                  <a:pt x="34108" y="50133"/>
                </a:cubicBezTo>
                <a:cubicBezTo>
                  <a:pt x="34678" y="49974"/>
                  <a:pt x="35216" y="49816"/>
                  <a:pt x="35755" y="49626"/>
                </a:cubicBezTo>
                <a:close/>
                <a:moveTo>
                  <a:pt x="28249" y="1"/>
                </a:moveTo>
                <a:cubicBezTo>
                  <a:pt x="15835" y="1"/>
                  <a:pt x="5289" y="8045"/>
                  <a:pt x="1489" y="19192"/>
                </a:cubicBezTo>
                <a:cubicBezTo>
                  <a:pt x="1457" y="19224"/>
                  <a:pt x="1426" y="19255"/>
                  <a:pt x="1394" y="19319"/>
                </a:cubicBezTo>
                <a:cubicBezTo>
                  <a:pt x="1362" y="19414"/>
                  <a:pt x="1362" y="19509"/>
                  <a:pt x="1331" y="19635"/>
                </a:cubicBezTo>
                <a:cubicBezTo>
                  <a:pt x="475" y="22359"/>
                  <a:pt x="0" y="25241"/>
                  <a:pt x="0" y="28249"/>
                </a:cubicBezTo>
                <a:cubicBezTo>
                  <a:pt x="0" y="43830"/>
                  <a:pt x="12668" y="56530"/>
                  <a:pt x="28249" y="56530"/>
                </a:cubicBezTo>
                <a:cubicBezTo>
                  <a:pt x="42247" y="56530"/>
                  <a:pt x="53870" y="46301"/>
                  <a:pt x="56118" y="32968"/>
                </a:cubicBezTo>
                <a:cubicBezTo>
                  <a:pt x="56498" y="31923"/>
                  <a:pt x="56340" y="30656"/>
                  <a:pt x="56308" y="29579"/>
                </a:cubicBezTo>
                <a:cubicBezTo>
                  <a:pt x="56245" y="28344"/>
                  <a:pt x="56403" y="26983"/>
                  <a:pt x="56340" y="25684"/>
                </a:cubicBezTo>
                <a:cubicBezTo>
                  <a:pt x="56340" y="25621"/>
                  <a:pt x="56340" y="25558"/>
                  <a:pt x="56340" y="25494"/>
                </a:cubicBezTo>
                <a:cubicBezTo>
                  <a:pt x="56403" y="25146"/>
                  <a:pt x="56340" y="24797"/>
                  <a:pt x="56245" y="24449"/>
                </a:cubicBezTo>
                <a:cubicBezTo>
                  <a:pt x="54851" y="14315"/>
                  <a:pt x="48106" y="5859"/>
                  <a:pt x="38922" y="2091"/>
                </a:cubicBezTo>
                <a:lnTo>
                  <a:pt x="38985" y="2059"/>
                </a:lnTo>
                <a:lnTo>
                  <a:pt x="38668" y="1996"/>
                </a:lnTo>
                <a:cubicBezTo>
                  <a:pt x="35438" y="697"/>
                  <a:pt x="31923" y="1"/>
                  <a:pt x="2824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16"/>
          <p:cNvSpPr/>
          <p:nvPr/>
        </p:nvSpPr>
        <p:spPr>
          <a:xfrm>
            <a:off x="2697638" y="1224916"/>
            <a:ext cx="413207" cy="405034"/>
          </a:xfrm>
          <a:custGeom>
            <a:rect b="b" l="l" r="r" t="t"/>
            <a:pathLst>
              <a:path extrusionOk="0" h="14125" w="14410">
                <a:moveTo>
                  <a:pt x="7221" y="0"/>
                </a:moveTo>
                <a:cubicBezTo>
                  <a:pt x="3231" y="0"/>
                  <a:pt x="0" y="3167"/>
                  <a:pt x="0" y="7062"/>
                </a:cubicBezTo>
                <a:cubicBezTo>
                  <a:pt x="0" y="10989"/>
                  <a:pt x="3231" y="14124"/>
                  <a:pt x="7221" y="14124"/>
                </a:cubicBezTo>
                <a:cubicBezTo>
                  <a:pt x="11180" y="14124"/>
                  <a:pt x="14410" y="10989"/>
                  <a:pt x="14410" y="7062"/>
                </a:cubicBezTo>
                <a:cubicBezTo>
                  <a:pt x="14410" y="3167"/>
                  <a:pt x="11180" y="0"/>
                  <a:pt x="7221" y="0"/>
                </a:cubicBezTo>
                <a:close/>
              </a:path>
            </a:pathLst>
          </a:custGeom>
          <a:solidFill>
            <a:srgbClr val="DD7E6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FFFFFF"/>
                </a:solidFill>
                <a:latin typeface="Sue Ellen Francisco"/>
                <a:ea typeface="Sue Ellen Francisco"/>
                <a:cs typeface="Sue Ellen Francisco"/>
                <a:sym typeface="Sue Ellen Francisco"/>
              </a:rPr>
              <a:t>01</a:t>
            </a:r>
            <a:endParaRPr sz="2400">
              <a:solidFill>
                <a:srgbClr val="FFFFFF"/>
              </a:solidFill>
              <a:latin typeface="Sue Ellen Francisco"/>
              <a:ea typeface="Sue Ellen Francisco"/>
              <a:cs typeface="Sue Ellen Francisco"/>
              <a:sym typeface="Sue Ellen Francisco"/>
            </a:endParaRPr>
          </a:p>
        </p:txBody>
      </p:sp>
      <p:sp>
        <p:nvSpPr>
          <p:cNvPr id="729" name="Google Shape;729;p16"/>
          <p:cNvSpPr/>
          <p:nvPr/>
        </p:nvSpPr>
        <p:spPr>
          <a:xfrm>
            <a:off x="7048079" y="1224916"/>
            <a:ext cx="413207" cy="405034"/>
          </a:xfrm>
          <a:custGeom>
            <a:rect b="b" l="l" r="r" t="t"/>
            <a:pathLst>
              <a:path extrusionOk="0" h="14125" w="14410">
                <a:moveTo>
                  <a:pt x="7221" y="0"/>
                </a:moveTo>
                <a:cubicBezTo>
                  <a:pt x="3230" y="0"/>
                  <a:pt x="0" y="3167"/>
                  <a:pt x="0" y="7062"/>
                </a:cubicBezTo>
                <a:cubicBezTo>
                  <a:pt x="0" y="10989"/>
                  <a:pt x="3230" y="14124"/>
                  <a:pt x="7221" y="14124"/>
                </a:cubicBezTo>
                <a:cubicBezTo>
                  <a:pt x="11211" y="14124"/>
                  <a:pt x="14409" y="10989"/>
                  <a:pt x="14409" y="7062"/>
                </a:cubicBezTo>
                <a:cubicBezTo>
                  <a:pt x="14409" y="3167"/>
                  <a:pt x="11211" y="0"/>
                  <a:pt x="7221" y="0"/>
                </a:cubicBezTo>
                <a:close/>
              </a:path>
            </a:pathLst>
          </a:custGeom>
          <a:solidFill>
            <a:srgbClr val="B6D7A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FFFFFF"/>
                </a:solidFill>
                <a:latin typeface="Sue Ellen Francisco"/>
                <a:ea typeface="Sue Ellen Francisco"/>
                <a:cs typeface="Sue Ellen Francisco"/>
                <a:sym typeface="Sue Ellen Francisco"/>
              </a:rPr>
              <a:t>03</a:t>
            </a:r>
            <a:endParaRPr sz="2400">
              <a:solidFill>
                <a:srgbClr val="FFFFFF"/>
              </a:solidFill>
              <a:latin typeface="Sue Ellen Francisco"/>
              <a:ea typeface="Sue Ellen Francisco"/>
              <a:cs typeface="Sue Ellen Francisco"/>
              <a:sym typeface="Sue Ellen Francisco"/>
            </a:endParaRPr>
          </a:p>
        </p:txBody>
      </p:sp>
      <p:sp>
        <p:nvSpPr>
          <p:cNvPr id="730" name="Google Shape;730;p16"/>
          <p:cNvSpPr/>
          <p:nvPr/>
        </p:nvSpPr>
        <p:spPr>
          <a:xfrm>
            <a:off x="4873317" y="1224916"/>
            <a:ext cx="413207" cy="405034"/>
          </a:xfrm>
          <a:custGeom>
            <a:rect b="b" l="l" r="r" t="t"/>
            <a:pathLst>
              <a:path extrusionOk="0" h="14125" w="14410">
                <a:moveTo>
                  <a:pt x="7189" y="0"/>
                </a:moveTo>
                <a:cubicBezTo>
                  <a:pt x="3230" y="0"/>
                  <a:pt x="0" y="3167"/>
                  <a:pt x="0" y="7062"/>
                </a:cubicBezTo>
                <a:cubicBezTo>
                  <a:pt x="0" y="10989"/>
                  <a:pt x="3230" y="14124"/>
                  <a:pt x="7189" y="14124"/>
                </a:cubicBezTo>
                <a:cubicBezTo>
                  <a:pt x="11179" y="14124"/>
                  <a:pt x="14409" y="10989"/>
                  <a:pt x="14409" y="7062"/>
                </a:cubicBezTo>
                <a:cubicBezTo>
                  <a:pt x="14409" y="3167"/>
                  <a:pt x="11179" y="0"/>
                  <a:pt x="7189" y="0"/>
                </a:cubicBezTo>
                <a:close/>
              </a:path>
            </a:pathLst>
          </a:custGeom>
          <a:solidFill>
            <a:srgbClr val="F9CB9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FFFFFF"/>
                </a:solidFill>
                <a:latin typeface="Sue Ellen Francisco"/>
                <a:ea typeface="Sue Ellen Francisco"/>
                <a:cs typeface="Sue Ellen Francisco"/>
                <a:sym typeface="Sue Ellen Francisco"/>
              </a:rPr>
              <a:t>02</a:t>
            </a:r>
            <a:endParaRPr sz="2400">
              <a:solidFill>
                <a:srgbClr val="FFFFFF"/>
              </a:solidFill>
              <a:latin typeface="Sue Ellen Francisco"/>
              <a:ea typeface="Sue Ellen Francisco"/>
              <a:cs typeface="Sue Ellen Francisco"/>
              <a:sym typeface="Sue Ellen Francisco"/>
            </a:endParaRPr>
          </a:p>
        </p:txBody>
      </p:sp>
      <p:sp>
        <p:nvSpPr>
          <p:cNvPr id="731" name="Google Shape;731;p16"/>
          <p:cNvSpPr/>
          <p:nvPr/>
        </p:nvSpPr>
        <p:spPr>
          <a:xfrm>
            <a:off x="2697638" y="3064732"/>
            <a:ext cx="413207" cy="405034"/>
          </a:xfrm>
          <a:custGeom>
            <a:rect b="b" l="l" r="r" t="t"/>
            <a:pathLst>
              <a:path extrusionOk="0" h="14125" w="14410">
                <a:moveTo>
                  <a:pt x="7221" y="0"/>
                </a:moveTo>
                <a:cubicBezTo>
                  <a:pt x="3231" y="0"/>
                  <a:pt x="0" y="3167"/>
                  <a:pt x="0" y="7062"/>
                </a:cubicBezTo>
                <a:cubicBezTo>
                  <a:pt x="0" y="10958"/>
                  <a:pt x="3231" y="14125"/>
                  <a:pt x="7221" y="14125"/>
                </a:cubicBezTo>
                <a:cubicBezTo>
                  <a:pt x="11180" y="14125"/>
                  <a:pt x="14410" y="10958"/>
                  <a:pt x="14410" y="7062"/>
                </a:cubicBezTo>
                <a:cubicBezTo>
                  <a:pt x="14410" y="3167"/>
                  <a:pt x="11180" y="0"/>
                  <a:pt x="7221" y="0"/>
                </a:cubicBezTo>
                <a:close/>
              </a:path>
            </a:pathLst>
          </a:custGeom>
          <a:solidFill>
            <a:srgbClr val="9FC5E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FFFFFF"/>
                </a:solidFill>
                <a:latin typeface="Sue Ellen Francisco"/>
                <a:ea typeface="Sue Ellen Francisco"/>
                <a:cs typeface="Sue Ellen Francisco"/>
                <a:sym typeface="Sue Ellen Francisco"/>
              </a:rPr>
              <a:t>04</a:t>
            </a:r>
            <a:endParaRPr sz="2400">
              <a:solidFill>
                <a:srgbClr val="FFFFFF"/>
              </a:solidFill>
              <a:latin typeface="Sue Ellen Francisco"/>
              <a:ea typeface="Sue Ellen Francisco"/>
              <a:cs typeface="Sue Ellen Francisco"/>
              <a:sym typeface="Sue Ellen Francisco"/>
            </a:endParaRPr>
          </a:p>
        </p:txBody>
      </p:sp>
      <p:sp>
        <p:nvSpPr>
          <p:cNvPr id="732" name="Google Shape;732;p16"/>
          <p:cNvSpPr/>
          <p:nvPr/>
        </p:nvSpPr>
        <p:spPr>
          <a:xfrm>
            <a:off x="7048079" y="3064732"/>
            <a:ext cx="413207" cy="405034"/>
          </a:xfrm>
          <a:custGeom>
            <a:rect b="b" l="l" r="r" t="t"/>
            <a:pathLst>
              <a:path extrusionOk="0" h="14125" w="14410">
                <a:moveTo>
                  <a:pt x="7221" y="0"/>
                </a:moveTo>
                <a:cubicBezTo>
                  <a:pt x="3230" y="0"/>
                  <a:pt x="0" y="3167"/>
                  <a:pt x="0" y="7062"/>
                </a:cubicBezTo>
                <a:cubicBezTo>
                  <a:pt x="0" y="10958"/>
                  <a:pt x="3230" y="14125"/>
                  <a:pt x="7221" y="14125"/>
                </a:cubicBezTo>
                <a:cubicBezTo>
                  <a:pt x="11211" y="14125"/>
                  <a:pt x="14409" y="10958"/>
                  <a:pt x="14409" y="7062"/>
                </a:cubicBezTo>
                <a:cubicBezTo>
                  <a:pt x="14409" y="3167"/>
                  <a:pt x="11211" y="0"/>
                  <a:pt x="7221" y="0"/>
                </a:cubicBezTo>
                <a:close/>
              </a:path>
            </a:pathLst>
          </a:custGeom>
          <a:solidFill>
            <a:srgbClr val="D5A6B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FFFFFF"/>
                </a:solidFill>
                <a:latin typeface="Sue Ellen Francisco"/>
                <a:ea typeface="Sue Ellen Francisco"/>
                <a:cs typeface="Sue Ellen Francisco"/>
                <a:sym typeface="Sue Ellen Francisco"/>
              </a:rPr>
              <a:t>06</a:t>
            </a:r>
            <a:endParaRPr sz="2400">
              <a:solidFill>
                <a:srgbClr val="FFFFFF"/>
              </a:solidFill>
              <a:latin typeface="Sue Ellen Francisco"/>
              <a:ea typeface="Sue Ellen Francisco"/>
              <a:cs typeface="Sue Ellen Francisco"/>
              <a:sym typeface="Sue Ellen Francisco"/>
            </a:endParaRPr>
          </a:p>
        </p:txBody>
      </p:sp>
      <p:sp>
        <p:nvSpPr>
          <p:cNvPr id="733" name="Google Shape;733;p16"/>
          <p:cNvSpPr/>
          <p:nvPr/>
        </p:nvSpPr>
        <p:spPr>
          <a:xfrm>
            <a:off x="4873317" y="3064732"/>
            <a:ext cx="413207" cy="405034"/>
          </a:xfrm>
          <a:custGeom>
            <a:rect b="b" l="l" r="r" t="t"/>
            <a:pathLst>
              <a:path extrusionOk="0" h="14125" w="14410">
                <a:moveTo>
                  <a:pt x="7189" y="0"/>
                </a:moveTo>
                <a:cubicBezTo>
                  <a:pt x="3230" y="0"/>
                  <a:pt x="0" y="3167"/>
                  <a:pt x="0" y="7062"/>
                </a:cubicBezTo>
                <a:cubicBezTo>
                  <a:pt x="0" y="10958"/>
                  <a:pt x="3230" y="14125"/>
                  <a:pt x="7189" y="14125"/>
                </a:cubicBezTo>
                <a:cubicBezTo>
                  <a:pt x="11179" y="14125"/>
                  <a:pt x="14409" y="10958"/>
                  <a:pt x="14409" y="7062"/>
                </a:cubicBezTo>
                <a:cubicBezTo>
                  <a:pt x="14409" y="3167"/>
                  <a:pt x="11179" y="0"/>
                  <a:pt x="7189"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FFFFFF"/>
                </a:solidFill>
                <a:latin typeface="Sue Ellen Francisco"/>
                <a:ea typeface="Sue Ellen Francisco"/>
                <a:cs typeface="Sue Ellen Francisco"/>
                <a:sym typeface="Sue Ellen Francisco"/>
              </a:rPr>
              <a:t>05</a:t>
            </a:r>
            <a:endParaRPr sz="2400">
              <a:solidFill>
                <a:srgbClr val="FFFFFF"/>
              </a:solidFill>
              <a:latin typeface="Sue Ellen Francisco"/>
              <a:ea typeface="Sue Ellen Francisco"/>
              <a:cs typeface="Sue Ellen Francisco"/>
              <a:sym typeface="Sue Ellen Francisco"/>
            </a:endParaRPr>
          </a:p>
        </p:txBody>
      </p:sp>
      <p:sp>
        <p:nvSpPr>
          <p:cNvPr id="734" name="Google Shape;734;p16"/>
          <p:cNvSpPr txBox="1"/>
          <p:nvPr/>
        </p:nvSpPr>
        <p:spPr>
          <a:xfrm>
            <a:off x="710250" y="457200"/>
            <a:ext cx="7723500" cy="40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rgbClr val="FFFFFF"/>
                </a:solidFill>
                <a:latin typeface="Sue Ellen Francisco"/>
                <a:ea typeface="Sue Ellen Francisco"/>
                <a:cs typeface="Sue Ellen Francisco"/>
                <a:sym typeface="Sue Ellen Francisco"/>
              </a:rPr>
              <a:t>SUMMARY OF THE ESSAY</a:t>
            </a:r>
            <a:endParaRPr sz="2600">
              <a:solidFill>
                <a:srgbClr val="FFFFFF"/>
              </a:solidFill>
              <a:latin typeface="Sue Ellen Francisco"/>
              <a:ea typeface="Sue Ellen Francisco"/>
              <a:cs typeface="Sue Ellen Francisco"/>
              <a:sym typeface="Sue Ellen Francisco"/>
            </a:endParaRPr>
          </a:p>
        </p:txBody>
      </p:sp>
      <p:sp>
        <p:nvSpPr>
          <p:cNvPr id="735" name="Google Shape;735;p16"/>
          <p:cNvSpPr txBox="1"/>
          <p:nvPr/>
        </p:nvSpPr>
        <p:spPr>
          <a:xfrm>
            <a:off x="1601100" y="1769225"/>
            <a:ext cx="1335000" cy="260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rgbClr val="FFFFFF"/>
                </a:solidFill>
                <a:latin typeface="Sue Ellen Francisco"/>
                <a:ea typeface="Sue Ellen Francisco"/>
                <a:cs typeface="Sue Ellen Francisco"/>
                <a:sym typeface="Sue Ellen Francisco"/>
              </a:rPr>
              <a:t>HISTORY</a:t>
            </a:r>
            <a:endParaRPr sz="1700">
              <a:solidFill>
                <a:srgbClr val="FFFFFF"/>
              </a:solidFill>
              <a:latin typeface="Sue Ellen Francisco"/>
              <a:ea typeface="Sue Ellen Francisco"/>
              <a:cs typeface="Sue Ellen Francisco"/>
              <a:sym typeface="Sue Ellen Francisco"/>
            </a:endParaRPr>
          </a:p>
        </p:txBody>
      </p:sp>
      <p:sp>
        <p:nvSpPr>
          <p:cNvPr id="736" name="Google Shape;736;p16"/>
          <p:cNvSpPr txBox="1"/>
          <p:nvPr/>
        </p:nvSpPr>
        <p:spPr>
          <a:xfrm>
            <a:off x="1601100" y="2029924"/>
            <a:ext cx="1335000" cy="35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Barlow Semi Condensed Light"/>
                <a:ea typeface="Barlow Semi Condensed Light"/>
                <a:cs typeface="Barlow Semi Condensed Light"/>
                <a:sym typeface="Barlow Semi Condensed Light"/>
              </a:rPr>
              <a:t>i</a:t>
            </a:r>
            <a:r>
              <a:rPr lang="en" sz="1200">
                <a:solidFill>
                  <a:srgbClr val="FFFFFF"/>
                </a:solidFill>
                <a:latin typeface="Barlow Semi Condensed Light"/>
                <a:ea typeface="Barlow Semi Condensed Light"/>
                <a:cs typeface="Barlow Semi Condensed Light"/>
                <a:sym typeface="Barlow Semi Condensed Light"/>
              </a:rPr>
              <a:t>s a Roadmap</a:t>
            </a:r>
            <a:endParaRPr sz="1200">
              <a:solidFill>
                <a:srgbClr val="FFFFFF"/>
              </a:solidFill>
              <a:latin typeface="Barlow Semi Condensed Light"/>
              <a:ea typeface="Barlow Semi Condensed Light"/>
              <a:cs typeface="Barlow Semi Condensed Light"/>
              <a:sym typeface="Barlow Semi Condensed Light"/>
            </a:endParaRPr>
          </a:p>
        </p:txBody>
      </p:sp>
      <p:sp>
        <p:nvSpPr>
          <p:cNvPr id="737" name="Google Shape;737;p16"/>
          <p:cNvSpPr txBox="1"/>
          <p:nvPr/>
        </p:nvSpPr>
        <p:spPr>
          <a:xfrm>
            <a:off x="3773725" y="1769225"/>
            <a:ext cx="1335000" cy="260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FFFFFF"/>
                </a:solidFill>
                <a:latin typeface="Sue Ellen Francisco"/>
                <a:ea typeface="Sue Ellen Francisco"/>
                <a:cs typeface="Sue Ellen Francisco"/>
                <a:sym typeface="Sue Ellen Francisco"/>
              </a:rPr>
              <a:t>UNDERSTANDING</a:t>
            </a:r>
            <a:endParaRPr sz="1500">
              <a:solidFill>
                <a:srgbClr val="FFFFFF"/>
              </a:solidFill>
              <a:latin typeface="Sue Ellen Francisco"/>
              <a:ea typeface="Sue Ellen Francisco"/>
              <a:cs typeface="Sue Ellen Francisco"/>
              <a:sym typeface="Sue Ellen Francisco"/>
            </a:endParaRPr>
          </a:p>
        </p:txBody>
      </p:sp>
      <p:sp>
        <p:nvSpPr>
          <p:cNvPr id="738" name="Google Shape;738;p16"/>
          <p:cNvSpPr txBox="1"/>
          <p:nvPr/>
        </p:nvSpPr>
        <p:spPr>
          <a:xfrm>
            <a:off x="3773725" y="2029924"/>
            <a:ext cx="1335000" cy="35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Barlow Semi Condensed Light"/>
                <a:ea typeface="Barlow Semi Condensed Light"/>
                <a:cs typeface="Barlow Semi Condensed Light"/>
                <a:sym typeface="Barlow Semi Condensed Light"/>
              </a:rPr>
              <a:t>a</a:t>
            </a:r>
            <a:r>
              <a:rPr lang="en" sz="1200">
                <a:solidFill>
                  <a:srgbClr val="FFFFFF"/>
                </a:solidFill>
                <a:latin typeface="Barlow Semi Condensed Light"/>
                <a:ea typeface="Barlow Semi Condensed Light"/>
                <a:cs typeface="Barlow Semi Condensed Light"/>
                <a:sym typeface="Barlow Semi Condensed Light"/>
              </a:rPr>
              <a:t>nd  Critical Thinking</a:t>
            </a:r>
            <a:endParaRPr sz="1200">
              <a:solidFill>
                <a:srgbClr val="FFFFFF"/>
              </a:solidFill>
              <a:latin typeface="Barlow Semi Condensed Light"/>
              <a:ea typeface="Barlow Semi Condensed Light"/>
              <a:cs typeface="Barlow Semi Condensed Light"/>
              <a:sym typeface="Barlow Semi Condensed Light"/>
            </a:endParaRPr>
          </a:p>
        </p:txBody>
      </p:sp>
      <p:sp>
        <p:nvSpPr>
          <p:cNvPr id="739" name="Google Shape;739;p16"/>
          <p:cNvSpPr txBox="1"/>
          <p:nvPr/>
        </p:nvSpPr>
        <p:spPr>
          <a:xfrm>
            <a:off x="5946350" y="1769225"/>
            <a:ext cx="1335000" cy="260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rgbClr val="FFFFFF"/>
                </a:solidFill>
                <a:latin typeface="Sue Ellen Francisco"/>
                <a:ea typeface="Sue Ellen Francisco"/>
                <a:cs typeface="Sue Ellen Francisco"/>
                <a:sym typeface="Sue Ellen Francisco"/>
              </a:rPr>
              <a:t>CONSTRAINTS</a:t>
            </a:r>
            <a:endParaRPr sz="1700">
              <a:solidFill>
                <a:srgbClr val="FFFFFF"/>
              </a:solidFill>
              <a:latin typeface="Sue Ellen Francisco"/>
              <a:ea typeface="Sue Ellen Francisco"/>
              <a:cs typeface="Sue Ellen Francisco"/>
              <a:sym typeface="Sue Ellen Francisco"/>
            </a:endParaRPr>
          </a:p>
        </p:txBody>
      </p:sp>
      <p:sp>
        <p:nvSpPr>
          <p:cNvPr id="740" name="Google Shape;740;p16"/>
          <p:cNvSpPr txBox="1"/>
          <p:nvPr/>
        </p:nvSpPr>
        <p:spPr>
          <a:xfrm>
            <a:off x="5946350" y="2029924"/>
            <a:ext cx="1335000" cy="35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Barlow Semi Condensed Light"/>
                <a:ea typeface="Barlow Semi Condensed Light"/>
                <a:cs typeface="Barlow Semi Condensed Light"/>
                <a:sym typeface="Barlow Semi Condensed Light"/>
              </a:rPr>
              <a:t>o</a:t>
            </a:r>
            <a:r>
              <a:rPr lang="en" sz="1200">
                <a:solidFill>
                  <a:srgbClr val="FFFFFF"/>
                </a:solidFill>
                <a:latin typeface="Barlow Semi Condensed Light"/>
                <a:ea typeface="Barlow Semi Condensed Light"/>
                <a:cs typeface="Barlow Semi Condensed Light"/>
                <a:sym typeface="Barlow Semi Condensed Light"/>
              </a:rPr>
              <a:t>f  Education</a:t>
            </a:r>
            <a:endParaRPr sz="1200">
              <a:solidFill>
                <a:srgbClr val="FFFFFF"/>
              </a:solidFill>
              <a:latin typeface="Barlow Semi Condensed Light"/>
              <a:ea typeface="Barlow Semi Condensed Light"/>
              <a:cs typeface="Barlow Semi Condensed Light"/>
              <a:sym typeface="Barlow Semi Condensed Light"/>
            </a:endParaRPr>
          </a:p>
        </p:txBody>
      </p:sp>
      <p:sp>
        <p:nvSpPr>
          <p:cNvPr id="741" name="Google Shape;741;p16"/>
          <p:cNvSpPr txBox="1"/>
          <p:nvPr/>
        </p:nvSpPr>
        <p:spPr>
          <a:xfrm>
            <a:off x="1601100" y="3618125"/>
            <a:ext cx="1335000" cy="260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rgbClr val="FFFFFF"/>
                </a:solidFill>
                <a:latin typeface="Sue Ellen Francisco"/>
                <a:ea typeface="Sue Ellen Francisco"/>
                <a:cs typeface="Sue Ellen Francisco"/>
                <a:sym typeface="Sue Ellen Francisco"/>
              </a:rPr>
              <a:t>QUESTIONS</a:t>
            </a:r>
            <a:endParaRPr sz="1700">
              <a:solidFill>
                <a:srgbClr val="FFFFFF"/>
              </a:solidFill>
              <a:latin typeface="Sue Ellen Francisco"/>
              <a:ea typeface="Sue Ellen Francisco"/>
              <a:cs typeface="Sue Ellen Francisco"/>
              <a:sym typeface="Sue Ellen Francisco"/>
            </a:endParaRPr>
          </a:p>
        </p:txBody>
      </p:sp>
      <p:sp>
        <p:nvSpPr>
          <p:cNvPr id="742" name="Google Shape;742;p16"/>
          <p:cNvSpPr txBox="1"/>
          <p:nvPr/>
        </p:nvSpPr>
        <p:spPr>
          <a:xfrm>
            <a:off x="1601100" y="3878824"/>
            <a:ext cx="1335000" cy="35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Barlow Semi Condensed Light"/>
                <a:ea typeface="Barlow Semi Condensed Light"/>
                <a:cs typeface="Barlow Semi Condensed Light"/>
                <a:sym typeface="Barlow Semi Condensed Light"/>
              </a:rPr>
              <a:t>Collaborative and open-ended</a:t>
            </a:r>
            <a:endParaRPr sz="1200">
              <a:solidFill>
                <a:srgbClr val="FFFFFF"/>
              </a:solidFill>
              <a:latin typeface="Barlow Semi Condensed Light"/>
              <a:ea typeface="Barlow Semi Condensed Light"/>
              <a:cs typeface="Barlow Semi Condensed Light"/>
              <a:sym typeface="Barlow Semi Condensed Light"/>
            </a:endParaRPr>
          </a:p>
        </p:txBody>
      </p:sp>
      <p:sp>
        <p:nvSpPr>
          <p:cNvPr id="743" name="Google Shape;743;p16"/>
          <p:cNvSpPr txBox="1"/>
          <p:nvPr/>
        </p:nvSpPr>
        <p:spPr>
          <a:xfrm>
            <a:off x="3773725" y="3618125"/>
            <a:ext cx="1335000" cy="260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rgbClr val="FFFFFF"/>
                </a:solidFill>
                <a:latin typeface="Sue Ellen Francisco"/>
                <a:ea typeface="Sue Ellen Francisco"/>
                <a:cs typeface="Sue Ellen Francisco"/>
                <a:sym typeface="Sue Ellen Francisco"/>
              </a:rPr>
              <a:t>SCHOOLS’</a:t>
            </a:r>
            <a:endParaRPr sz="1700">
              <a:solidFill>
                <a:srgbClr val="FFFFFF"/>
              </a:solidFill>
              <a:latin typeface="Sue Ellen Francisco"/>
              <a:ea typeface="Sue Ellen Francisco"/>
              <a:cs typeface="Sue Ellen Francisco"/>
              <a:sym typeface="Sue Ellen Francisco"/>
            </a:endParaRPr>
          </a:p>
        </p:txBody>
      </p:sp>
      <p:sp>
        <p:nvSpPr>
          <p:cNvPr id="744" name="Google Shape;744;p16"/>
          <p:cNvSpPr txBox="1"/>
          <p:nvPr/>
        </p:nvSpPr>
        <p:spPr>
          <a:xfrm>
            <a:off x="3773713" y="3936474"/>
            <a:ext cx="1335000" cy="35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Barlow Semi Condensed Light"/>
                <a:ea typeface="Barlow Semi Condensed Light"/>
                <a:cs typeface="Barlow Semi Condensed Light"/>
                <a:sym typeface="Barlow Semi Condensed Light"/>
              </a:rPr>
              <a:t>Norms, roles, practices, and structures</a:t>
            </a:r>
            <a:endParaRPr sz="1200">
              <a:solidFill>
                <a:srgbClr val="FFFFFF"/>
              </a:solidFill>
              <a:latin typeface="Barlow Semi Condensed Light"/>
              <a:ea typeface="Barlow Semi Condensed Light"/>
              <a:cs typeface="Barlow Semi Condensed Light"/>
              <a:sym typeface="Barlow Semi Condensed Light"/>
            </a:endParaRPr>
          </a:p>
        </p:txBody>
      </p:sp>
      <p:sp>
        <p:nvSpPr>
          <p:cNvPr id="745" name="Google Shape;745;p16"/>
          <p:cNvSpPr txBox="1"/>
          <p:nvPr/>
        </p:nvSpPr>
        <p:spPr>
          <a:xfrm>
            <a:off x="5946350" y="3618125"/>
            <a:ext cx="1335000" cy="260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rgbClr val="FFFFFF"/>
                </a:solidFill>
                <a:latin typeface="Sue Ellen Francisco"/>
                <a:ea typeface="Sue Ellen Francisco"/>
                <a:cs typeface="Sue Ellen Francisco"/>
                <a:sym typeface="Sue Ellen Francisco"/>
              </a:rPr>
              <a:t>DIVERSITY</a:t>
            </a:r>
            <a:endParaRPr sz="1700">
              <a:solidFill>
                <a:srgbClr val="FFFFFF"/>
              </a:solidFill>
              <a:latin typeface="Sue Ellen Francisco"/>
              <a:ea typeface="Sue Ellen Francisco"/>
              <a:cs typeface="Sue Ellen Francisco"/>
              <a:sym typeface="Sue Ellen Francisco"/>
            </a:endParaRPr>
          </a:p>
        </p:txBody>
      </p:sp>
      <p:sp>
        <p:nvSpPr>
          <p:cNvPr id="746" name="Google Shape;746;p16"/>
          <p:cNvSpPr txBox="1"/>
          <p:nvPr/>
        </p:nvSpPr>
        <p:spPr>
          <a:xfrm>
            <a:off x="5946350" y="3878824"/>
            <a:ext cx="1335000" cy="35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Barlow Semi Condensed Light"/>
                <a:ea typeface="Barlow Semi Condensed Light"/>
                <a:cs typeface="Barlow Semi Condensed Light"/>
                <a:sym typeface="Barlow Semi Condensed Light"/>
              </a:rPr>
              <a:t>o</a:t>
            </a:r>
            <a:r>
              <a:rPr lang="en" sz="1200">
                <a:solidFill>
                  <a:srgbClr val="FFFFFF"/>
                </a:solidFill>
                <a:latin typeface="Barlow Semi Condensed Light"/>
                <a:ea typeface="Barlow Semi Condensed Light"/>
                <a:cs typeface="Barlow Semi Condensed Light"/>
                <a:sym typeface="Barlow Semi Condensed Light"/>
              </a:rPr>
              <a:t>f  Experiences and Opportunities</a:t>
            </a:r>
            <a:endParaRPr sz="1200">
              <a:solidFill>
                <a:srgbClr val="FFFFFF"/>
              </a:solidFill>
              <a:latin typeface="Barlow Semi Condensed Light"/>
              <a:ea typeface="Barlow Semi Condensed Light"/>
              <a:cs typeface="Barlow Semi Condensed Light"/>
              <a:sym typeface="Barlow Semi Condensed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50" name="Shape 750"/>
        <p:cNvGrpSpPr/>
        <p:nvPr/>
      </p:nvGrpSpPr>
      <p:grpSpPr>
        <a:xfrm>
          <a:off x="0" y="0"/>
          <a:ext cx="0" cy="0"/>
          <a:chOff x="0" y="0"/>
          <a:chExt cx="0" cy="0"/>
        </a:xfrm>
      </p:grpSpPr>
      <p:sp>
        <p:nvSpPr>
          <p:cNvPr id="751" name="Google Shape;751;p17"/>
          <p:cNvSpPr txBox="1"/>
          <p:nvPr/>
        </p:nvSpPr>
        <p:spPr>
          <a:xfrm>
            <a:off x="710250" y="457200"/>
            <a:ext cx="7723500" cy="40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rgbClr val="FFFFFF"/>
                </a:solidFill>
                <a:latin typeface="Sue Ellen Francisco"/>
                <a:ea typeface="Sue Ellen Francisco"/>
                <a:cs typeface="Sue Ellen Francisco"/>
                <a:sym typeface="Sue Ellen Francisco"/>
              </a:rPr>
              <a:t>TWO KEY PASSAGES</a:t>
            </a:r>
            <a:endParaRPr sz="2500">
              <a:solidFill>
                <a:srgbClr val="FFFFFF"/>
              </a:solidFill>
              <a:latin typeface="Sue Ellen Francisco"/>
              <a:ea typeface="Sue Ellen Francisco"/>
              <a:cs typeface="Sue Ellen Francisco"/>
              <a:sym typeface="Sue Ellen Francisco"/>
            </a:endParaRPr>
          </a:p>
        </p:txBody>
      </p:sp>
      <p:sp>
        <p:nvSpPr>
          <p:cNvPr id="752" name="Google Shape;752;p17"/>
          <p:cNvSpPr/>
          <p:nvPr/>
        </p:nvSpPr>
        <p:spPr>
          <a:xfrm>
            <a:off x="1724353" y="1447410"/>
            <a:ext cx="1272" cy="1568"/>
          </a:xfrm>
          <a:custGeom>
            <a:rect b="b" l="l" r="r" t="t"/>
            <a:pathLst>
              <a:path extrusionOk="0" h="53" w="43">
                <a:moveTo>
                  <a:pt x="10" y="0"/>
                </a:moveTo>
                <a:cubicBezTo>
                  <a:pt x="1" y="0"/>
                  <a:pt x="5" y="16"/>
                  <a:pt x="42" y="53"/>
                </a:cubicBezTo>
                <a:cubicBezTo>
                  <a:pt x="42" y="53"/>
                  <a:pt x="42" y="21"/>
                  <a:pt x="42" y="21"/>
                </a:cubicBezTo>
                <a:cubicBezTo>
                  <a:pt x="29" y="8"/>
                  <a:pt x="16" y="0"/>
                  <a:pt x="1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17"/>
          <p:cNvSpPr/>
          <p:nvPr/>
        </p:nvSpPr>
        <p:spPr>
          <a:xfrm>
            <a:off x="457188" y="1421175"/>
            <a:ext cx="4023472" cy="2286364"/>
          </a:xfrm>
          <a:custGeom>
            <a:rect b="b" l="l" r="r" t="t"/>
            <a:pathLst>
              <a:path extrusionOk="0" h="50519" w="136020">
                <a:moveTo>
                  <a:pt x="31543" y="908"/>
                </a:moveTo>
                <a:cubicBezTo>
                  <a:pt x="31574" y="908"/>
                  <a:pt x="31574" y="940"/>
                  <a:pt x="31574" y="940"/>
                </a:cubicBezTo>
                <a:cubicBezTo>
                  <a:pt x="31561" y="927"/>
                  <a:pt x="31551" y="916"/>
                  <a:pt x="31543" y="908"/>
                </a:cubicBezTo>
                <a:close/>
                <a:moveTo>
                  <a:pt x="85790" y="2502"/>
                </a:moveTo>
                <a:cubicBezTo>
                  <a:pt x="85548" y="2502"/>
                  <a:pt x="85532" y="2506"/>
                  <a:pt x="86471" y="2512"/>
                </a:cubicBezTo>
                <a:lnTo>
                  <a:pt x="86471" y="2512"/>
                </a:lnTo>
                <a:cubicBezTo>
                  <a:pt x="86445" y="2505"/>
                  <a:pt x="86017" y="2502"/>
                  <a:pt x="85790" y="2502"/>
                </a:cubicBezTo>
                <a:close/>
                <a:moveTo>
                  <a:pt x="109575" y="3695"/>
                </a:moveTo>
                <a:cubicBezTo>
                  <a:pt x="115347" y="3766"/>
                  <a:pt x="121119" y="3802"/>
                  <a:pt x="126890" y="3802"/>
                </a:cubicBezTo>
                <a:cubicBezTo>
                  <a:pt x="128814" y="3802"/>
                  <a:pt x="130738" y="3798"/>
                  <a:pt x="132662" y="3790"/>
                </a:cubicBezTo>
                <a:cubicBezTo>
                  <a:pt x="133517" y="3758"/>
                  <a:pt x="134372" y="3758"/>
                  <a:pt x="135259" y="3727"/>
                </a:cubicBezTo>
                <a:lnTo>
                  <a:pt x="135259" y="3727"/>
                </a:lnTo>
                <a:cubicBezTo>
                  <a:pt x="135101" y="6482"/>
                  <a:pt x="135101" y="9237"/>
                  <a:pt x="135069" y="11961"/>
                </a:cubicBezTo>
                <a:cubicBezTo>
                  <a:pt x="135037" y="14811"/>
                  <a:pt x="134911" y="17661"/>
                  <a:pt x="134847" y="20511"/>
                </a:cubicBezTo>
                <a:cubicBezTo>
                  <a:pt x="134816" y="22000"/>
                  <a:pt x="134784" y="38436"/>
                  <a:pt x="134784" y="39956"/>
                </a:cubicBezTo>
                <a:cubicBezTo>
                  <a:pt x="126677" y="39924"/>
                  <a:pt x="118569" y="39956"/>
                  <a:pt x="110494" y="39893"/>
                </a:cubicBezTo>
                <a:cubicBezTo>
                  <a:pt x="107517" y="39861"/>
                  <a:pt x="104540" y="39829"/>
                  <a:pt x="101563" y="39798"/>
                </a:cubicBezTo>
                <a:cubicBezTo>
                  <a:pt x="101721" y="36472"/>
                  <a:pt x="101183" y="21556"/>
                  <a:pt x="105775" y="16933"/>
                </a:cubicBezTo>
                <a:cubicBezTo>
                  <a:pt x="106852" y="15539"/>
                  <a:pt x="108340" y="13829"/>
                  <a:pt x="108942" y="12214"/>
                </a:cubicBezTo>
                <a:cubicBezTo>
                  <a:pt x="109480" y="10757"/>
                  <a:pt x="109639" y="9047"/>
                  <a:pt x="109164" y="7559"/>
                </a:cubicBezTo>
                <a:cubicBezTo>
                  <a:pt x="108879" y="6704"/>
                  <a:pt x="108372" y="6038"/>
                  <a:pt x="107802" y="5373"/>
                </a:cubicBezTo>
                <a:cubicBezTo>
                  <a:pt x="107359" y="4835"/>
                  <a:pt x="106915" y="4297"/>
                  <a:pt x="106598" y="3695"/>
                </a:cubicBezTo>
                <a:close/>
                <a:moveTo>
                  <a:pt x="83366" y="3483"/>
                </a:moveTo>
                <a:cubicBezTo>
                  <a:pt x="83845" y="3488"/>
                  <a:pt x="84595" y="3496"/>
                  <a:pt x="85729" y="3505"/>
                </a:cubicBezTo>
                <a:cubicBezTo>
                  <a:pt x="92537" y="3537"/>
                  <a:pt x="99346" y="3600"/>
                  <a:pt x="106155" y="3663"/>
                </a:cubicBezTo>
                <a:cubicBezTo>
                  <a:pt x="106567" y="4993"/>
                  <a:pt x="107834" y="5880"/>
                  <a:pt x="108404" y="7115"/>
                </a:cubicBezTo>
                <a:cubicBezTo>
                  <a:pt x="109069" y="8572"/>
                  <a:pt x="108879" y="10219"/>
                  <a:pt x="108372" y="11707"/>
                </a:cubicBezTo>
                <a:cubicBezTo>
                  <a:pt x="107232" y="14937"/>
                  <a:pt x="103780" y="15539"/>
                  <a:pt x="101975" y="21683"/>
                </a:cubicBezTo>
                <a:cubicBezTo>
                  <a:pt x="100170" y="27795"/>
                  <a:pt x="100866" y="38024"/>
                  <a:pt x="100898" y="39798"/>
                </a:cubicBezTo>
                <a:cubicBezTo>
                  <a:pt x="95483" y="39734"/>
                  <a:pt x="90099" y="39703"/>
                  <a:pt x="84683" y="39671"/>
                </a:cubicBezTo>
                <a:cubicBezTo>
                  <a:pt x="83167" y="39665"/>
                  <a:pt x="82241" y="39662"/>
                  <a:pt x="81689" y="39662"/>
                </a:cubicBezTo>
                <a:cubicBezTo>
                  <a:pt x="79233" y="39662"/>
                  <a:pt x="84180" y="39714"/>
                  <a:pt x="77431" y="39766"/>
                </a:cubicBezTo>
                <a:cubicBezTo>
                  <a:pt x="70401" y="39861"/>
                  <a:pt x="63402" y="39924"/>
                  <a:pt x="56371" y="39956"/>
                </a:cubicBezTo>
                <a:cubicBezTo>
                  <a:pt x="48897" y="39988"/>
                  <a:pt x="41424" y="40019"/>
                  <a:pt x="33950" y="40051"/>
                </a:cubicBezTo>
                <a:cubicBezTo>
                  <a:pt x="32968" y="40051"/>
                  <a:pt x="31986" y="40051"/>
                  <a:pt x="30973" y="40083"/>
                </a:cubicBezTo>
                <a:cubicBezTo>
                  <a:pt x="30909" y="37834"/>
                  <a:pt x="30846" y="20638"/>
                  <a:pt x="30814" y="18389"/>
                </a:cubicBezTo>
                <a:cubicBezTo>
                  <a:pt x="30783" y="15159"/>
                  <a:pt x="30783" y="11929"/>
                  <a:pt x="30909" y="8667"/>
                </a:cubicBezTo>
                <a:cubicBezTo>
                  <a:pt x="30909" y="7780"/>
                  <a:pt x="30973" y="6894"/>
                  <a:pt x="31004" y="5975"/>
                </a:cubicBezTo>
                <a:cubicBezTo>
                  <a:pt x="31036" y="5183"/>
                  <a:pt x="31036" y="4423"/>
                  <a:pt x="31068" y="3632"/>
                </a:cubicBezTo>
                <a:cubicBezTo>
                  <a:pt x="36430" y="3632"/>
                  <a:pt x="41779" y="3646"/>
                  <a:pt x="47123" y="3646"/>
                </a:cubicBezTo>
                <a:cubicBezTo>
                  <a:pt x="49795" y="3646"/>
                  <a:pt x="52465" y="3642"/>
                  <a:pt x="55136" y="3632"/>
                </a:cubicBezTo>
                <a:cubicBezTo>
                  <a:pt x="63529" y="3632"/>
                  <a:pt x="71889" y="3632"/>
                  <a:pt x="80281" y="3537"/>
                </a:cubicBezTo>
                <a:cubicBezTo>
                  <a:pt x="83089" y="3513"/>
                  <a:pt x="83542" y="3494"/>
                  <a:pt x="83366" y="3483"/>
                </a:cubicBezTo>
                <a:close/>
                <a:moveTo>
                  <a:pt x="475" y="3505"/>
                </a:moveTo>
                <a:lnTo>
                  <a:pt x="475" y="3505"/>
                </a:lnTo>
                <a:cubicBezTo>
                  <a:pt x="2407" y="3600"/>
                  <a:pt x="4307" y="3600"/>
                  <a:pt x="6208" y="3600"/>
                </a:cubicBezTo>
                <a:lnTo>
                  <a:pt x="14980" y="3600"/>
                </a:lnTo>
                <a:cubicBezTo>
                  <a:pt x="14790" y="6197"/>
                  <a:pt x="14631" y="8825"/>
                  <a:pt x="14473" y="11422"/>
                </a:cubicBezTo>
                <a:cubicBezTo>
                  <a:pt x="14251" y="14969"/>
                  <a:pt x="14093" y="18548"/>
                  <a:pt x="13998" y="22095"/>
                </a:cubicBezTo>
                <a:cubicBezTo>
                  <a:pt x="13966" y="23076"/>
                  <a:pt x="13935" y="39006"/>
                  <a:pt x="13935" y="39956"/>
                </a:cubicBezTo>
                <a:cubicBezTo>
                  <a:pt x="10451" y="39988"/>
                  <a:pt x="6968" y="40019"/>
                  <a:pt x="3484" y="40051"/>
                </a:cubicBezTo>
                <a:cubicBezTo>
                  <a:pt x="2597" y="40083"/>
                  <a:pt x="1679" y="40114"/>
                  <a:pt x="760" y="40178"/>
                </a:cubicBezTo>
                <a:cubicBezTo>
                  <a:pt x="824" y="38784"/>
                  <a:pt x="760" y="22411"/>
                  <a:pt x="760" y="21018"/>
                </a:cubicBezTo>
                <a:cubicBezTo>
                  <a:pt x="760" y="19561"/>
                  <a:pt x="729" y="18136"/>
                  <a:pt x="697" y="16711"/>
                </a:cubicBezTo>
                <a:cubicBezTo>
                  <a:pt x="665" y="13829"/>
                  <a:pt x="665" y="10979"/>
                  <a:pt x="634" y="8097"/>
                </a:cubicBezTo>
                <a:cubicBezTo>
                  <a:pt x="602" y="7305"/>
                  <a:pt x="602" y="6482"/>
                  <a:pt x="570" y="5690"/>
                </a:cubicBezTo>
                <a:cubicBezTo>
                  <a:pt x="570" y="4962"/>
                  <a:pt x="570" y="4233"/>
                  <a:pt x="475" y="3505"/>
                </a:cubicBezTo>
                <a:close/>
                <a:moveTo>
                  <a:pt x="28249" y="876"/>
                </a:moveTo>
                <a:cubicBezTo>
                  <a:pt x="29231" y="876"/>
                  <a:pt x="30244" y="876"/>
                  <a:pt x="31226" y="940"/>
                </a:cubicBezTo>
                <a:cubicBezTo>
                  <a:pt x="31289" y="940"/>
                  <a:pt x="31384" y="971"/>
                  <a:pt x="31448" y="971"/>
                </a:cubicBezTo>
                <a:lnTo>
                  <a:pt x="31479" y="971"/>
                </a:lnTo>
                <a:cubicBezTo>
                  <a:pt x="31511" y="971"/>
                  <a:pt x="31543" y="971"/>
                  <a:pt x="31574" y="1003"/>
                </a:cubicBezTo>
                <a:lnTo>
                  <a:pt x="31606" y="1003"/>
                </a:lnTo>
                <a:cubicBezTo>
                  <a:pt x="31986" y="1542"/>
                  <a:pt x="32271" y="2143"/>
                  <a:pt x="32461" y="2777"/>
                </a:cubicBezTo>
                <a:lnTo>
                  <a:pt x="29421" y="2777"/>
                </a:lnTo>
                <a:cubicBezTo>
                  <a:pt x="28851" y="2777"/>
                  <a:pt x="28851" y="3632"/>
                  <a:pt x="29421" y="3632"/>
                </a:cubicBezTo>
                <a:lnTo>
                  <a:pt x="30213" y="3632"/>
                </a:lnTo>
                <a:cubicBezTo>
                  <a:pt x="30181" y="4297"/>
                  <a:pt x="30149" y="4962"/>
                  <a:pt x="30118" y="5658"/>
                </a:cubicBezTo>
                <a:cubicBezTo>
                  <a:pt x="30086" y="6450"/>
                  <a:pt x="30054" y="7242"/>
                  <a:pt x="30054" y="8065"/>
                </a:cubicBezTo>
                <a:cubicBezTo>
                  <a:pt x="30023" y="9680"/>
                  <a:pt x="29959" y="11296"/>
                  <a:pt x="29959" y="12911"/>
                </a:cubicBezTo>
                <a:cubicBezTo>
                  <a:pt x="29896" y="16173"/>
                  <a:pt x="29896" y="19403"/>
                  <a:pt x="29959" y="22633"/>
                </a:cubicBezTo>
                <a:cubicBezTo>
                  <a:pt x="29991" y="24470"/>
                  <a:pt x="30023" y="41254"/>
                  <a:pt x="30118" y="43059"/>
                </a:cubicBezTo>
                <a:cubicBezTo>
                  <a:pt x="30118" y="43281"/>
                  <a:pt x="30276" y="43503"/>
                  <a:pt x="30466" y="43534"/>
                </a:cubicBezTo>
                <a:cubicBezTo>
                  <a:pt x="30973" y="43629"/>
                  <a:pt x="31448" y="43724"/>
                  <a:pt x="31923" y="43788"/>
                </a:cubicBezTo>
                <a:cubicBezTo>
                  <a:pt x="29389" y="45213"/>
                  <a:pt x="26824" y="46638"/>
                  <a:pt x="24291" y="48095"/>
                </a:cubicBezTo>
                <a:cubicBezTo>
                  <a:pt x="23562" y="48475"/>
                  <a:pt x="22834" y="48887"/>
                  <a:pt x="22105" y="49298"/>
                </a:cubicBezTo>
                <a:cubicBezTo>
                  <a:pt x="21820" y="49457"/>
                  <a:pt x="21472" y="49710"/>
                  <a:pt x="21155" y="49710"/>
                </a:cubicBezTo>
                <a:cubicBezTo>
                  <a:pt x="20807" y="49678"/>
                  <a:pt x="20490" y="49425"/>
                  <a:pt x="20205" y="49267"/>
                </a:cubicBezTo>
                <a:cubicBezTo>
                  <a:pt x="18812" y="48380"/>
                  <a:pt x="17418" y="47493"/>
                  <a:pt x="16057" y="46575"/>
                </a:cubicBezTo>
                <a:cubicBezTo>
                  <a:pt x="14758" y="45751"/>
                  <a:pt x="13491" y="44896"/>
                  <a:pt x="12256" y="44009"/>
                </a:cubicBezTo>
                <a:cubicBezTo>
                  <a:pt x="12953" y="43851"/>
                  <a:pt x="13681" y="43661"/>
                  <a:pt x="14378" y="43471"/>
                </a:cubicBezTo>
                <a:cubicBezTo>
                  <a:pt x="14536" y="43439"/>
                  <a:pt x="14663" y="43249"/>
                  <a:pt x="14663" y="43091"/>
                </a:cubicBezTo>
                <a:cubicBezTo>
                  <a:pt x="14695" y="39513"/>
                  <a:pt x="14790" y="20986"/>
                  <a:pt x="14916" y="17439"/>
                </a:cubicBezTo>
                <a:cubicBezTo>
                  <a:pt x="15075" y="13861"/>
                  <a:pt x="15297" y="10314"/>
                  <a:pt x="15550" y="6735"/>
                </a:cubicBezTo>
                <a:cubicBezTo>
                  <a:pt x="15708" y="4867"/>
                  <a:pt x="15867" y="3030"/>
                  <a:pt x="16057" y="1161"/>
                </a:cubicBezTo>
                <a:cubicBezTo>
                  <a:pt x="18685" y="1066"/>
                  <a:pt x="21345" y="1003"/>
                  <a:pt x="23974" y="940"/>
                </a:cubicBezTo>
                <a:cubicBezTo>
                  <a:pt x="25399" y="908"/>
                  <a:pt x="26824" y="876"/>
                  <a:pt x="28249" y="876"/>
                </a:cubicBezTo>
                <a:close/>
                <a:moveTo>
                  <a:pt x="26992" y="1"/>
                </a:moveTo>
                <a:cubicBezTo>
                  <a:pt x="24678" y="1"/>
                  <a:pt x="22353" y="74"/>
                  <a:pt x="20047" y="148"/>
                </a:cubicBezTo>
                <a:cubicBezTo>
                  <a:pt x="18590" y="180"/>
                  <a:pt x="17133" y="243"/>
                  <a:pt x="15645" y="306"/>
                </a:cubicBezTo>
                <a:cubicBezTo>
                  <a:pt x="15392" y="306"/>
                  <a:pt x="15233" y="496"/>
                  <a:pt x="15233" y="718"/>
                </a:cubicBezTo>
                <a:cubicBezTo>
                  <a:pt x="15170" y="1415"/>
                  <a:pt x="15107" y="2112"/>
                  <a:pt x="15043" y="2808"/>
                </a:cubicBezTo>
                <a:cubicBezTo>
                  <a:pt x="11275" y="2840"/>
                  <a:pt x="7506" y="2840"/>
                  <a:pt x="3737" y="2903"/>
                </a:cubicBezTo>
                <a:cubicBezTo>
                  <a:pt x="2597" y="2903"/>
                  <a:pt x="1489" y="2967"/>
                  <a:pt x="380" y="3030"/>
                </a:cubicBezTo>
                <a:cubicBezTo>
                  <a:pt x="349" y="3030"/>
                  <a:pt x="317" y="3030"/>
                  <a:pt x="317" y="3062"/>
                </a:cubicBezTo>
                <a:cubicBezTo>
                  <a:pt x="301" y="3056"/>
                  <a:pt x="284" y="3054"/>
                  <a:pt x="266" y="3054"/>
                </a:cubicBezTo>
                <a:cubicBezTo>
                  <a:pt x="181" y="3054"/>
                  <a:pt x="90" y="3115"/>
                  <a:pt x="64" y="3220"/>
                </a:cubicBezTo>
                <a:cubicBezTo>
                  <a:pt x="0" y="3948"/>
                  <a:pt x="0" y="4677"/>
                  <a:pt x="0" y="5405"/>
                </a:cubicBezTo>
                <a:cubicBezTo>
                  <a:pt x="0" y="6134"/>
                  <a:pt x="0" y="6862"/>
                  <a:pt x="0" y="7559"/>
                </a:cubicBezTo>
                <a:cubicBezTo>
                  <a:pt x="0" y="9015"/>
                  <a:pt x="0" y="10440"/>
                  <a:pt x="0" y="11866"/>
                </a:cubicBezTo>
                <a:cubicBezTo>
                  <a:pt x="32" y="14747"/>
                  <a:pt x="0" y="17598"/>
                  <a:pt x="32" y="20480"/>
                </a:cubicBezTo>
                <a:cubicBezTo>
                  <a:pt x="64" y="22095"/>
                  <a:pt x="0" y="38689"/>
                  <a:pt x="95" y="40304"/>
                </a:cubicBezTo>
                <a:cubicBezTo>
                  <a:pt x="95" y="40368"/>
                  <a:pt x="127" y="40431"/>
                  <a:pt x="159" y="40463"/>
                </a:cubicBezTo>
                <a:cubicBezTo>
                  <a:pt x="190" y="40558"/>
                  <a:pt x="254" y="40621"/>
                  <a:pt x="380" y="40621"/>
                </a:cubicBezTo>
                <a:cubicBezTo>
                  <a:pt x="2186" y="40748"/>
                  <a:pt x="3991" y="40748"/>
                  <a:pt x="5796" y="40748"/>
                </a:cubicBezTo>
                <a:lnTo>
                  <a:pt x="13903" y="40748"/>
                </a:lnTo>
                <a:cubicBezTo>
                  <a:pt x="13871" y="41413"/>
                  <a:pt x="13871" y="42078"/>
                  <a:pt x="13871" y="42743"/>
                </a:cubicBezTo>
                <a:cubicBezTo>
                  <a:pt x="12953" y="42964"/>
                  <a:pt x="12035" y="43154"/>
                  <a:pt x="11116" y="43408"/>
                </a:cubicBezTo>
                <a:cubicBezTo>
                  <a:pt x="10736" y="43503"/>
                  <a:pt x="10705" y="44009"/>
                  <a:pt x="11021" y="44200"/>
                </a:cubicBezTo>
                <a:cubicBezTo>
                  <a:pt x="12446" y="45118"/>
                  <a:pt x="13840" y="46068"/>
                  <a:pt x="15233" y="47018"/>
                </a:cubicBezTo>
                <a:cubicBezTo>
                  <a:pt x="16658" y="47936"/>
                  <a:pt x="18052" y="48855"/>
                  <a:pt x="19477" y="49773"/>
                </a:cubicBezTo>
                <a:cubicBezTo>
                  <a:pt x="20012" y="50105"/>
                  <a:pt x="20568" y="50518"/>
                  <a:pt x="21194" y="50518"/>
                </a:cubicBezTo>
                <a:cubicBezTo>
                  <a:pt x="21346" y="50518"/>
                  <a:pt x="21501" y="50494"/>
                  <a:pt x="21662" y="50438"/>
                </a:cubicBezTo>
                <a:cubicBezTo>
                  <a:pt x="22042" y="50312"/>
                  <a:pt x="22390" y="50090"/>
                  <a:pt x="22739" y="49932"/>
                </a:cubicBezTo>
                <a:lnTo>
                  <a:pt x="23879" y="49267"/>
                </a:lnTo>
                <a:cubicBezTo>
                  <a:pt x="25399" y="48443"/>
                  <a:pt x="26919" y="47620"/>
                  <a:pt x="28439" y="46765"/>
                </a:cubicBezTo>
                <a:cubicBezTo>
                  <a:pt x="30149" y="45846"/>
                  <a:pt x="31859" y="44896"/>
                  <a:pt x="33570" y="43946"/>
                </a:cubicBezTo>
                <a:cubicBezTo>
                  <a:pt x="33918" y="43756"/>
                  <a:pt x="33886" y="43154"/>
                  <a:pt x="33475" y="43091"/>
                </a:cubicBezTo>
                <a:lnTo>
                  <a:pt x="31068" y="42648"/>
                </a:lnTo>
                <a:cubicBezTo>
                  <a:pt x="31068" y="42046"/>
                  <a:pt x="31036" y="41444"/>
                  <a:pt x="31004" y="40843"/>
                </a:cubicBezTo>
                <a:lnTo>
                  <a:pt x="53964" y="40843"/>
                </a:lnTo>
                <a:cubicBezTo>
                  <a:pt x="60837" y="40811"/>
                  <a:pt x="67677" y="40779"/>
                  <a:pt x="74518" y="40748"/>
                </a:cubicBezTo>
                <a:cubicBezTo>
                  <a:pt x="81621" y="40665"/>
                  <a:pt x="88701" y="40583"/>
                  <a:pt x="95798" y="40583"/>
                </a:cubicBezTo>
                <a:cubicBezTo>
                  <a:pt x="96896" y="40583"/>
                  <a:pt x="97994" y="40585"/>
                  <a:pt x="99093" y="40589"/>
                </a:cubicBezTo>
                <a:cubicBezTo>
                  <a:pt x="107707" y="40653"/>
                  <a:pt x="98776" y="40748"/>
                  <a:pt x="107390" y="40811"/>
                </a:cubicBezTo>
                <a:cubicBezTo>
                  <a:pt x="113416" y="40879"/>
                  <a:pt x="119442" y="40931"/>
                  <a:pt x="125480" y="40931"/>
                </a:cubicBezTo>
                <a:cubicBezTo>
                  <a:pt x="127819" y="40931"/>
                  <a:pt x="130160" y="40924"/>
                  <a:pt x="132504" y="40906"/>
                </a:cubicBezTo>
                <a:cubicBezTo>
                  <a:pt x="133485" y="40906"/>
                  <a:pt x="134467" y="40906"/>
                  <a:pt x="135449" y="40874"/>
                </a:cubicBezTo>
                <a:cubicBezTo>
                  <a:pt x="135987" y="40874"/>
                  <a:pt x="136019" y="40114"/>
                  <a:pt x="135607" y="39988"/>
                </a:cubicBezTo>
                <a:cubicBezTo>
                  <a:pt x="135639" y="37201"/>
                  <a:pt x="135702" y="19498"/>
                  <a:pt x="135702" y="16711"/>
                </a:cubicBezTo>
                <a:cubicBezTo>
                  <a:pt x="135702" y="13861"/>
                  <a:pt x="135766" y="11011"/>
                  <a:pt x="135829" y="8160"/>
                </a:cubicBezTo>
                <a:cubicBezTo>
                  <a:pt x="135861" y="6609"/>
                  <a:pt x="135861" y="5088"/>
                  <a:pt x="135797" y="3537"/>
                </a:cubicBezTo>
                <a:cubicBezTo>
                  <a:pt x="135987" y="3252"/>
                  <a:pt x="135861" y="2808"/>
                  <a:pt x="135417" y="2808"/>
                </a:cubicBezTo>
                <a:cubicBezTo>
                  <a:pt x="127817" y="2777"/>
                  <a:pt x="120184" y="2808"/>
                  <a:pt x="112584" y="2745"/>
                </a:cubicBezTo>
                <a:cubicBezTo>
                  <a:pt x="104635" y="2682"/>
                  <a:pt x="96686" y="2587"/>
                  <a:pt x="88737" y="2523"/>
                </a:cubicBezTo>
                <a:cubicBezTo>
                  <a:pt x="87672" y="2519"/>
                  <a:pt x="86948" y="2515"/>
                  <a:pt x="86471" y="2512"/>
                </a:cubicBezTo>
                <a:lnTo>
                  <a:pt x="86471" y="2512"/>
                </a:lnTo>
                <a:cubicBezTo>
                  <a:pt x="86504" y="2520"/>
                  <a:pt x="85888" y="2534"/>
                  <a:pt x="83385" y="2555"/>
                </a:cubicBezTo>
                <a:cubicBezTo>
                  <a:pt x="75056" y="2650"/>
                  <a:pt x="66695" y="2682"/>
                  <a:pt x="58366" y="2713"/>
                </a:cubicBezTo>
                <a:cubicBezTo>
                  <a:pt x="49974" y="2745"/>
                  <a:pt x="41582" y="2745"/>
                  <a:pt x="33190" y="2777"/>
                </a:cubicBezTo>
                <a:cubicBezTo>
                  <a:pt x="33000" y="2017"/>
                  <a:pt x="32746" y="1256"/>
                  <a:pt x="32334" y="623"/>
                </a:cubicBezTo>
                <a:cubicBezTo>
                  <a:pt x="32208" y="465"/>
                  <a:pt x="32113" y="306"/>
                  <a:pt x="31954" y="243"/>
                </a:cubicBezTo>
                <a:cubicBezTo>
                  <a:pt x="31859" y="211"/>
                  <a:pt x="31764" y="211"/>
                  <a:pt x="31669" y="180"/>
                </a:cubicBezTo>
                <a:cubicBezTo>
                  <a:pt x="30814" y="21"/>
                  <a:pt x="29896" y="53"/>
                  <a:pt x="29009" y="21"/>
                </a:cubicBezTo>
                <a:cubicBezTo>
                  <a:pt x="28338" y="7"/>
                  <a:pt x="27666" y="1"/>
                  <a:pt x="2699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17"/>
          <p:cNvSpPr/>
          <p:nvPr/>
        </p:nvSpPr>
        <p:spPr>
          <a:xfrm>
            <a:off x="847835" y="1449511"/>
            <a:ext cx="545219" cy="1459891"/>
          </a:xfrm>
          <a:custGeom>
            <a:rect b="b" l="l" r="r" t="t"/>
            <a:pathLst>
              <a:path extrusionOk="0" h="49354" w="18432">
                <a:moveTo>
                  <a:pt x="11159" y="42373"/>
                </a:moveTo>
                <a:cubicBezTo>
                  <a:pt x="11086" y="42373"/>
                  <a:pt x="11380" y="42894"/>
                  <a:pt x="12225" y="43938"/>
                </a:cubicBezTo>
                <a:cubicBezTo>
                  <a:pt x="11879" y="43419"/>
                  <a:pt x="11542" y="42908"/>
                  <a:pt x="11208" y="42400"/>
                </a:cubicBezTo>
                <a:lnTo>
                  <a:pt x="11208" y="42400"/>
                </a:lnTo>
                <a:cubicBezTo>
                  <a:pt x="11185" y="42382"/>
                  <a:pt x="11169" y="42373"/>
                  <a:pt x="11159" y="42373"/>
                </a:cubicBezTo>
                <a:close/>
                <a:moveTo>
                  <a:pt x="11893" y="44053"/>
                </a:moveTo>
                <a:cubicBezTo>
                  <a:pt x="11886" y="44053"/>
                  <a:pt x="12042" y="44255"/>
                  <a:pt x="12478" y="44825"/>
                </a:cubicBezTo>
                <a:cubicBezTo>
                  <a:pt x="12285" y="44570"/>
                  <a:pt x="12090" y="44313"/>
                  <a:pt x="11896" y="44056"/>
                </a:cubicBezTo>
                <a:lnTo>
                  <a:pt x="11896" y="44056"/>
                </a:lnTo>
                <a:cubicBezTo>
                  <a:pt x="11894" y="44054"/>
                  <a:pt x="11893" y="44053"/>
                  <a:pt x="11893" y="44053"/>
                </a:cubicBezTo>
                <a:close/>
                <a:moveTo>
                  <a:pt x="6484" y="0"/>
                </a:moveTo>
                <a:cubicBezTo>
                  <a:pt x="6466" y="0"/>
                  <a:pt x="6448" y="4"/>
                  <a:pt x="6429" y="13"/>
                </a:cubicBezTo>
                <a:cubicBezTo>
                  <a:pt x="6366" y="13"/>
                  <a:pt x="6334" y="77"/>
                  <a:pt x="6334" y="140"/>
                </a:cubicBezTo>
                <a:cubicBezTo>
                  <a:pt x="6303" y="140"/>
                  <a:pt x="6303" y="172"/>
                  <a:pt x="6366" y="267"/>
                </a:cubicBezTo>
                <a:lnTo>
                  <a:pt x="6398" y="298"/>
                </a:lnTo>
                <a:cubicBezTo>
                  <a:pt x="6619" y="679"/>
                  <a:pt x="11686" y="7741"/>
                  <a:pt x="15740" y="13346"/>
                </a:cubicBezTo>
                <a:lnTo>
                  <a:pt x="7538" y="3434"/>
                </a:lnTo>
                <a:cubicBezTo>
                  <a:pt x="7501" y="3397"/>
                  <a:pt x="7463" y="3381"/>
                  <a:pt x="7426" y="3381"/>
                </a:cubicBezTo>
                <a:cubicBezTo>
                  <a:pt x="7400" y="3381"/>
                  <a:pt x="7374" y="3389"/>
                  <a:pt x="7348" y="3402"/>
                </a:cubicBezTo>
                <a:cubicBezTo>
                  <a:pt x="7284" y="3434"/>
                  <a:pt x="7284" y="3465"/>
                  <a:pt x="7253" y="3497"/>
                </a:cubicBezTo>
                <a:cubicBezTo>
                  <a:pt x="7221" y="3782"/>
                  <a:pt x="13618" y="12808"/>
                  <a:pt x="16500" y="16703"/>
                </a:cubicBezTo>
                <a:lnTo>
                  <a:pt x="3547" y="584"/>
                </a:lnTo>
                <a:cubicBezTo>
                  <a:pt x="3529" y="546"/>
                  <a:pt x="3488" y="531"/>
                  <a:pt x="3446" y="531"/>
                </a:cubicBezTo>
                <a:cubicBezTo>
                  <a:pt x="3415" y="531"/>
                  <a:pt x="3384" y="539"/>
                  <a:pt x="3357" y="552"/>
                </a:cubicBezTo>
                <a:cubicBezTo>
                  <a:pt x="3294" y="615"/>
                  <a:pt x="3262" y="710"/>
                  <a:pt x="3326" y="774"/>
                </a:cubicBezTo>
                <a:lnTo>
                  <a:pt x="15867" y="17241"/>
                </a:lnTo>
                <a:cubicBezTo>
                  <a:pt x="15236" y="16484"/>
                  <a:pt x="2417" y="1121"/>
                  <a:pt x="2156" y="1121"/>
                </a:cubicBezTo>
                <a:cubicBezTo>
                  <a:pt x="2155" y="1121"/>
                  <a:pt x="2155" y="1121"/>
                  <a:pt x="2154" y="1122"/>
                </a:cubicBezTo>
                <a:cubicBezTo>
                  <a:pt x="2122" y="1122"/>
                  <a:pt x="2091" y="1185"/>
                  <a:pt x="2091" y="1217"/>
                </a:cubicBezTo>
                <a:cubicBezTo>
                  <a:pt x="2091" y="1280"/>
                  <a:pt x="7316" y="7139"/>
                  <a:pt x="14251" y="16703"/>
                </a:cubicBezTo>
                <a:cubicBezTo>
                  <a:pt x="13653" y="15915"/>
                  <a:pt x="2361" y="3243"/>
                  <a:pt x="2094" y="3243"/>
                </a:cubicBezTo>
                <a:cubicBezTo>
                  <a:pt x="2092" y="3243"/>
                  <a:pt x="2091" y="3243"/>
                  <a:pt x="2091" y="3244"/>
                </a:cubicBezTo>
                <a:cubicBezTo>
                  <a:pt x="2027" y="3275"/>
                  <a:pt x="2027" y="3307"/>
                  <a:pt x="1996" y="3339"/>
                </a:cubicBezTo>
                <a:cubicBezTo>
                  <a:pt x="1964" y="3592"/>
                  <a:pt x="16120" y="20915"/>
                  <a:pt x="17165" y="22340"/>
                </a:cubicBezTo>
                <a:cubicBezTo>
                  <a:pt x="16093" y="20984"/>
                  <a:pt x="3783" y="6758"/>
                  <a:pt x="3518" y="6758"/>
                </a:cubicBezTo>
                <a:cubicBezTo>
                  <a:pt x="3517" y="6758"/>
                  <a:pt x="3516" y="6758"/>
                  <a:pt x="3516" y="6759"/>
                </a:cubicBezTo>
                <a:cubicBezTo>
                  <a:pt x="3484" y="6759"/>
                  <a:pt x="3452" y="6822"/>
                  <a:pt x="3452" y="6854"/>
                </a:cubicBezTo>
                <a:cubicBezTo>
                  <a:pt x="3389" y="7139"/>
                  <a:pt x="8773" y="13219"/>
                  <a:pt x="15518" y="22372"/>
                </a:cubicBezTo>
                <a:cubicBezTo>
                  <a:pt x="15529" y="22387"/>
                  <a:pt x="15532" y="22394"/>
                  <a:pt x="15530" y="22394"/>
                </a:cubicBezTo>
                <a:cubicBezTo>
                  <a:pt x="15414" y="22394"/>
                  <a:pt x="2524" y="7383"/>
                  <a:pt x="2059" y="6949"/>
                </a:cubicBezTo>
                <a:cubicBezTo>
                  <a:pt x="2027" y="6949"/>
                  <a:pt x="2027" y="6917"/>
                  <a:pt x="2027" y="6917"/>
                </a:cubicBezTo>
                <a:lnTo>
                  <a:pt x="1996" y="6917"/>
                </a:lnTo>
                <a:cubicBezTo>
                  <a:pt x="1932" y="6870"/>
                  <a:pt x="1893" y="6854"/>
                  <a:pt x="1865" y="6854"/>
                </a:cubicBezTo>
                <a:cubicBezTo>
                  <a:pt x="1837" y="6854"/>
                  <a:pt x="1821" y="6870"/>
                  <a:pt x="1806" y="6886"/>
                </a:cubicBezTo>
                <a:cubicBezTo>
                  <a:pt x="1774" y="6886"/>
                  <a:pt x="1742" y="6917"/>
                  <a:pt x="1742" y="6981"/>
                </a:cubicBezTo>
                <a:cubicBezTo>
                  <a:pt x="1742" y="7012"/>
                  <a:pt x="1742" y="7044"/>
                  <a:pt x="1774" y="7076"/>
                </a:cubicBezTo>
                <a:cubicBezTo>
                  <a:pt x="4782" y="11256"/>
                  <a:pt x="11148" y="18476"/>
                  <a:pt x="14220" y="22752"/>
                </a:cubicBezTo>
                <a:cubicBezTo>
                  <a:pt x="14093" y="22597"/>
                  <a:pt x="14043" y="22541"/>
                  <a:pt x="14037" y="22541"/>
                </a:cubicBezTo>
                <a:cubicBezTo>
                  <a:pt x="14022" y="22541"/>
                  <a:pt x="14336" y="22960"/>
                  <a:pt x="14324" y="22960"/>
                </a:cubicBezTo>
                <a:cubicBezTo>
                  <a:pt x="14314" y="22960"/>
                  <a:pt x="14126" y="22730"/>
                  <a:pt x="13491" y="21928"/>
                </a:cubicBezTo>
                <a:cubicBezTo>
                  <a:pt x="11433" y="19331"/>
                  <a:pt x="3991" y="10654"/>
                  <a:pt x="3674" y="10369"/>
                </a:cubicBezTo>
                <a:lnTo>
                  <a:pt x="3642" y="10306"/>
                </a:lnTo>
                <a:lnTo>
                  <a:pt x="3611" y="10306"/>
                </a:lnTo>
                <a:cubicBezTo>
                  <a:pt x="3563" y="10258"/>
                  <a:pt x="3531" y="10243"/>
                  <a:pt x="3504" y="10243"/>
                </a:cubicBezTo>
                <a:cubicBezTo>
                  <a:pt x="3476" y="10243"/>
                  <a:pt x="3452" y="10258"/>
                  <a:pt x="3421" y="10274"/>
                </a:cubicBezTo>
                <a:cubicBezTo>
                  <a:pt x="3389" y="10306"/>
                  <a:pt x="3357" y="10338"/>
                  <a:pt x="3357" y="10369"/>
                </a:cubicBezTo>
                <a:cubicBezTo>
                  <a:pt x="3357" y="10401"/>
                  <a:pt x="3357" y="10464"/>
                  <a:pt x="3389" y="10496"/>
                </a:cubicBezTo>
                <a:lnTo>
                  <a:pt x="15835" y="26837"/>
                </a:lnTo>
                <a:lnTo>
                  <a:pt x="15835" y="26837"/>
                </a:lnTo>
                <a:lnTo>
                  <a:pt x="2217" y="10211"/>
                </a:lnTo>
                <a:cubicBezTo>
                  <a:pt x="2180" y="10174"/>
                  <a:pt x="2132" y="10158"/>
                  <a:pt x="2086" y="10158"/>
                </a:cubicBezTo>
                <a:cubicBezTo>
                  <a:pt x="2053" y="10158"/>
                  <a:pt x="2022" y="10166"/>
                  <a:pt x="1996" y="10179"/>
                </a:cubicBezTo>
                <a:cubicBezTo>
                  <a:pt x="1964" y="10211"/>
                  <a:pt x="1932" y="10243"/>
                  <a:pt x="1932" y="10306"/>
                </a:cubicBezTo>
                <a:cubicBezTo>
                  <a:pt x="1869" y="10623"/>
                  <a:pt x="12288" y="23860"/>
                  <a:pt x="16658" y="29814"/>
                </a:cubicBezTo>
                <a:cubicBezTo>
                  <a:pt x="15930" y="28895"/>
                  <a:pt x="15550" y="28420"/>
                  <a:pt x="14758" y="27439"/>
                </a:cubicBezTo>
                <a:cubicBezTo>
                  <a:pt x="12921" y="25127"/>
                  <a:pt x="11940" y="23892"/>
                  <a:pt x="10546" y="22150"/>
                </a:cubicBezTo>
                <a:cubicBezTo>
                  <a:pt x="9279" y="20567"/>
                  <a:pt x="3421" y="13378"/>
                  <a:pt x="3136" y="13029"/>
                </a:cubicBezTo>
                <a:cubicBezTo>
                  <a:pt x="3104" y="12998"/>
                  <a:pt x="3041" y="12934"/>
                  <a:pt x="3009" y="12871"/>
                </a:cubicBezTo>
                <a:lnTo>
                  <a:pt x="2977" y="12903"/>
                </a:lnTo>
                <a:cubicBezTo>
                  <a:pt x="2925" y="12833"/>
                  <a:pt x="2892" y="12811"/>
                  <a:pt x="2862" y="12811"/>
                </a:cubicBezTo>
                <a:cubicBezTo>
                  <a:pt x="2838" y="12811"/>
                  <a:pt x="2816" y="12825"/>
                  <a:pt x="2787" y="12839"/>
                </a:cubicBezTo>
                <a:cubicBezTo>
                  <a:pt x="2756" y="12871"/>
                  <a:pt x="2756" y="12903"/>
                  <a:pt x="2724" y="12934"/>
                </a:cubicBezTo>
                <a:cubicBezTo>
                  <a:pt x="2724" y="12966"/>
                  <a:pt x="2756" y="13029"/>
                  <a:pt x="2756" y="13061"/>
                </a:cubicBezTo>
                <a:cubicBezTo>
                  <a:pt x="5574" y="16956"/>
                  <a:pt x="13080" y="26774"/>
                  <a:pt x="16183" y="31081"/>
                </a:cubicBezTo>
                <a:cubicBezTo>
                  <a:pt x="15012" y="29592"/>
                  <a:pt x="15708" y="30479"/>
                  <a:pt x="14378" y="28800"/>
                </a:cubicBezTo>
                <a:cubicBezTo>
                  <a:pt x="8678" y="21548"/>
                  <a:pt x="2376" y="13758"/>
                  <a:pt x="1837" y="13219"/>
                </a:cubicBezTo>
                <a:cubicBezTo>
                  <a:pt x="1806" y="13188"/>
                  <a:pt x="1774" y="13124"/>
                  <a:pt x="1742" y="13093"/>
                </a:cubicBezTo>
                <a:lnTo>
                  <a:pt x="1710" y="13124"/>
                </a:lnTo>
                <a:cubicBezTo>
                  <a:pt x="1658" y="13054"/>
                  <a:pt x="1625" y="13033"/>
                  <a:pt x="1595" y="13033"/>
                </a:cubicBezTo>
                <a:cubicBezTo>
                  <a:pt x="1571" y="13033"/>
                  <a:pt x="1549" y="13047"/>
                  <a:pt x="1520" y="13061"/>
                </a:cubicBezTo>
                <a:cubicBezTo>
                  <a:pt x="1489" y="13093"/>
                  <a:pt x="1489" y="13124"/>
                  <a:pt x="1457" y="13156"/>
                </a:cubicBezTo>
                <a:cubicBezTo>
                  <a:pt x="1457" y="13188"/>
                  <a:pt x="1457" y="13251"/>
                  <a:pt x="1489" y="13283"/>
                </a:cubicBezTo>
                <a:cubicBezTo>
                  <a:pt x="5574" y="18793"/>
                  <a:pt x="13713" y="29466"/>
                  <a:pt x="16627" y="33614"/>
                </a:cubicBezTo>
                <a:cubicBezTo>
                  <a:pt x="15613" y="32284"/>
                  <a:pt x="16342" y="33234"/>
                  <a:pt x="15012" y="31524"/>
                </a:cubicBezTo>
                <a:cubicBezTo>
                  <a:pt x="6746" y="20883"/>
                  <a:pt x="2091" y="15025"/>
                  <a:pt x="1489" y="14454"/>
                </a:cubicBezTo>
                <a:lnTo>
                  <a:pt x="1425" y="14359"/>
                </a:lnTo>
                <a:cubicBezTo>
                  <a:pt x="1362" y="14312"/>
                  <a:pt x="1323" y="14296"/>
                  <a:pt x="1291" y="14296"/>
                </a:cubicBezTo>
                <a:cubicBezTo>
                  <a:pt x="1259" y="14296"/>
                  <a:pt x="1235" y="14312"/>
                  <a:pt x="1204" y="14328"/>
                </a:cubicBezTo>
                <a:cubicBezTo>
                  <a:pt x="1140" y="14359"/>
                  <a:pt x="1140" y="14454"/>
                  <a:pt x="1172" y="14518"/>
                </a:cubicBezTo>
                <a:lnTo>
                  <a:pt x="15297" y="33836"/>
                </a:lnTo>
                <a:lnTo>
                  <a:pt x="15297" y="33836"/>
                </a:lnTo>
                <a:lnTo>
                  <a:pt x="1615" y="16355"/>
                </a:lnTo>
                <a:cubicBezTo>
                  <a:pt x="1596" y="16315"/>
                  <a:pt x="1552" y="16288"/>
                  <a:pt x="1507" y="16288"/>
                </a:cubicBezTo>
                <a:cubicBezTo>
                  <a:pt x="1478" y="16288"/>
                  <a:pt x="1450" y="16299"/>
                  <a:pt x="1425" y="16323"/>
                </a:cubicBezTo>
                <a:cubicBezTo>
                  <a:pt x="1394" y="16355"/>
                  <a:pt x="1362" y="16386"/>
                  <a:pt x="1362" y="16418"/>
                </a:cubicBezTo>
                <a:cubicBezTo>
                  <a:pt x="1267" y="16861"/>
                  <a:pt x="6778" y="24494"/>
                  <a:pt x="11876" y="31461"/>
                </a:cubicBezTo>
                <a:lnTo>
                  <a:pt x="1267" y="17843"/>
                </a:lnTo>
                <a:cubicBezTo>
                  <a:pt x="1248" y="17804"/>
                  <a:pt x="1204" y="17777"/>
                  <a:pt x="1158" y="17777"/>
                </a:cubicBezTo>
                <a:cubicBezTo>
                  <a:pt x="1130" y="17777"/>
                  <a:pt x="1101" y="17787"/>
                  <a:pt x="1077" y="17811"/>
                </a:cubicBezTo>
                <a:cubicBezTo>
                  <a:pt x="1014" y="17843"/>
                  <a:pt x="982" y="17938"/>
                  <a:pt x="1045" y="18001"/>
                </a:cubicBezTo>
                <a:cubicBezTo>
                  <a:pt x="5732" y="24525"/>
                  <a:pt x="12225" y="33614"/>
                  <a:pt x="15993" y="38871"/>
                </a:cubicBezTo>
                <a:cubicBezTo>
                  <a:pt x="11718" y="33424"/>
                  <a:pt x="6588" y="26710"/>
                  <a:pt x="1204" y="19617"/>
                </a:cubicBezTo>
                <a:cubicBezTo>
                  <a:pt x="1185" y="19579"/>
                  <a:pt x="1145" y="19564"/>
                  <a:pt x="1102" y="19564"/>
                </a:cubicBezTo>
                <a:cubicBezTo>
                  <a:pt x="1072" y="19564"/>
                  <a:pt x="1040" y="19572"/>
                  <a:pt x="1014" y="19585"/>
                </a:cubicBezTo>
                <a:cubicBezTo>
                  <a:pt x="982" y="19617"/>
                  <a:pt x="950" y="19648"/>
                  <a:pt x="950" y="19712"/>
                </a:cubicBezTo>
                <a:cubicBezTo>
                  <a:pt x="950" y="19712"/>
                  <a:pt x="950" y="19743"/>
                  <a:pt x="982" y="19807"/>
                </a:cubicBezTo>
                <a:cubicBezTo>
                  <a:pt x="982" y="19807"/>
                  <a:pt x="982" y="19838"/>
                  <a:pt x="1014" y="19838"/>
                </a:cubicBezTo>
                <a:cubicBezTo>
                  <a:pt x="1267" y="20313"/>
                  <a:pt x="1520" y="20567"/>
                  <a:pt x="5764" y="26805"/>
                </a:cubicBezTo>
                <a:cubicBezTo>
                  <a:pt x="9628" y="32157"/>
                  <a:pt x="13903" y="38048"/>
                  <a:pt x="15835" y="40771"/>
                </a:cubicBezTo>
                <a:cubicBezTo>
                  <a:pt x="12731" y="37034"/>
                  <a:pt x="10451" y="33931"/>
                  <a:pt x="5732" y="27629"/>
                </a:cubicBezTo>
                <a:cubicBezTo>
                  <a:pt x="4434" y="25919"/>
                  <a:pt x="3326" y="24430"/>
                  <a:pt x="2566" y="23385"/>
                </a:cubicBezTo>
                <a:cubicBezTo>
                  <a:pt x="1869" y="22498"/>
                  <a:pt x="1552" y="22055"/>
                  <a:pt x="1362" y="21865"/>
                </a:cubicBezTo>
                <a:cubicBezTo>
                  <a:pt x="1330" y="21833"/>
                  <a:pt x="1330" y="21802"/>
                  <a:pt x="1299" y="21770"/>
                </a:cubicBezTo>
                <a:cubicBezTo>
                  <a:pt x="1229" y="21718"/>
                  <a:pt x="1188" y="21694"/>
                  <a:pt x="1155" y="21694"/>
                </a:cubicBezTo>
                <a:cubicBezTo>
                  <a:pt x="1128" y="21694"/>
                  <a:pt x="1106" y="21710"/>
                  <a:pt x="1077" y="21738"/>
                </a:cubicBezTo>
                <a:cubicBezTo>
                  <a:pt x="1045" y="21738"/>
                  <a:pt x="1045" y="21802"/>
                  <a:pt x="1014" y="21833"/>
                </a:cubicBezTo>
                <a:cubicBezTo>
                  <a:pt x="1014" y="21865"/>
                  <a:pt x="1014" y="21897"/>
                  <a:pt x="1045" y="21928"/>
                </a:cubicBezTo>
                <a:cubicBezTo>
                  <a:pt x="7728" y="30954"/>
                  <a:pt x="11275" y="36021"/>
                  <a:pt x="14726" y="41088"/>
                </a:cubicBezTo>
                <a:cubicBezTo>
                  <a:pt x="10641" y="35799"/>
                  <a:pt x="7633" y="31936"/>
                  <a:pt x="1362" y="23702"/>
                </a:cubicBezTo>
                <a:cubicBezTo>
                  <a:pt x="1344" y="23665"/>
                  <a:pt x="1303" y="23649"/>
                  <a:pt x="1260" y="23649"/>
                </a:cubicBezTo>
                <a:cubicBezTo>
                  <a:pt x="1230" y="23649"/>
                  <a:pt x="1198" y="23657"/>
                  <a:pt x="1172" y="23670"/>
                </a:cubicBezTo>
                <a:cubicBezTo>
                  <a:pt x="1077" y="23733"/>
                  <a:pt x="1077" y="23828"/>
                  <a:pt x="1140" y="23892"/>
                </a:cubicBezTo>
                <a:lnTo>
                  <a:pt x="12826" y="40835"/>
                </a:lnTo>
                <a:cubicBezTo>
                  <a:pt x="7506" y="34026"/>
                  <a:pt x="6524" y="32759"/>
                  <a:pt x="1457" y="25919"/>
                </a:cubicBezTo>
                <a:cubicBezTo>
                  <a:pt x="1425" y="25887"/>
                  <a:pt x="1362" y="25855"/>
                  <a:pt x="1330" y="25855"/>
                </a:cubicBezTo>
                <a:cubicBezTo>
                  <a:pt x="1299" y="25855"/>
                  <a:pt x="1267" y="25855"/>
                  <a:pt x="1235" y="25887"/>
                </a:cubicBezTo>
                <a:cubicBezTo>
                  <a:pt x="1172" y="25950"/>
                  <a:pt x="1172" y="26045"/>
                  <a:pt x="1204" y="26109"/>
                </a:cubicBezTo>
                <a:cubicBezTo>
                  <a:pt x="9026" y="36559"/>
                  <a:pt x="9533" y="37509"/>
                  <a:pt x="12921" y="42640"/>
                </a:cubicBezTo>
                <a:lnTo>
                  <a:pt x="1299" y="27470"/>
                </a:lnTo>
                <a:cubicBezTo>
                  <a:pt x="1260" y="27431"/>
                  <a:pt x="1208" y="27404"/>
                  <a:pt x="1160" y="27404"/>
                </a:cubicBezTo>
                <a:cubicBezTo>
                  <a:pt x="1130" y="27404"/>
                  <a:pt x="1101" y="27415"/>
                  <a:pt x="1077" y="27439"/>
                </a:cubicBezTo>
                <a:cubicBezTo>
                  <a:pt x="1014" y="27470"/>
                  <a:pt x="982" y="27565"/>
                  <a:pt x="1045" y="27660"/>
                </a:cubicBezTo>
                <a:cubicBezTo>
                  <a:pt x="5905" y="34243"/>
                  <a:pt x="8445" y="38204"/>
                  <a:pt x="11208" y="42400"/>
                </a:cubicBezTo>
                <a:lnTo>
                  <a:pt x="11208" y="42400"/>
                </a:lnTo>
                <a:cubicBezTo>
                  <a:pt x="11390" y="42549"/>
                  <a:pt x="11974" y="43306"/>
                  <a:pt x="12731" y="44667"/>
                </a:cubicBezTo>
                <a:cubicBezTo>
                  <a:pt x="3864" y="32791"/>
                  <a:pt x="1932" y="30321"/>
                  <a:pt x="1394" y="29909"/>
                </a:cubicBezTo>
                <a:cubicBezTo>
                  <a:pt x="1320" y="29872"/>
                  <a:pt x="1267" y="29856"/>
                  <a:pt x="1230" y="29856"/>
                </a:cubicBezTo>
                <a:cubicBezTo>
                  <a:pt x="1204" y="29856"/>
                  <a:pt x="1185" y="29864"/>
                  <a:pt x="1172" y="29877"/>
                </a:cubicBezTo>
                <a:cubicBezTo>
                  <a:pt x="1140" y="29909"/>
                  <a:pt x="1109" y="29941"/>
                  <a:pt x="1109" y="29972"/>
                </a:cubicBezTo>
                <a:cubicBezTo>
                  <a:pt x="1109" y="30004"/>
                  <a:pt x="1109" y="30067"/>
                  <a:pt x="1140" y="30099"/>
                </a:cubicBezTo>
                <a:cubicBezTo>
                  <a:pt x="5764" y="36401"/>
                  <a:pt x="5669" y="36718"/>
                  <a:pt x="10229" y="43210"/>
                </a:cubicBezTo>
                <a:lnTo>
                  <a:pt x="2597" y="33329"/>
                </a:lnTo>
                <a:cubicBezTo>
                  <a:pt x="2558" y="33290"/>
                  <a:pt x="2507" y="33263"/>
                  <a:pt x="2458" y="33263"/>
                </a:cubicBezTo>
                <a:cubicBezTo>
                  <a:pt x="2429" y="33263"/>
                  <a:pt x="2400" y="33273"/>
                  <a:pt x="2376" y="33297"/>
                </a:cubicBezTo>
                <a:cubicBezTo>
                  <a:pt x="2344" y="33329"/>
                  <a:pt x="2344" y="33361"/>
                  <a:pt x="2312" y="33392"/>
                </a:cubicBezTo>
                <a:cubicBezTo>
                  <a:pt x="2312" y="33424"/>
                  <a:pt x="2344" y="33456"/>
                  <a:pt x="2376" y="33519"/>
                </a:cubicBezTo>
                <a:lnTo>
                  <a:pt x="2344" y="33519"/>
                </a:lnTo>
                <a:lnTo>
                  <a:pt x="2407" y="33582"/>
                </a:lnTo>
                <a:cubicBezTo>
                  <a:pt x="2497" y="33738"/>
                  <a:pt x="2513" y="33801"/>
                  <a:pt x="2480" y="33801"/>
                </a:cubicBezTo>
                <a:cubicBezTo>
                  <a:pt x="2347" y="33801"/>
                  <a:pt x="1424" y="32808"/>
                  <a:pt x="1254" y="32808"/>
                </a:cubicBezTo>
                <a:cubicBezTo>
                  <a:pt x="1077" y="32808"/>
                  <a:pt x="1716" y="33883"/>
                  <a:pt x="4909" y="38269"/>
                </a:cubicBezTo>
                <a:lnTo>
                  <a:pt x="2122" y="35229"/>
                </a:lnTo>
                <a:cubicBezTo>
                  <a:pt x="2106" y="35198"/>
                  <a:pt x="2075" y="35182"/>
                  <a:pt x="2039" y="35182"/>
                </a:cubicBezTo>
                <a:cubicBezTo>
                  <a:pt x="2003" y="35182"/>
                  <a:pt x="1964" y="35198"/>
                  <a:pt x="1932" y="35229"/>
                </a:cubicBezTo>
                <a:cubicBezTo>
                  <a:pt x="1869" y="35261"/>
                  <a:pt x="1837" y="35356"/>
                  <a:pt x="1901" y="35419"/>
                </a:cubicBezTo>
                <a:lnTo>
                  <a:pt x="5479" y="41025"/>
                </a:lnTo>
                <a:lnTo>
                  <a:pt x="1710" y="36844"/>
                </a:lnTo>
                <a:cubicBezTo>
                  <a:pt x="1671" y="36805"/>
                  <a:pt x="1620" y="36778"/>
                  <a:pt x="1572" y="36778"/>
                </a:cubicBezTo>
                <a:cubicBezTo>
                  <a:pt x="1542" y="36778"/>
                  <a:pt x="1513" y="36789"/>
                  <a:pt x="1489" y="36813"/>
                </a:cubicBezTo>
                <a:cubicBezTo>
                  <a:pt x="1425" y="36844"/>
                  <a:pt x="1425" y="36939"/>
                  <a:pt x="1457" y="37034"/>
                </a:cubicBezTo>
                <a:lnTo>
                  <a:pt x="7728" y="46250"/>
                </a:lnTo>
                <a:cubicBezTo>
                  <a:pt x="6709" y="44990"/>
                  <a:pt x="6423" y="44676"/>
                  <a:pt x="6386" y="44676"/>
                </a:cubicBezTo>
                <a:cubicBezTo>
                  <a:pt x="6349" y="44676"/>
                  <a:pt x="6557" y="44983"/>
                  <a:pt x="6542" y="44983"/>
                </a:cubicBezTo>
                <a:cubicBezTo>
                  <a:pt x="6524" y="44983"/>
                  <a:pt x="6205" y="44567"/>
                  <a:pt x="4846" y="42766"/>
                </a:cubicBezTo>
                <a:cubicBezTo>
                  <a:pt x="3896" y="41500"/>
                  <a:pt x="3104" y="40455"/>
                  <a:pt x="2534" y="39726"/>
                </a:cubicBezTo>
                <a:cubicBezTo>
                  <a:pt x="2091" y="39156"/>
                  <a:pt x="1869" y="38840"/>
                  <a:pt x="1710" y="38681"/>
                </a:cubicBezTo>
                <a:cubicBezTo>
                  <a:pt x="1710" y="38618"/>
                  <a:pt x="1679" y="38586"/>
                  <a:pt x="1647" y="38555"/>
                </a:cubicBezTo>
                <a:lnTo>
                  <a:pt x="1615" y="38586"/>
                </a:lnTo>
                <a:cubicBezTo>
                  <a:pt x="1563" y="38516"/>
                  <a:pt x="1530" y="38495"/>
                  <a:pt x="1500" y="38495"/>
                </a:cubicBezTo>
                <a:cubicBezTo>
                  <a:pt x="1476" y="38495"/>
                  <a:pt x="1454" y="38509"/>
                  <a:pt x="1425" y="38523"/>
                </a:cubicBezTo>
                <a:cubicBezTo>
                  <a:pt x="1394" y="38555"/>
                  <a:pt x="1394" y="38586"/>
                  <a:pt x="1362" y="38618"/>
                </a:cubicBezTo>
                <a:cubicBezTo>
                  <a:pt x="1362" y="38681"/>
                  <a:pt x="1362" y="38713"/>
                  <a:pt x="1394" y="38745"/>
                </a:cubicBezTo>
                <a:cubicBezTo>
                  <a:pt x="6873" y="46092"/>
                  <a:pt x="3611" y="42070"/>
                  <a:pt x="6556" y="46377"/>
                </a:cubicBezTo>
                <a:lnTo>
                  <a:pt x="6556" y="46377"/>
                </a:lnTo>
                <a:lnTo>
                  <a:pt x="1837" y="40961"/>
                </a:lnTo>
                <a:cubicBezTo>
                  <a:pt x="1798" y="40922"/>
                  <a:pt x="1747" y="40895"/>
                  <a:pt x="1698" y="40895"/>
                </a:cubicBezTo>
                <a:cubicBezTo>
                  <a:pt x="1668" y="40895"/>
                  <a:pt x="1640" y="40905"/>
                  <a:pt x="1615" y="40930"/>
                </a:cubicBezTo>
                <a:cubicBezTo>
                  <a:pt x="1584" y="40961"/>
                  <a:pt x="1552" y="40993"/>
                  <a:pt x="1552" y="41025"/>
                </a:cubicBezTo>
                <a:cubicBezTo>
                  <a:pt x="1520" y="41278"/>
                  <a:pt x="3041" y="43495"/>
                  <a:pt x="4149" y="45047"/>
                </a:cubicBezTo>
                <a:cubicBezTo>
                  <a:pt x="2281" y="42671"/>
                  <a:pt x="1837" y="42323"/>
                  <a:pt x="1425" y="41880"/>
                </a:cubicBezTo>
                <a:cubicBezTo>
                  <a:pt x="1362" y="41816"/>
                  <a:pt x="1330" y="41785"/>
                  <a:pt x="1299" y="41721"/>
                </a:cubicBezTo>
                <a:lnTo>
                  <a:pt x="1267" y="41753"/>
                </a:lnTo>
                <a:cubicBezTo>
                  <a:pt x="1215" y="41683"/>
                  <a:pt x="1181" y="41661"/>
                  <a:pt x="1152" y="41661"/>
                </a:cubicBezTo>
                <a:cubicBezTo>
                  <a:pt x="1127" y="41661"/>
                  <a:pt x="1105" y="41676"/>
                  <a:pt x="1077" y="41690"/>
                </a:cubicBezTo>
                <a:cubicBezTo>
                  <a:pt x="1045" y="41721"/>
                  <a:pt x="1045" y="41753"/>
                  <a:pt x="1045" y="41785"/>
                </a:cubicBezTo>
                <a:cubicBezTo>
                  <a:pt x="1014" y="41816"/>
                  <a:pt x="1045" y="41911"/>
                  <a:pt x="1045" y="41911"/>
                </a:cubicBezTo>
                <a:lnTo>
                  <a:pt x="3737" y="45078"/>
                </a:lnTo>
                <a:lnTo>
                  <a:pt x="3737" y="45078"/>
                </a:lnTo>
                <a:lnTo>
                  <a:pt x="349" y="42861"/>
                </a:lnTo>
                <a:cubicBezTo>
                  <a:pt x="349" y="42861"/>
                  <a:pt x="285" y="42798"/>
                  <a:pt x="285" y="42798"/>
                </a:cubicBezTo>
                <a:lnTo>
                  <a:pt x="254" y="42798"/>
                </a:lnTo>
                <a:cubicBezTo>
                  <a:pt x="197" y="42741"/>
                  <a:pt x="163" y="42730"/>
                  <a:pt x="131" y="42730"/>
                </a:cubicBezTo>
                <a:cubicBezTo>
                  <a:pt x="109" y="42730"/>
                  <a:pt x="89" y="42735"/>
                  <a:pt x="64" y="42735"/>
                </a:cubicBezTo>
                <a:cubicBezTo>
                  <a:pt x="32" y="42766"/>
                  <a:pt x="32" y="42798"/>
                  <a:pt x="0" y="42861"/>
                </a:cubicBezTo>
                <a:cubicBezTo>
                  <a:pt x="0" y="42893"/>
                  <a:pt x="32" y="42925"/>
                  <a:pt x="32" y="42956"/>
                </a:cubicBezTo>
                <a:cubicBezTo>
                  <a:pt x="127" y="43051"/>
                  <a:pt x="254" y="43146"/>
                  <a:pt x="254" y="43146"/>
                </a:cubicBezTo>
                <a:cubicBezTo>
                  <a:pt x="254" y="43146"/>
                  <a:pt x="4656" y="46187"/>
                  <a:pt x="4877" y="46440"/>
                </a:cubicBezTo>
                <a:lnTo>
                  <a:pt x="4909" y="46440"/>
                </a:lnTo>
                <a:cubicBezTo>
                  <a:pt x="5018" y="46549"/>
                  <a:pt x="5067" y="46583"/>
                  <a:pt x="5098" y="46583"/>
                </a:cubicBezTo>
                <a:cubicBezTo>
                  <a:pt x="5111" y="46583"/>
                  <a:pt x="5121" y="46577"/>
                  <a:pt x="5131" y="46567"/>
                </a:cubicBezTo>
                <a:cubicBezTo>
                  <a:pt x="5162" y="46535"/>
                  <a:pt x="5194" y="46503"/>
                  <a:pt x="5194" y="46440"/>
                </a:cubicBezTo>
                <a:cubicBezTo>
                  <a:pt x="5226" y="46250"/>
                  <a:pt x="4054" y="44413"/>
                  <a:pt x="2566" y="42355"/>
                </a:cubicBezTo>
                <a:lnTo>
                  <a:pt x="2566" y="42355"/>
                </a:lnTo>
                <a:lnTo>
                  <a:pt x="7791" y="48467"/>
                </a:lnTo>
                <a:cubicBezTo>
                  <a:pt x="7828" y="48504"/>
                  <a:pt x="7876" y="48519"/>
                  <a:pt x="7922" y="48519"/>
                </a:cubicBezTo>
                <a:cubicBezTo>
                  <a:pt x="7955" y="48519"/>
                  <a:pt x="7986" y="48512"/>
                  <a:pt x="8013" y="48499"/>
                </a:cubicBezTo>
                <a:cubicBezTo>
                  <a:pt x="8044" y="48467"/>
                  <a:pt x="8076" y="48404"/>
                  <a:pt x="8076" y="48372"/>
                </a:cubicBezTo>
                <a:cubicBezTo>
                  <a:pt x="8139" y="48024"/>
                  <a:pt x="7664" y="47073"/>
                  <a:pt x="4276" y="42355"/>
                </a:cubicBezTo>
                <a:lnTo>
                  <a:pt x="4276" y="42355"/>
                </a:lnTo>
                <a:cubicBezTo>
                  <a:pt x="9628" y="49354"/>
                  <a:pt x="8804" y="48087"/>
                  <a:pt x="9279" y="48404"/>
                </a:cubicBezTo>
                <a:lnTo>
                  <a:pt x="9279" y="48435"/>
                </a:lnTo>
                <a:cubicBezTo>
                  <a:pt x="9354" y="48472"/>
                  <a:pt x="9395" y="48488"/>
                  <a:pt x="9430" y="48488"/>
                </a:cubicBezTo>
                <a:cubicBezTo>
                  <a:pt x="9454" y="48488"/>
                  <a:pt x="9475" y="48480"/>
                  <a:pt x="9501" y="48467"/>
                </a:cubicBezTo>
                <a:cubicBezTo>
                  <a:pt x="9533" y="48435"/>
                  <a:pt x="9533" y="48404"/>
                  <a:pt x="9564" y="48372"/>
                </a:cubicBezTo>
                <a:cubicBezTo>
                  <a:pt x="9564" y="48309"/>
                  <a:pt x="9564" y="48277"/>
                  <a:pt x="9533" y="48245"/>
                </a:cubicBezTo>
                <a:lnTo>
                  <a:pt x="1996" y="37446"/>
                </a:lnTo>
                <a:lnTo>
                  <a:pt x="10039" y="47422"/>
                </a:lnTo>
                <a:cubicBezTo>
                  <a:pt x="10077" y="47459"/>
                  <a:pt x="10125" y="47474"/>
                  <a:pt x="10171" y="47474"/>
                </a:cubicBezTo>
                <a:cubicBezTo>
                  <a:pt x="10203" y="47474"/>
                  <a:pt x="10235" y="47467"/>
                  <a:pt x="10261" y="47453"/>
                </a:cubicBezTo>
                <a:cubicBezTo>
                  <a:pt x="10324" y="47390"/>
                  <a:pt x="10324" y="47295"/>
                  <a:pt x="10293" y="47232"/>
                </a:cubicBezTo>
                <a:lnTo>
                  <a:pt x="3136" y="36844"/>
                </a:lnTo>
                <a:lnTo>
                  <a:pt x="10895" y="46535"/>
                </a:lnTo>
                <a:cubicBezTo>
                  <a:pt x="10926" y="46567"/>
                  <a:pt x="10966" y="46583"/>
                  <a:pt x="11005" y="46583"/>
                </a:cubicBezTo>
                <a:cubicBezTo>
                  <a:pt x="11045" y="46583"/>
                  <a:pt x="11085" y="46567"/>
                  <a:pt x="11116" y="46535"/>
                </a:cubicBezTo>
                <a:cubicBezTo>
                  <a:pt x="11180" y="46503"/>
                  <a:pt x="11180" y="46408"/>
                  <a:pt x="11148" y="46345"/>
                </a:cubicBezTo>
                <a:cubicBezTo>
                  <a:pt x="6271" y="39663"/>
                  <a:pt x="6999" y="40391"/>
                  <a:pt x="2597" y="34216"/>
                </a:cubicBezTo>
                <a:lnTo>
                  <a:pt x="2597" y="34216"/>
                </a:lnTo>
                <a:lnTo>
                  <a:pt x="12446" y="46598"/>
                </a:lnTo>
                <a:cubicBezTo>
                  <a:pt x="12485" y="46638"/>
                  <a:pt x="12537" y="46665"/>
                  <a:pt x="12585" y="46665"/>
                </a:cubicBezTo>
                <a:cubicBezTo>
                  <a:pt x="12615" y="46665"/>
                  <a:pt x="12644" y="46654"/>
                  <a:pt x="12668" y="46630"/>
                </a:cubicBezTo>
                <a:cubicBezTo>
                  <a:pt x="12700" y="46630"/>
                  <a:pt x="12731" y="46567"/>
                  <a:pt x="12731" y="46535"/>
                </a:cubicBezTo>
                <a:cubicBezTo>
                  <a:pt x="12731" y="46503"/>
                  <a:pt x="12731" y="46472"/>
                  <a:pt x="12700" y="46408"/>
                </a:cubicBezTo>
                <a:cubicBezTo>
                  <a:pt x="12035" y="45015"/>
                  <a:pt x="12890" y="45617"/>
                  <a:pt x="5796" y="35958"/>
                </a:cubicBezTo>
                <a:lnTo>
                  <a:pt x="5796" y="35958"/>
                </a:lnTo>
                <a:cubicBezTo>
                  <a:pt x="7651" y="38392"/>
                  <a:pt x="9797" y="41278"/>
                  <a:pt x="11896" y="44056"/>
                </a:cubicBezTo>
                <a:lnTo>
                  <a:pt x="11896" y="44056"/>
                </a:lnTo>
                <a:cubicBezTo>
                  <a:pt x="11960" y="44115"/>
                  <a:pt x="12895" y="45247"/>
                  <a:pt x="13142" y="45247"/>
                </a:cubicBezTo>
                <a:cubicBezTo>
                  <a:pt x="13155" y="45247"/>
                  <a:pt x="13166" y="45243"/>
                  <a:pt x="13175" y="45237"/>
                </a:cubicBezTo>
                <a:cubicBezTo>
                  <a:pt x="13206" y="45237"/>
                  <a:pt x="13238" y="45173"/>
                  <a:pt x="13238" y="45142"/>
                </a:cubicBezTo>
                <a:cubicBezTo>
                  <a:pt x="13301" y="44698"/>
                  <a:pt x="8678" y="37794"/>
                  <a:pt x="2059" y="28705"/>
                </a:cubicBezTo>
                <a:lnTo>
                  <a:pt x="2059" y="28705"/>
                </a:lnTo>
                <a:lnTo>
                  <a:pt x="13935" y="44508"/>
                </a:lnTo>
                <a:cubicBezTo>
                  <a:pt x="13974" y="44547"/>
                  <a:pt x="14025" y="44574"/>
                  <a:pt x="14074" y="44574"/>
                </a:cubicBezTo>
                <a:cubicBezTo>
                  <a:pt x="14103" y="44574"/>
                  <a:pt x="14132" y="44564"/>
                  <a:pt x="14156" y="44540"/>
                </a:cubicBezTo>
                <a:cubicBezTo>
                  <a:pt x="14188" y="44508"/>
                  <a:pt x="14220" y="44477"/>
                  <a:pt x="14220" y="44413"/>
                </a:cubicBezTo>
                <a:cubicBezTo>
                  <a:pt x="14283" y="44033"/>
                  <a:pt x="11306" y="39726"/>
                  <a:pt x="7443" y="34311"/>
                </a:cubicBezTo>
                <a:lnTo>
                  <a:pt x="7443" y="34311"/>
                </a:lnTo>
                <a:cubicBezTo>
                  <a:pt x="13301" y="42038"/>
                  <a:pt x="14885" y="43938"/>
                  <a:pt x="15360" y="44382"/>
                </a:cubicBezTo>
                <a:lnTo>
                  <a:pt x="15392" y="44413"/>
                </a:lnTo>
                <a:cubicBezTo>
                  <a:pt x="15468" y="44470"/>
                  <a:pt x="15521" y="44482"/>
                  <a:pt x="15558" y="44482"/>
                </a:cubicBezTo>
                <a:cubicBezTo>
                  <a:pt x="15583" y="44482"/>
                  <a:pt x="15601" y="44477"/>
                  <a:pt x="15613" y="44477"/>
                </a:cubicBezTo>
                <a:cubicBezTo>
                  <a:pt x="15677" y="44413"/>
                  <a:pt x="15677" y="44318"/>
                  <a:pt x="15645" y="44255"/>
                </a:cubicBezTo>
                <a:lnTo>
                  <a:pt x="7221" y="31872"/>
                </a:lnTo>
                <a:lnTo>
                  <a:pt x="7221" y="31872"/>
                </a:lnTo>
                <a:cubicBezTo>
                  <a:pt x="7421" y="32134"/>
                  <a:pt x="7507" y="32247"/>
                  <a:pt x="7508" y="32247"/>
                </a:cubicBezTo>
                <a:cubicBezTo>
                  <a:pt x="7513" y="32247"/>
                  <a:pt x="4288" y="28004"/>
                  <a:pt x="4305" y="28004"/>
                </a:cubicBezTo>
                <a:cubicBezTo>
                  <a:pt x="4308" y="28004"/>
                  <a:pt x="4413" y="28138"/>
                  <a:pt x="4656" y="28452"/>
                </a:cubicBezTo>
                <a:cubicBezTo>
                  <a:pt x="7506" y="32189"/>
                  <a:pt x="10356" y="35894"/>
                  <a:pt x="12510" y="38681"/>
                </a:cubicBezTo>
                <a:cubicBezTo>
                  <a:pt x="15702" y="42872"/>
                  <a:pt x="16096" y="43390"/>
                  <a:pt x="16251" y="43390"/>
                </a:cubicBezTo>
                <a:cubicBezTo>
                  <a:pt x="16273" y="43390"/>
                  <a:pt x="16290" y="43380"/>
                  <a:pt x="16310" y="43368"/>
                </a:cubicBezTo>
                <a:cubicBezTo>
                  <a:pt x="16342" y="43337"/>
                  <a:pt x="16373" y="43273"/>
                  <a:pt x="16373" y="43242"/>
                </a:cubicBezTo>
                <a:cubicBezTo>
                  <a:pt x="16437" y="42893"/>
                  <a:pt x="12921" y="37921"/>
                  <a:pt x="8678" y="32031"/>
                </a:cubicBezTo>
                <a:lnTo>
                  <a:pt x="8678" y="32031"/>
                </a:lnTo>
                <a:cubicBezTo>
                  <a:pt x="15565" y="41118"/>
                  <a:pt x="16688" y="42350"/>
                  <a:pt x="16999" y="42350"/>
                </a:cubicBezTo>
                <a:cubicBezTo>
                  <a:pt x="17029" y="42350"/>
                  <a:pt x="17051" y="42339"/>
                  <a:pt x="17070" y="42323"/>
                </a:cubicBezTo>
                <a:cubicBezTo>
                  <a:pt x="17102" y="42323"/>
                  <a:pt x="17133" y="42260"/>
                  <a:pt x="17133" y="42228"/>
                </a:cubicBezTo>
                <a:cubicBezTo>
                  <a:pt x="17165" y="42101"/>
                  <a:pt x="16658" y="41341"/>
                  <a:pt x="6017" y="26615"/>
                </a:cubicBezTo>
                <a:cubicBezTo>
                  <a:pt x="5099" y="25349"/>
                  <a:pt x="4181" y="24082"/>
                  <a:pt x="3294" y="22847"/>
                </a:cubicBezTo>
                <a:lnTo>
                  <a:pt x="3294" y="22847"/>
                </a:lnTo>
                <a:cubicBezTo>
                  <a:pt x="4592" y="24589"/>
                  <a:pt x="6017" y="26457"/>
                  <a:pt x="7443" y="28294"/>
                </a:cubicBezTo>
                <a:cubicBezTo>
                  <a:pt x="15613" y="38966"/>
                  <a:pt x="17545" y="41405"/>
                  <a:pt x="18083" y="41880"/>
                </a:cubicBezTo>
                <a:cubicBezTo>
                  <a:pt x="18083" y="41880"/>
                  <a:pt x="18083" y="41911"/>
                  <a:pt x="18083" y="41911"/>
                </a:cubicBezTo>
                <a:cubicBezTo>
                  <a:pt x="18171" y="41981"/>
                  <a:pt x="18220" y="42003"/>
                  <a:pt x="18251" y="42003"/>
                </a:cubicBezTo>
                <a:cubicBezTo>
                  <a:pt x="18277" y="42003"/>
                  <a:pt x="18291" y="41989"/>
                  <a:pt x="18305" y="41975"/>
                </a:cubicBezTo>
                <a:cubicBezTo>
                  <a:pt x="18368" y="41943"/>
                  <a:pt x="18368" y="41911"/>
                  <a:pt x="18368" y="41880"/>
                </a:cubicBezTo>
                <a:cubicBezTo>
                  <a:pt x="18400" y="41816"/>
                  <a:pt x="18432" y="41658"/>
                  <a:pt x="5099" y="23227"/>
                </a:cubicBezTo>
                <a:lnTo>
                  <a:pt x="5099" y="23227"/>
                </a:lnTo>
                <a:lnTo>
                  <a:pt x="17355" y="39030"/>
                </a:lnTo>
                <a:cubicBezTo>
                  <a:pt x="17392" y="39067"/>
                  <a:pt x="17440" y="39082"/>
                  <a:pt x="17486" y="39082"/>
                </a:cubicBezTo>
                <a:cubicBezTo>
                  <a:pt x="17519" y="39082"/>
                  <a:pt x="17550" y="39074"/>
                  <a:pt x="17577" y="39061"/>
                </a:cubicBezTo>
                <a:cubicBezTo>
                  <a:pt x="17640" y="38998"/>
                  <a:pt x="17672" y="38903"/>
                  <a:pt x="17608" y="38840"/>
                </a:cubicBezTo>
                <a:cubicBezTo>
                  <a:pt x="12098" y="31397"/>
                  <a:pt x="6303" y="23353"/>
                  <a:pt x="3104" y="18730"/>
                </a:cubicBezTo>
                <a:lnTo>
                  <a:pt x="3104" y="18730"/>
                </a:lnTo>
                <a:lnTo>
                  <a:pt x="17197" y="36908"/>
                </a:lnTo>
                <a:cubicBezTo>
                  <a:pt x="17228" y="36939"/>
                  <a:pt x="17268" y="36955"/>
                  <a:pt x="17308" y="36955"/>
                </a:cubicBezTo>
                <a:cubicBezTo>
                  <a:pt x="17347" y="36955"/>
                  <a:pt x="17387" y="36939"/>
                  <a:pt x="17418" y="36908"/>
                </a:cubicBezTo>
                <a:cubicBezTo>
                  <a:pt x="17482" y="36876"/>
                  <a:pt x="17482" y="36781"/>
                  <a:pt x="17450" y="36718"/>
                </a:cubicBezTo>
                <a:lnTo>
                  <a:pt x="6968" y="21738"/>
                </a:lnTo>
                <a:lnTo>
                  <a:pt x="6968" y="21738"/>
                </a:lnTo>
                <a:cubicBezTo>
                  <a:pt x="9216" y="24589"/>
                  <a:pt x="14758" y="31556"/>
                  <a:pt x="15835" y="32917"/>
                </a:cubicBezTo>
                <a:cubicBezTo>
                  <a:pt x="17341" y="34839"/>
                  <a:pt x="17612" y="35206"/>
                  <a:pt x="17748" y="35206"/>
                </a:cubicBezTo>
                <a:cubicBezTo>
                  <a:pt x="17778" y="35206"/>
                  <a:pt x="17802" y="35189"/>
                  <a:pt x="17830" y="35166"/>
                </a:cubicBezTo>
                <a:cubicBezTo>
                  <a:pt x="17862" y="35166"/>
                  <a:pt x="17893" y="35103"/>
                  <a:pt x="17893" y="35071"/>
                </a:cubicBezTo>
                <a:cubicBezTo>
                  <a:pt x="17925" y="34754"/>
                  <a:pt x="15328" y="30986"/>
                  <a:pt x="10229" y="24018"/>
                </a:cubicBezTo>
                <a:lnTo>
                  <a:pt x="10229" y="24018"/>
                </a:lnTo>
                <a:cubicBezTo>
                  <a:pt x="13745" y="28484"/>
                  <a:pt x="14093" y="28642"/>
                  <a:pt x="17323" y="32791"/>
                </a:cubicBezTo>
                <a:cubicBezTo>
                  <a:pt x="17387" y="32854"/>
                  <a:pt x="17418" y="32854"/>
                  <a:pt x="17482" y="32854"/>
                </a:cubicBezTo>
                <a:cubicBezTo>
                  <a:pt x="17545" y="32822"/>
                  <a:pt x="17608" y="32791"/>
                  <a:pt x="17608" y="32727"/>
                </a:cubicBezTo>
                <a:cubicBezTo>
                  <a:pt x="17608" y="32727"/>
                  <a:pt x="17608" y="32696"/>
                  <a:pt x="17577" y="32632"/>
                </a:cubicBezTo>
                <a:lnTo>
                  <a:pt x="17577" y="32601"/>
                </a:lnTo>
                <a:cubicBezTo>
                  <a:pt x="17577" y="32601"/>
                  <a:pt x="17545" y="32537"/>
                  <a:pt x="17450" y="32442"/>
                </a:cubicBezTo>
                <a:cubicBezTo>
                  <a:pt x="16975" y="31746"/>
                  <a:pt x="15835" y="30131"/>
                  <a:pt x="11591" y="23923"/>
                </a:cubicBezTo>
                <a:cubicBezTo>
                  <a:pt x="11026" y="23227"/>
                  <a:pt x="10613" y="22692"/>
                  <a:pt x="10636" y="22692"/>
                </a:cubicBezTo>
                <a:cubicBezTo>
                  <a:pt x="10681" y="22692"/>
                  <a:pt x="12316" y="24648"/>
                  <a:pt x="17513" y="31176"/>
                </a:cubicBezTo>
                <a:cubicBezTo>
                  <a:pt x="17545" y="31207"/>
                  <a:pt x="17585" y="31223"/>
                  <a:pt x="17624" y="31223"/>
                </a:cubicBezTo>
                <a:cubicBezTo>
                  <a:pt x="17664" y="31223"/>
                  <a:pt x="17703" y="31207"/>
                  <a:pt x="17735" y="31176"/>
                </a:cubicBezTo>
                <a:cubicBezTo>
                  <a:pt x="17798" y="31144"/>
                  <a:pt x="17798" y="31049"/>
                  <a:pt x="17767" y="30986"/>
                </a:cubicBezTo>
                <a:cubicBezTo>
                  <a:pt x="13935" y="25824"/>
                  <a:pt x="13903" y="25380"/>
                  <a:pt x="11211" y="21580"/>
                </a:cubicBezTo>
                <a:lnTo>
                  <a:pt x="11211" y="21580"/>
                </a:lnTo>
                <a:lnTo>
                  <a:pt x="16912" y="28547"/>
                </a:lnTo>
                <a:cubicBezTo>
                  <a:pt x="16947" y="28599"/>
                  <a:pt x="16991" y="28623"/>
                  <a:pt x="17034" y="28623"/>
                </a:cubicBezTo>
                <a:cubicBezTo>
                  <a:pt x="17070" y="28623"/>
                  <a:pt x="17105" y="28607"/>
                  <a:pt x="17133" y="28579"/>
                </a:cubicBezTo>
                <a:cubicBezTo>
                  <a:pt x="17197" y="28547"/>
                  <a:pt x="17197" y="28452"/>
                  <a:pt x="17165" y="28389"/>
                </a:cubicBezTo>
                <a:lnTo>
                  <a:pt x="13111" y="22213"/>
                </a:lnTo>
                <a:lnTo>
                  <a:pt x="13111" y="22213"/>
                </a:lnTo>
                <a:cubicBezTo>
                  <a:pt x="13112" y="22214"/>
                  <a:pt x="16563" y="25950"/>
                  <a:pt x="16785" y="26172"/>
                </a:cubicBezTo>
                <a:cubicBezTo>
                  <a:pt x="16785" y="26172"/>
                  <a:pt x="16785" y="26204"/>
                  <a:pt x="16785" y="26204"/>
                </a:cubicBezTo>
                <a:lnTo>
                  <a:pt x="16817" y="26204"/>
                </a:lnTo>
                <a:cubicBezTo>
                  <a:pt x="16887" y="26274"/>
                  <a:pt x="16928" y="26295"/>
                  <a:pt x="16961" y="26295"/>
                </a:cubicBezTo>
                <a:cubicBezTo>
                  <a:pt x="16988" y="26295"/>
                  <a:pt x="17010" y="26281"/>
                  <a:pt x="17038" y="26267"/>
                </a:cubicBezTo>
                <a:cubicBezTo>
                  <a:pt x="17070" y="26235"/>
                  <a:pt x="17070" y="26204"/>
                  <a:pt x="17102" y="26172"/>
                </a:cubicBezTo>
                <a:cubicBezTo>
                  <a:pt x="17102" y="26140"/>
                  <a:pt x="17102" y="26140"/>
                  <a:pt x="17038" y="26045"/>
                </a:cubicBezTo>
                <a:cubicBezTo>
                  <a:pt x="17038" y="26014"/>
                  <a:pt x="17038" y="26014"/>
                  <a:pt x="17007" y="25982"/>
                </a:cubicBezTo>
                <a:cubicBezTo>
                  <a:pt x="16658" y="25444"/>
                  <a:pt x="15645" y="23638"/>
                  <a:pt x="14030" y="21073"/>
                </a:cubicBezTo>
                <a:lnTo>
                  <a:pt x="14030" y="21073"/>
                </a:lnTo>
                <a:cubicBezTo>
                  <a:pt x="15772" y="23227"/>
                  <a:pt x="16753" y="23923"/>
                  <a:pt x="17133" y="24304"/>
                </a:cubicBezTo>
                <a:cubicBezTo>
                  <a:pt x="17133" y="24304"/>
                  <a:pt x="17133" y="24335"/>
                  <a:pt x="17133" y="24335"/>
                </a:cubicBezTo>
                <a:lnTo>
                  <a:pt x="17165" y="24335"/>
                </a:lnTo>
                <a:cubicBezTo>
                  <a:pt x="17235" y="24405"/>
                  <a:pt x="17276" y="24427"/>
                  <a:pt x="17309" y="24427"/>
                </a:cubicBezTo>
                <a:cubicBezTo>
                  <a:pt x="17336" y="24427"/>
                  <a:pt x="17358" y="24413"/>
                  <a:pt x="17387" y="24399"/>
                </a:cubicBezTo>
                <a:cubicBezTo>
                  <a:pt x="17418" y="24367"/>
                  <a:pt x="17450" y="24335"/>
                  <a:pt x="17450" y="24304"/>
                </a:cubicBezTo>
                <a:cubicBezTo>
                  <a:pt x="17450" y="24177"/>
                  <a:pt x="11370" y="16292"/>
                  <a:pt x="11370" y="16291"/>
                </a:cubicBezTo>
                <a:lnTo>
                  <a:pt x="11370" y="16291"/>
                </a:lnTo>
                <a:lnTo>
                  <a:pt x="17260" y="22752"/>
                </a:lnTo>
                <a:cubicBezTo>
                  <a:pt x="17297" y="22789"/>
                  <a:pt x="17345" y="22804"/>
                  <a:pt x="17391" y="22804"/>
                </a:cubicBezTo>
                <a:cubicBezTo>
                  <a:pt x="17424" y="22804"/>
                  <a:pt x="17455" y="22797"/>
                  <a:pt x="17482" y="22783"/>
                </a:cubicBezTo>
                <a:cubicBezTo>
                  <a:pt x="17513" y="22752"/>
                  <a:pt x="17545" y="22720"/>
                  <a:pt x="17545" y="22657"/>
                </a:cubicBezTo>
                <a:cubicBezTo>
                  <a:pt x="17577" y="22435"/>
                  <a:pt x="15708" y="19427"/>
                  <a:pt x="14568" y="17811"/>
                </a:cubicBezTo>
                <a:lnTo>
                  <a:pt x="14568" y="17811"/>
                </a:lnTo>
                <a:cubicBezTo>
                  <a:pt x="15293" y="18681"/>
                  <a:pt x="15456" y="18860"/>
                  <a:pt x="15468" y="18860"/>
                </a:cubicBezTo>
                <a:cubicBezTo>
                  <a:pt x="15477" y="18860"/>
                  <a:pt x="15412" y="18772"/>
                  <a:pt x="15415" y="18772"/>
                </a:cubicBezTo>
                <a:cubicBezTo>
                  <a:pt x="15421" y="18772"/>
                  <a:pt x="15683" y="19102"/>
                  <a:pt x="17228" y="21042"/>
                </a:cubicBezTo>
                <a:cubicBezTo>
                  <a:pt x="17265" y="21079"/>
                  <a:pt x="17303" y="21094"/>
                  <a:pt x="17346" y="21094"/>
                </a:cubicBezTo>
                <a:cubicBezTo>
                  <a:pt x="17377" y="21094"/>
                  <a:pt x="17411" y="21086"/>
                  <a:pt x="17450" y="21073"/>
                </a:cubicBezTo>
                <a:cubicBezTo>
                  <a:pt x="17513" y="21010"/>
                  <a:pt x="17513" y="20915"/>
                  <a:pt x="17482" y="20852"/>
                </a:cubicBezTo>
                <a:cubicBezTo>
                  <a:pt x="16123" y="18996"/>
                  <a:pt x="15123" y="17614"/>
                  <a:pt x="15194" y="17614"/>
                </a:cubicBezTo>
                <a:cubicBezTo>
                  <a:pt x="15240" y="17614"/>
                  <a:pt x="15746" y="18207"/>
                  <a:pt x="16912" y="19648"/>
                </a:cubicBezTo>
                <a:cubicBezTo>
                  <a:pt x="16943" y="19680"/>
                  <a:pt x="16975" y="19696"/>
                  <a:pt x="17011" y="19696"/>
                </a:cubicBezTo>
                <a:cubicBezTo>
                  <a:pt x="17046" y="19696"/>
                  <a:pt x="17086" y="19680"/>
                  <a:pt x="17133" y="19648"/>
                </a:cubicBezTo>
                <a:cubicBezTo>
                  <a:pt x="17197" y="19617"/>
                  <a:pt x="17197" y="19522"/>
                  <a:pt x="17165" y="19458"/>
                </a:cubicBezTo>
                <a:lnTo>
                  <a:pt x="16057" y="17495"/>
                </a:lnTo>
                <a:lnTo>
                  <a:pt x="16057" y="17495"/>
                </a:lnTo>
                <a:cubicBezTo>
                  <a:pt x="16057" y="17495"/>
                  <a:pt x="16215" y="17526"/>
                  <a:pt x="16595" y="17621"/>
                </a:cubicBezTo>
                <a:cubicBezTo>
                  <a:pt x="16630" y="17627"/>
                  <a:pt x="16666" y="17630"/>
                  <a:pt x="16700" y="17630"/>
                </a:cubicBezTo>
                <a:cubicBezTo>
                  <a:pt x="17036" y="17630"/>
                  <a:pt x="17317" y="17358"/>
                  <a:pt x="17260" y="16956"/>
                </a:cubicBezTo>
                <a:cubicBezTo>
                  <a:pt x="17197" y="16513"/>
                  <a:pt x="15740" y="13695"/>
                  <a:pt x="15740" y="13694"/>
                </a:cubicBezTo>
                <a:lnTo>
                  <a:pt x="15740" y="13694"/>
                </a:lnTo>
                <a:lnTo>
                  <a:pt x="17038" y="14676"/>
                </a:lnTo>
                <a:cubicBezTo>
                  <a:pt x="17075" y="14713"/>
                  <a:pt x="17123" y="14729"/>
                  <a:pt x="17170" y="14729"/>
                </a:cubicBezTo>
                <a:cubicBezTo>
                  <a:pt x="17202" y="14729"/>
                  <a:pt x="17234" y="14721"/>
                  <a:pt x="17260" y="14708"/>
                </a:cubicBezTo>
                <a:cubicBezTo>
                  <a:pt x="17323" y="14644"/>
                  <a:pt x="17323" y="14549"/>
                  <a:pt x="17292" y="14486"/>
                </a:cubicBezTo>
                <a:cubicBezTo>
                  <a:pt x="15962" y="12681"/>
                  <a:pt x="16690" y="13283"/>
                  <a:pt x="15012" y="10939"/>
                </a:cubicBezTo>
                <a:lnTo>
                  <a:pt x="15012" y="10939"/>
                </a:lnTo>
                <a:lnTo>
                  <a:pt x="16880" y="12206"/>
                </a:lnTo>
                <a:cubicBezTo>
                  <a:pt x="16896" y="12238"/>
                  <a:pt x="16927" y="12253"/>
                  <a:pt x="16963" y="12253"/>
                </a:cubicBezTo>
                <a:cubicBezTo>
                  <a:pt x="16999" y="12253"/>
                  <a:pt x="17038" y="12238"/>
                  <a:pt x="17070" y="12206"/>
                </a:cubicBezTo>
                <a:cubicBezTo>
                  <a:pt x="17102" y="12206"/>
                  <a:pt x="17133" y="12143"/>
                  <a:pt x="17133" y="12111"/>
                </a:cubicBezTo>
                <a:cubicBezTo>
                  <a:pt x="17165" y="11984"/>
                  <a:pt x="15265" y="8944"/>
                  <a:pt x="15265" y="8944"/>
                </a:cubicBezTo>
                <a:lnTo>
                  <a:pt x="15265" y="8944"/>
                </a:lnTo>
                <a:cubicBezTo>
                  <a:pt x="15265" y="8944"/>
                  <a:pt x="16601" y="9779"/>
                  <a:pt x="16898" y="9779"/>
                </a:cubicBezTo>
                <a:cubicBezTo>
                  <a:pt x="16918" y="9779"/>
                  <a:pt x="16933" y="9775"/>
                  <a:pt x="16943" y="9767"/>
                </a:cubicBezTo>
                <a:cubicBezTo>
                  <a:pt x="16975" y="9767"/>
                  <a:pt x="17007" y="9736"/>
                  <a:pt x="17007" y="9672"/>
                </a:cubicBezTo>
                <a:cubicBezTo>
                  <a:pt x="17007" y="9609"/>
                  <a:pt x="14473" y="5904"/>
                  <a:pt x="14473" y="5904"/>
                </a:cubicBezTo>
                <a:lnTo>
                  <a:pt x="14473" y="5904"/>
                </a:lnTo>
                <a:lnTo>
                  <a:pt x="16753" y="7709"/>
                </a:lnTo>
                <a:cubicBezTo>
                  <a:pt x="16753" y="7709"/>
                  <a:pt x="16834" y="7750"/>
                  <a:pt x="16899" y="7750"/>
                </a:cubicBezTo>
                <a:cubicBezTo>
                  <a:pt x="16915" y="7750"/>
                  <a:pt x="16931" y="7747"/>
                  <a:pt x="16943" y="7741"/>
                </a:cubicBezTo>
                <a:cubicBezTo>
                  <a:pt x="17007" y="7677"/>
                  <a:pt x="17038" y="7582"/>
                  <a:pt x="16975" y="7519"/>
                </a:cubicBezTo>
                <a:lnTo>
                  <a:pt x="15265" y="4669"/>
                </a:lnTo>
                <a:lnTo>
                  <a:pt x="17355" y="6031"/>
                </a:lnTo>
                <a:cubicBezTo>
                  <a:pt x="17355" y="6031"/>
                  <a:pt x="17387" y="6038"/>
                  <a:pt x="17426" y="6038"/>
                </a:cubicBezTo>
                <a:cubicBezTo>
                  <a:pt x="17466" y="6038"/>
                  <a:pt x="17513" y="6031"/>
                  <a:pt x="17545" y="5999"/>
                </a:cubicBezTo>
                <a:cubicBezTo>
                  <a:pt x="17608" y="5967"/>
                  <a:pt x="17608" y="5872"/>
                  <a:pt x="17577" y="5809"/>
                </a:cubicBezTo>
                <a:cubicBezTo>
                  <a:pt x="16975" y="4985"/>
                  <a:pt x="16595" y="4257"/>
                  <a:pt x="16057" y="3529"/>
                </a:cubicBezTo>
                <a:lnTo>
                  <a:pt x="16057" y="3529"/>
                </a:lnTo>
                <a:lnTo>
                  <a:pt x="17418" y="4289"/>
                </a:lnTo>
                <a:cubicBezTo>
                  <a:pt x="17435" y="4297"/>
                  <a:pt x="17452" y="4301"/>
                  <a:pt x="17469" y="4301"/>
                </a:cubicBezTo>
                <a:cubicBezTo>
                  <a:pt x="17516" y="4301"/>
                  <a:pt x="17562" y="4272"/>
                  <a:pt x="17608" y="4225"/>
                </a:cubicBezTo>
                <a:cubicBezTo>
                  <a:pt x="17640" y="4194"/>
                  <a:pt x="17640" y="4099"/>
                  <a:pt x="17608" y="4035"/>
                </a:cubicBezTo>
                <a:cubicBezTo>
                  <a:pt x="17292" y="3624"/>
                  <a:pt x="16120" y="1122"/>
                  <a:pt x="15898" y="805"/>
                </a:cubicBezTo>
                <a:lnTo>
                  <a:pt x="16468" y="805"/>
                </a:lnTo>
                <a:cubicBezTo>
                  <a:pt x="17133" y="774"/>
                  <a:pt x="17133" y="774"/>
                  <a:pt x="17165" y="742"/>
                </a:cubicBezTo>
                <a:cubicBezTo>
                  <a:pt x="17197" y="742"/>
                  <a:pt x="17228" y="710"/>
                  <a:pt x="17228" y="679"/>
                </a:cubicBezTo>
                <a:cubicBezTo>
                  <a:pt x="17228" y="584"/>
                  <a:pt x="17228" y="552"/>
                  <a:pt x="17133" y="457"/>
                </a:cubicBezTo>
                <a:lnTo>
                  <a:pt x="17070" y="520"/>
                </a:lnTo>
                <a:lnTo>
                  <a:pt x="17070" y="489"/>
                </a:lnTo>
                <a:lnTo>
                  <a:pt x="16880" y="489"/>
                </a:lnTo>
                <a:cubicBezTo>
                  <a:pt x="16753" y="489"/>
                  <a:pt x="16595" y="489"/>
                  <a:pt x="16437" y="520"/>
                </a:cubicBezTo>
                <a:cubicBezTo>
                  <a:pt x="15582" y="520"/>
                  <a:pt x="15582" y="520"/>
                  <a:pt x="15550" y="552"/>
                </a:cubicBezTo>
                <a:cubicBezTo>
                  <a:pt x="15518" y="584"/>
                  <a:pt x="15487" y="615"/>
                  <a:pt x="15487" y="647"/>
                </a:cubicBezTo>
                <a:cubicBezTo>
                  <a:pt x="15455" y="710"/>
                  <a:pt x="16215" y="2610"/>
                  <a:pt x="17007" y="3719"/>
                </a:cubicBezTo>
                <a:lnTo>
                  <a:pt x="13808" y="45"/>
                </a:lnTo>
                <a:lnTo>
                  <a:pt x="13681" y="45"/>
                </a:lnTo>
                <a:cubicBezTo>
                  <a:pt x="13618" y="77"/>
                  <a:pt x="13586" y="108"/>
                  <a:pt x="13586" y="172"/>
                </a:cubicBezTo>
                <a:cubicBezTo>
                  <a:pt x="13586" y="235"/>
                  <a:pt x="13935" y="1565"/>
                  <a:pt x="15803" y="4162"/>
                </a:cubicBezTo>
                <a:cubicBezTo>
                  <a:pt x="14220" y="2895"/>
                  <a:pt x="11971" y="425"/>
                  <a:pt x="11686" y="235"/>
                </a:cubicBezTo>
                <a:lnTo>
                  <a:pt x="11623" y="172"/>
                </a:lnTo>
                <a:cubicBezTo>
                  <a:pt x="11530" y="135"/>
                  <a:pt x="11492" y="119"/>
                  <a:pt x="11469" y="119"/>
                </a:cubicBezTo>
                <a:cubicBezTo>
                  <a:pt x="11454" y="119"/>
                  <a:pt x="11446" y="127"/>
                  <a:pt x="11433" y="140"/>
                </a:cubicBezTo>
                <a:cubicBezTo>
                  <a:pt x="11401" y="172"/>
                  <a:pt x="11370" y="203"/>
                  <a:pt x="11370" y="235"/>
                </a:cubicBezTo>
                <a:cubicBezTo>
                  <a:pt x="11370" y="267"/>
                  <a:pt x="11370" y="330"/>
                  <a:pt x="11401" y="362"/>
                </a:cubicBezTo>
                <a:lnTo>
                  <a:pt x="15645" y="6411"/>
                </a:lnTo>
                <a:cubicBezTo>
                  <a:pt x="12985" y="3687"/>
                  <a:pt x="10166" y="393"/>
                  <a:pt x="9849" y="140"/>
                </a:cubicBezTo>
                <a:cubicBezTo>
                  <a:pt x="9818" y="140"/>
                  <a:pt x="9818" y="108"/>
                  <a:pt x="9818" y="108"/>
                </a:cubicBezTo>
                <a:cubicBezTo>
                  <a:pt x="9739" y="61"/>
                  <a:pt x="9691" y="45"/>
                  <a:pt x="9659" y="45"/>
                </a:cubicBezTo>
                <a:cubicBezTo>
                  <a:pt x="9628" y="45"/>
                  <a:pt x="9612" y="61"/>
                  <a:pt x="9596" y="77"/>
                </a:cubicBezTo>
                <a:cubicBezTo>
                  <a:pt x="9564" y="108"/>
                  <a:pt x="9533" y="140"/>
                  <a:pt x="9533" y="172"/>
                </a:cubicBezTo>
                <a:cubicBezTo>
                  <a:pt x="9533" y="203"/>
                  <a:pt x="9533" y="267"/>
                  <a:pt x="9564" y="298"/>
                </a:cubicBezTo>
                <a:cubicBezTo>
                  <a:pt x="10800" y="1977"/>
                  <a:pt x="14885" y="7266"/>
                  <a:pt x="15930" y="8691"/>
                </a:cubicBezTo>
                <a:cubicBezTo>
                  <a:pt x="15428" y="8157"/>
                  <a:pt x="8980" y="962"/>
                  <a:pt x="8715" y="962"/>
                </a:cubicBezTo>
                <a:cubicBezTo>
                  <a:pt x="8713" y="962"/>
                  <a:pt x="8711" y="962"/>
                  <a:pt x="8709" y="964"/>
                </a:cubicBezTo>
                <a:cubicBezTo>
                  <a:pt x="8678" y="995"/>
                  <a:pt x="8646" y="1027"/>
                  <a:pt x="8646" y="1059"/>
                </a:cubicBezTo>
                <a:cubicBezTo>
                  <a:pt x="8614" y="1154"/>
                  <a:pt x="14980" y="9419"/>
                  <a:pt x="16057" y="10908"/>
                </a:cubicBezTo>
                <a:lnTo>
                  <a:pt x="6588" y="45"/>
                </a:lnTo>
                <a:cubicBezTo>
                  <a:pt x="6565" y="23"/>
                  <a:pt x="6527" y="0"/>
                  <a:pt x="6484" y="0"/>
                </a:cubicBezTo>
                <a:close/>
              </a:path>
            </a:pathLst>
          </a:custGeom>
          <a:solidFill>
            <a:srgbClr val="DD7E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17"/>
          <p:cNvSpPr/>
          <p:nvPr/>
        </p:nvSpPr>
        <p:spPr>
          <a:xfrm>
            <a:off x="1724412" y="3267681"/>
            <a:ext cx="1213" cy="1449"/>
          </a:xfrm>
          <a:custGeom>
            <a:rect b="b" l="l" r="r" t="t"/>
            <a:pathLst>
              <a:path extrusionOk="0" h="49" w="41">
                <a:moveTo>
                  <a:pt x="5" y="1"/>
                </a:moveTo>
                <a:cubicBezTo>
                  <a:pt x="1" y="1"/>
                  <a:pt x="9" y="17"/>
                  <a:pt x="40" y="48"/>
                </a:cubicBezTo>
                <a:cubicBezTo>
                  <a:pt x="24" y="17"/>
                  <a:pt x="9" y="1"/>
                  <a:pt x="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17"/>
          <p:cNvSpPr/>
          <p:nvPr/>
        </p:nvSpPr>
        <p:spPr>
          <a:xfrm>
            <a:off x="5930466" y="1447410"/>
            <a:ext cx="1272" cy="1568"/>
          </a:xfrm>
          <a:custGeom>
            <a:rect b="b" l="l" r="r" t="t"/>
            <a:pathLst>
              <a:path extrusionOk="0" h="53" w="43">
                <a:moveTo>
                  <a:pt x="10" y="0"/>
                </a:moveTo>
                <a:cubicBezTo>
                  <a:pt x="1" y="0"/>
                  <a:pt x="5" y="16"/>
                  <a:pt x="42" y="53"/>
                </a:cubicBezTo>
                <a:cubicBezTo>
                  <a:pt x="42" y="53"/>
                  <a:pt x="42" y="21"/>
                  <a:pt x="42" y="21"/>
                </a:cubicBezTo>
                <a:cubicBezTo>
                  <a:pt x="29" y="8"/>
                  <a:pt x="16" y="0"/>
                  <a:pt x="1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17"/>
          <p:cNvSpPr/>
          <p:nvPr/>
        </p:nvSpPr>
        <p:spPr>
          <a:xfrm>
            <a:off x="4663325" y="1421175"/>
            <a:ext cx="4023472" cy="2286364"/>
          </a:xfrm>
          <a:custGeom>
            <a:rect b="b" l="l" r="r" t="t"/>
            <a:pathLst>
              <a:path extrusionOk="0" h="50519" w="136020">
                <a:moveTo>
                  <a:pt x="31520" y="887"/>
                </a:moveTo>
                <a:cubicBezTo>
                  <a:pt x="31522" y="887"/>
                  <a:pt x="31530" y="895"/>
                  <a:pt x="31543" y="908"/>
                </a:cubicBezTo>
                <a:cubicBezTo>
                  <a:pt x="31543" y="908"/>
                  <a:pt x="31543" y="940"/>
                  <a:pt x="31543" y="940"/>
                </a:cubicBezTo>
                <a:cubicBezTo>
                  <a:pt x="31524" y="903"/>
                  <a:pt x="31517" y="887"/>
                  <a:pt x="31520" y="887"/>
                </a:cubicBezTo>
                <a:close/>
                <a:moveTo>
                  <a:pt x="85770" y="2502"/>
                </a:moveTo>
                <a:cubicBezTo>
                  <a:pt x="85522" y="2502"/>
                  <a:pt x="85504" y="2506"/>
                  <a:pt x="86464" y="2512"/>
                </a:cubicBezTo>
                <a:lnTo>
                  <a:pt x="86464" y="2512"/>
                </a:lnTo>
                <a:cubicBezTo>
                  <a:pt x="86440" y="2505"/>
                  <a:pt x="86003" y="2502"/>
                  <a:pt x="85770" y="2502"/>
                </a:cubicBezTo>
                <a:close/>
                <a:moveTo>
                  <a:pt x="109544" y="3695"/>
                </a:moveTo>
                <a:cubicBezTo>
                  <a:pt x="115315" y="3766"/>
                  <a:pt x="121105" y="3802"/>
                  <a:pt x="126886" y="3802"/>
                </a:cubicBezTo>
                <a:cubicBezTo>
                  <a:pt x="128812" y="3802"/>
                  <a:pt x="130738" y="3798"/>
                  <a:pt x="132662" y="3790"/>
                </a:cubicBezTo>
                <a:cubicBezTo>
                  <a:pt x="133517" y="3758"/>
                  <a:pt x="134372" y="3758"/>
                  <a:pt x="135227" y="3727"/>
                </a:cubicBezTo>
                <a:lnTo>
                  <a:pt x="135227" y="3727"/>
                </a:lnTo>
                <a:cubicBezTo>
                  <a:pt x="135101" y="6482"/>
                  <a:pt x="135069" y="9237"/>
                  <a:pt x="135069" y="11961"/>
                </a:cubicBezTo>
                <a:cubicBezTo>
                  <a:pt x="135037" y="14811"/>
                  <a:pt x="134911" y="17661"/>
                  <a:pt x="134847" y="20511"/>
                </a:cubicBezTo>
                <a:cubicBezTo>
                  <a:pt x="134816" y="22000"/>
                  <a:pt x="134784" y="38436"/>
                  <a:pt x="134752" y="39956"/>
                </a:cubicBezTo>
                <a:cubicBezTo>
                  <a:pt x="126677" y="39924"/>
                  <a:pt x="118569" y="39956"/>
                  <a:pt x="110462" y="39893"/>
                </a:cubicBezTo>
                <a:cubicBezTo>
                  <a:pt x="107517" y="39861"/>
                  <a:pt x="104540" y="39829"/>
                  <a:pt x="101563" y="39798"/>
                </a:cubicBezTo>
                <a:cubicBezTo>
                  <a:pt x="101690" y="36472"/>
                  <a:pt x="101183" y="21556"/>
                  <a:pt x="105775" y="16933"/>
                </a:cubicBezTo>
                <a:cubicBezTo>
                  <a:pt x="106852" y="15539"/>
                  <a:pt x="108340" y="13829"/>
                  <a:pt x="108942" y="12214"/>
                </a:cubicBezTo>
                <a:cubicBezTo>
                  <a:pt x="109480" y="10757"/>
                  <a:pt x="109639" y="9047"/>
                  <a:pt x="109132" y="7559"/>
                </a:cubicBezTo>
                <a:cubicBezTo>
                  <a:pt x="108879" y="6704"/>
                  <a:pt x="108372" y="6038"/>
                  <a:pt x="107802" y="5373"/>
                </a:cubicBezTo>
                <a:cubicBezTo>
                  <a:pt x="107359" y="4835"/>
                  <a:pt x="106915" y="4297"/>
                  <a:pt x="106599" y="3695"/>
                </a:cubicBezTo>
                <a:close/>
                <a:moveTo>
                  <a:pt x="83366" y="3483"/>
                </a:moveTo>
                <a:cubicBezTo>
                  <a:pt x="83845" y="3488"/>
                  <a:pt x="84595" y="3496"/>
                  <a:pt x="85729" y="3505"/>
                </a:cubicBezTo>
                <a:cubicBezTo>
                  <a:pt x="92538" y="3537"/>
                  <a:pt x="99346" y="3600"/>
                  <a:pt x="106155" y="3663"/>
                </a:cubicBezTo>
                <a:cubicBezTo>
                  <a:pt x="106567" y="4993"/>
                  <a:pt x="107834" y="5880"/>
                  <a:pt x="108404" y="7115"/>
                </a:cubicBezTo>
                <a:cubicBezTo>
                  <a:pt x="109069" y="8572"/>
                  <a:pt x="108879" y="10219"/>
                  <a:pt x="108372" y="11707"/>
                </a:cubicBezTo>
                <a:cubicBezTo>
                  <a:pt x="107232" y="14937"/>
                  <a:pt x="103748" y="15539"/>
                  <a:pt x="101943" y="21683"/>
                </a:cubicBezTo>
                <a:cubicBezTo>
                  <a:pt x="100138" y="27795"/>
                  <a:pt x="100866" y="38024"/>
                  <a:pt x="100898" y="39798"/>
                </a:cubicBezTo>
                <a:cubicBezTo>
                  <a:pt x="95483" y="39734"/>
                  <a:pt x="90099" y="39703"/>
                  <a:pt x="84684" y="39671"/>
                </a:cubicBezTo>
                <a:cubicBezTo>
                  <a:pt x="83167" y="39665"/>
                  <a:pt x="82240" y="39662"/>
                  <a:pt x="81686" y="39662"/>
                </a:cubicBezTo>
                <a:cubicBezTo>
                  <a:pt x="79222" y="39662"/>
                  <a:pt x="84149" y="39714"/>
                  <a:pt x="77400" y="39766"/>
                </a:cubicBezTo>
                <a:cubicBezTo>
                  <a:pt x="70401" y="39861"/>
                  <a:pt x="63370" y="39924"/>
                  <a:pt x="56371" y="39956"/>
                </a:cubicBezTo>
                <a:cubicBezTo>
                  <a:pt x="48898" y="39988"/>
                  <a:pt x="41424" y="40019"/>
                  <a:pt x="33950" y="40051"/>
                </a:cubicBezTo>
                <a:cubicBezTo>
                  <a:pt x="32936" y="40051"/>
                  <a:pt x="31955" y="40051"/>
                  <a:pt x="30973" y="40083"/>
                </a:cubicBezTo>
                <a:cubicBezTo>
                  <a:pt x="30910" y="37834"/>
                  <a:pt x="30846" y="20638"/>
                  <a:pt x="30814" y="18389"/>
                </a:cubicBezTo>
                <a:cubicBezTo>
                  <a:pt x="30783" y="15159"/>
                  <a:pt x="30783" y="11929"/>
                  <a:pt x="30878" y="8667"/>
                </a:cubicBezTo>
                <a:cubicBezTo>
                  <a:pt x="30910" y="7780"/>
                  <a:pt x="30941" y="6894"/>
                  <a:pt x="31005" y="5975"/>
                </a:cubicBezTo>
                <a:cubicBezTo>
                  <a:pt x="31036" y="5183"/>
                  <a:pt x="31036" y="4423"/>
                  <a:pt x="31068" y="3632"/>
                </a:cubicBezTo>
                <a:cubicBezTo>
                  <a:pt x="36409" y="3632"/>
                  <a:pt x="41751" y="3646"/>
                  <a:pt x="47102" y="3646"/>
                </a:cubicBezTo>
                <a:cubicBezTo>
                  <a:pt x="49777" y="3646"/>
                  <a:pt x="52455" y="3642"/>
                  <a:pt x="55136" y="3632"/>
                </a:cubicBezTo>
                <a:cubicBezTo>
                  <a:pt x="63497" y="3632"/>
                  <a:pt x="71889" y="3632"/>
                  <a:pt x="80282" y="3537"/>
                </a:cubicBezTo>
                <a:cubicBezTo>
                  <a:pt x="83089" y="3513"/>
                  <a:pt x="83542" y="3494"/>
                  <a:pt x="83366" y="3483"/>
                </a:cubicBezTo>
                <a:close/>
                <a:moveTo>
                  <a:pt x="476" y="3505"/>
                </a:moveTo>
                <a:lnTo>
                  <a:pt x="476" y="3505"/>
                </a:lnTo>
                <a:cubicBezTo>
                  <a:pt x="2376" y="3600"/>
                  <a:pt x="4276" y="3600"/>
                  <a:pt x="6208" y="3600"/>
                </a:cubicBezTo>
                <a:lnTo>
                  <a:pt x="14980" y="3600"/>
                </a:lnTo>
                <a:cubicBezTo>
                  <a:pt x="14790" y="6197"/>
                  <a:pt x="14600" y="8825"/>
                  <a:pt x="14473" y="11422"/>
                </a:cubicBezTo>
                <a:cubicBezTo>
                  <a:pt x="14252" y="14969"/>
                  <a:pt x="14093" y="18548"/>
                  <a:pt x="13998" y="22095"/>
                </a:cubicBezTo>
                <a:cubicBezTo>
                  <a:pt x="13967" y="23076"/>
                  <a:pt x="13935" y="39006"/>
                  <a:pt x="13903" y="39956"/>
                </a:cubicBezTo>
                <a:cubicBezTo>
                  <a:pt x="10451" y="39988"/>
                  <a:pt x="6968" y="40019"/>
                  <a:pt x="3484" y="40051"/>
                </a:cubicBezTo>
                <a:cubicBezTo>
                  <a:pt x="2566" y="40083"/>
                  <a:pt x="1679" y="40114"/>
                  <a:pt x="761" y="40178"/>
                </a:cubicBezTo>
                <a:cubicBezTo>
                  <a:pt x="792" y="38784"/>
                  <a:pt x="761" y="22411"/>
                  <a:pt x="761" y="21018"/>
                </a:cubicBezTo>
                <a:cubicBezTo>
                  <a:pt x="729" y="19561"/>
                  <a:pt x="729" y="18136"/>
                  <a:pt x="697" y="16711"/>
                </a:cubicBezTo>
                <a:cubicBezTo>
                  <a:pt x="666" y="13829"/>
                  <a:pt x="634" y="10979"/>
                  <a:pt x="602" y="8097"/>
                </a:cubicBezTo>
                <a:cubicBezTo>
                  <a:pt x="602" y="7305"/>
                  <a:pt x="571" y="6482"/>
                  <a:pt x="571" y="5690"/>
                </a:cubicBezTo>
                <a:cubicBezTo>
                  <a:pt x="539" y="4962"/>
                  <a:pt x="539" y="4233"/>
                  <a:pt x="476" y="3505"/>
                </a:cubicBezTo>
                <a:close/>
                <a:moveTo>
                  <a:pt x="28249" y="876"/>
                </a:moveTo>
                <a:cubicBezTo>
                  <a:pt x="29231" y="876"/>
                  <a:pt x="30244" y="876"/>
                  <a:pt x="31226" y="940"/>
                </a:cubicBezTo>
                <a:cubicBezTo>
                  <a:pt x="31290" y="940"/>
                  <a:pt x="31385" y="971"/>
                  <a:pt x="31448" y="971"/>
                </a:cubicBezTo>
                <a:lnTo>
                  <a:pt x="31480" y="971"/>
                </a:lnTo>
                <a:cubicBezTo>
                  <a:pt x="31511" y="971"/>
                  <a:pt x="31543" y="971"/>
                  <a:pt x="31575" y="1003"/>
                </a:cubicBezTo>
                <a:lnTo>
                  <a:pt x="31606" y="1003"/>
                </a:lnTo>
                <a:cubicBezTo>
                  <a:pt x="31986" y="1542"/>
                  <a:pt x="32240" y="2143"/>
                  <a:pt x="32461" y="2777"/>
                </a:cubicBezTo>
                <a:lnTo>
                  <a:pt x="29389" y="2777"/>
                </a:lnTo>
                <a:cubicBezTo>
                  <a:pt x="28851" y="2777"/>
                  <a:pt x="28851" y="3632"/>
                  <a:pt x="29389" y="3632"/>
                </a:cubicBezTo>
                <a:lnTo>
                  <a:pt x="30213" y="3632"/>
                </a:lnTo>
                <a:cubicBezTo>
                  <a:pt x="30181" y="4297"/>
                  <a:pt x="30149" y="4962"/>
                  <a:pt x="30118" y="5658"/>
                </a:cubicBezTo>
                <a:cubicBezTo>
                  <a:pt x="30086" y="6450"/>
                  <a:pt x="30054" y="7242"/>
                  <a:pt x="30054" y="8065"/>
                </a:cubicBezTo>
                <a:cubicBezTo>
                  <a:pt x="29991" y="9680"/>
                  <a:pt x="29959" y="11296"/>
                  <a:pt x="29928" y="12911"/>
                </a:cubicBezTo>
                <a:cubicBezTo>
                  <a:pt x="29896" y="16173"/>
                  <a:pt x="29896" y="19403"/>
                  <a:pt x="29959" y="22633"/>
                </a:cubicBezTo>
                <a:cubicBezTo>
                  <a:pt x="29991" y="24470"/>
                  <a:pt x="30023" y="41254"/>
                  <a:pt x="30118" y="43059"/>
                </a:cubicBezTo>
                <a:cubicBezTo>
                  <a:pt x="30118" y="43281"/>
                  <a:pt x="30244" y="43503"/>
                  <a:pt x="30466" y="43534"/>
                </a:cubicBezTo>
                <a:cubicBezTo>
                  <a:pt x="30941" y="43629"/>
                  <a:pt x="31448" y="43724"/>
                  <a:pt x="31923" y="43788"/>
                </a:cubicBezTo>
                <a:cubicBezTo>
                  <a:pt x="29358" y="45213"/>
                  <a:pt x="26824" y="46638"/>
                  <a:pt x="24291" y="48095"/>
                </a:cubicBezTo>
                <a:cubicBezTo>
                  <a:pt x="23531" y="48475"/>
                  <a:pt x="22802" y="48887"/>
                  <a:pt x="22074" y="49298"/>
                </a:cubicBezTo>
                <a:cubicBezTo>
                  <a:pt x="21820" y="49457"/>
                  <a:pt x="21472" y="49710"/>
                  <a:pt x="21124" y="49710"/>
                </a:cubicBezTo>
                <a:cubicBezTo>
                  <a:pt x="20807" y="49678"/>
                  <a:pt x="20490" y="49425"/>
                  <a:pt x="20205" y="49267"/>
                </a:cubicBezTo>
                <a:cubicBezTo>
                  <a:pt x="18812" y="48380"/>
                  <a:pt x="17418" y="47493"/>
                  <a:pt x="16025" y="46575"/>
                </a:cubicBezTo>
                <a:cubicBezTo>
                  <a:pt x="14758" y="45751"/>
                  <a:pt x="13492" y="44896"/>
                  <a:pt x="12256" y="44009"/>
                </a:cubicBezTo>
                <a:cubicBezTo>
                  <a:pt x="12953" y="43851"/>
                  <a:pt x="13650" y="43661"/>
                  <a:pt x="14378" y="43471"/>
                </a:cubicBezTo>
                <a:cubicBezTo>
                  <a:pt x="14537" y="43439"/>
                  <a:pt x="14663" y="43249"/>
                  <a:pt x="14663" y="43091"/>
                </a:cubicBezTo>
                <a:cubicBezTo>
                  <a:pt x="14695" y="39513"/>
                  <a:pt x="14790" y="20986"/>
                  <a:pt x="14917" y="17439"/>
                </a:cubicBezTo>
                <a:cubicBezTo>
                  <a:pt x="15075" y="13861"/>
                  <a:pt x="15297" y="10314"/>
                  <a:pt x="15550" y="6735"/>
                </a:cubicBezTo>
                <a:cubicBezTo>
                  <a:pt x="15708" y="4867"/>
                  <a:pt x="15867" y="3030"/>
                  <a:pt x="16057" y="1161"/>
                </a:cubicBezTo>
                <a:cubicBezTo>
                  <a:pt x="18685" y="1066"/>
                  <a:pt x="21314" y="1003"/>
                  <a:pt x="23974" y="940"/>
                </a:cubicBezTo>
                <a:cubicBezTo>
                  <a:pt x="25399" y="908"/>
                  <a:pt x="26824" y="876"/>
                  <a:pt x="28249" y="876"/>
                </a:cubicBezTo>
                <a:close/>
                <a:moveTo>
                  <a:pt x="26992" y="1"/>
                </a:moveTo>
                <a:cubicBezTo>
                  <a:pt x="24678" y="1"/>
                  <a:pt x="22353" y="74"/>
                  <a:pt x="20047" y="148"/>
                </a:cubicBezTo>
                <a:cubicBezTo>
                  <a:pt x="18590" y="180"/>
                  <a:pt x="17133" y="243"/>
                  <a:pt x="15645" y="306"/>
                </a:cubicBezTo>
                <a:cubicBezTo>
                  <a:pt x="15392" y="306"/>
                  <a:pt x="15233" y="496"/>
                  <a:pt x="15233" y="718"/>
                </a:cubicBezTo>
                <a:cubicBezTo>
                  <a:pt x="15170" y="1415"/>
                  <a:pt x="15107" y="2112"/>
                  <a:pt x="15043" y="2808"/>
                </a:cubicBezTo>
                <a:cubicBezTo>
                  <a:pt x="11275" y="2840"/>
                  <a:pt x="7506" y="2840"/>
                  <a:pt x="3737" y="2903"/>
                </a:cubicBezTo>
                <a:cubicBezTo>
                  <a:pt x="2597" y="2903"/>
                  <a:pt x="1489" y="2967"/>
                  <a:pt x="381" y="3030"/>
                </a:cubicBezTo>
                <a:cubicBezTo>
                  <a:pt x="349" y="3030"/>
                  <a:pt x="317" y="3030"/>
                  <a:pt x="317" y="3062"/>
                </a:cubicBezTo>
                <a:cubicBezTo>
                  <a:pt x="301" y="3056"/>
                  <a:pt x="284" y="3054"/>
                  <a:pt x="266" y="3054"/>
                </a:cubicBezTo>
                <a:cubicBezTo>
                  <a:pt x="182" y="3054"/>
                  <a:pt x="95" y="3115"/>
                  <a:pt x="95" y="3220"/>
                </a:cubicBezTo>
                <a:cubicBezTo>
                  <a:pt x="0" y="3948"/>
                  <a:pt x="0" y="4677"/>
                  <a:pt x="0" y="5405"/>
                </a:cubicBezTo>
                <a:cubicBezTo>
                  <a:pt x="0" y="6134"/>
                  <a:pt x="0" y="6862"/>
                  <a:pt x="0" y="7559"/>
                </a:cubicBezTo>
                <a:cubicBezTo>
                  <a:pt x="0" y="9015"/>
                  <a:pt x="0" y="10440"/>
                  <a:pt x="0" y="11866"/>
                </a:cubicBezTo>
                <a:cubicBezTo>
                  <a:pt x="32" y="14747"/>
                  <a:pt x="0" y="17598"/>
                  <a:pt x="32" y="20480"/>
                </a:cubicBezTo>
                <a:cubicBezTo>
                  <a:pt x="64" y="22095"/>
                  <a:pt x="0" y="38689"/>
                  <a:pt x="95" y="40304"/>
                </a:cubicBezTo>
                <a:cubicBezTo>
                  <a:pt x="95" y="40368"/>
                  <a:pt x="127" y="40431"/>
                  <a:pt x="159" y="40463"/>
                </a:cubicBezTo>
                <a:cubicBezTo>
                  <a:pt x="191" y="40558"/>
                  <a:pt x="254" y="40621"/>
                  <a:pt x="381" y="40621"/>
                </a:cubicBezTo>
                <a:cubicBezTo>
                  <a:pt x="2186" y="40748"/>
                  <a:pt x="3959" y="40748"/>
                  <a:pt x="5764" y="40748"/>
                </a:cubicBezTo>
                <a:lnTo>
                  <a:pt x="13903" y="40748"/>
                </a:lnTo>
                <a:cubicBezTo>
                  <a:pt x="13872" y="41413"/>
                  <a:pt x="13872" y="42078"/>
                  <a:pt x="13840" y="42743"/>
                </a:cubicBezTo>
                <a:cubicBezTo>
                  <a:pt x="12921" y="42964"/>
                  <a:pt x="12003" y="43154"/>
                  <a:pt x="11116" y="43408"/>
                </a:cubicBezTo>
                <a:cubicBezTo>
                  <a:pt x="10736" y="43503"/>
                  <a:pt x="10705" y="44009"/>
                  <a:pt x="10990" y="44200"/>
                </a:cubicBezTo>
                <a:cubicBezTo>
                  <a:pt x="12446" y="45118"/>
                  <a:pt x="13840" y="46068"/>
                  <a:pt x="15233" y="47018"/>
                </a:cubicBezTo>
                <a:cubicBezTo>
                  <a:pt x="16627" y="47936"/>
                  <a:pt x="18052" y="48855"/>
                  <a:pt x="19477" y="49773"/>
                </a:cubicBezTo>
                <a:cubicBezTo>
                  <a:pt x="20012" y="50105"/>
                  <a:pt x="20568" y="50518"/>
                  <a:pt x="21194" y="50518"/>
                </a:cubicBezTo>
                <a:cubicBezTo>
                  <a:pt x="21346" y="50518"/>
                  <a:pt x="21502" y="50494"/>
                  <a:pt x="21662" y="50438"/>
                </a:cubicBezTo>
                <a:cubicBezTo>
                  <a:pt x="22042" y="50312"/>
                  <a:pt x="22391" y="50090"/>
                  <a:pt x="22707" y="49932"/>
                </a:cubicBezTo>
                <a:lnTo>
                  <a:pt x="23879" y="49267"/>
                </a:lnTo>
                <a:cubicBezTo>
                  <a:pt x="25399" y="48443"/>
                  <a:pt x="26919" y="47620"/>
                  <a:pt x="28408" y="46765"/>
                </a:cubicBezTo>
                <a:cubicBezTo>
                  <a:pt x="30118" y="45846"/>
                  <a:pt x="31860" y="44896"/>
                  <a:pt x="33570" y="43946"/>
                </a:cubicBezTo>
                <a:cubicBezTo>
                  <a:pt x="33918" y="43756"/>
                  <a:pt x="33855" y="43154"/>
                  <a:pt x="33443" y="43091"/>
                </a:cubicBezTo>
                <a:lnTo>
                  <a:pt x="31068" y="42648"/>
                </a:lnTo>
                <a:cubicBezTo>
                  <a:pt x="31036" y="42046"/>
                  <a:pt x="31036" y="41444"/>
                  <a:pt x="31005" y="40843"/>
                </a:cubicBezTo>
                <a:lnTo>
                  <a:pt x="53965" y="40843"/>
                </a:lnTo>
                <a:cubicBezTo>
                  <a:pt x="60805" y="40811"/>
                  <a:pt x="67646" y="40779"/>
                  <a:pt x="74518" y="40748"/>
                </a:cubicBezTo>
                <a:cubicBezTo>
                  <a:pt x="81594" y="40665"/>
                  <a:pt x="88693" y="40583"/>
                  <a:pt x="95796" y="40583"/>
                </a:cubicBezTo>
                <a:cubicBezTo>
                  <a:pt x="96895" y="40583"/>
                  <a:pt x="97994" y="40585"/>
                  <a:pt x="99093" y="40589"/>
                </a:cubicBezTo>
                <a:cubicBezTo>
                  <a:pt x="107707" y="40653"/>
                  <a:pt x="98776" y="40748"/>
                  <a:pt x="107390" y="40811"/>
                </a:cubicBezTo>
                <a:cubicBezTo>
                  <a:pt x="113416" y="40879"/>
                  <a:pt x="119442" y="40931"/>
                  <a:pt x="125468" y="40931"/>
                </a:cubicBezTo>
                <a:cubicBezTo>
                  <a:pt x="127803" y="40931"/>
                  <a:pt x="130138" y="40924"/>
                  <a:pt x="132472" y="40906"/>
                </a:cubicBezTo>
                <a:cubicBezTo>
                  <a:pt x="133454" y="40906"/>
                  <a:pt x="134436" y="40906"/>
                  <a:pt x="135417" y="40874"/>
                </a:cubicBezTo>
                <a:cubicBezTo>
                  <a:pt x="135956" y="40874"/>
                  <a:pt x="136019" y="40114"/>
                  <a:pt x="135576" y="39988"/>
                </a:cubicBezTo>
                <a:cubicBezTo>
                  <a:pt x="135639" y="37201"/>
                  <a:pt x="135671" y="19498"/>
                  <a:pt x="135702" y="16711"/>
                </a:cubicBezTo>
                <a:cubicBezTo>
                  <a:pt x="135702" y="13861"/>
                  <a:pt x="135766" y="11011"/>
                  <a:pt x="135829" y="8160"/>
                </a:cubicBezTo>
                <a:cubicBezTo>
                  <a:pt x="135861" y="6609"/>
                  <a:pt x="135861" y="5088"/>
                  <a:pt x="135797" y="3537"/>
                </a:cubicBezTo>
                <a:cubicBezTo>
                  <a:pt x="135987" y="3252"/>
                  <a:pt x="135861" y="2808"/>
                  <a:pt x="135417" y="2808"/>
                </a:cubicBezTo>
                <a:cubicBezTo>
                  <a:pt x="127817" y="2777"/>
                  <a:pt x="120185" y="2808"/>
                  <a:pt x="112584" y="2745"/>
                </a:cubicBezTo>
                <a:cubicBezTo>
                  <a:pt x="104635" y="2682"/>
                  <a:pt x="96686" y="2587"/>
                  <a:pt x="88706" y="2523"/>
                </a:cubicBezTo>
                <a:cubicBezTo>
                  <a:pt x="87657" y="2519"/>
                  <a:pt x="86940" y="2515"/>
                  <a:pt x="86464" y="2512"/>
                </a:cubicBezTo>
                <a:lnTo>
                  <a:pt x="86464" y="2512"/>
                </a:lnTo>
                <a:cubicBezTo>
                  <a:pt x="86493" y="2520"/>
                  <a:pt x="85873" y="2534"/>
                  <a:pt x="83385" y="2555"/>
                </a:cubicBezTo>
                <a:cubicBezTo>
                  <a:pt x="75025" y="2650"/>
                  <a:pt x="66696" y="2682"/>
                  <a:pt x="58367" y="2713"/>
                </a:cubicBezTo>
                <a:cubicBezTo>
                  <a:pt x="49974" y="2745"/>
                  <a:pt x="41582" y="2745"/>
                  <a:pt x="33190" y="2777"/>
                </a:cubicBezTo>
                <a:cubicBezTo>
                  <a:pt x="33000" y="2017"/>
                  <a:pt x="32746" y="1256"/>
                  <a:pt x="32335" y="623"/>
                </a:cubicBezTo>
                <a:cubicBezTo>
                  <a:pt x="32208" y="465"/>
                  <a:pt x="32113" y="306"/>
                  <a:pt x="31955" y="243"/>
                </a:cubicBezTo>
                <a:cubicBezTo>
                  <a:pt x="31860" y="211"/>
                  <a:pt x="31765" y="211"/>
                  <a:pt x="31670" y="180"/>
                </a:cubicBezTo>
                <a:cubicBezTo>
                  <a:pt x="30783" y="21"/>
                  <a:pt x="29896" y="53"/>
                  <a:pt x="29009" y="21"/>
                </a:cubicBezTo>
                <a:cubicBezTo>
                  <a:pt x="28338" y="7"/>
                  <a:pt x="27666" y="1"/>
                  <a:pt x="2699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17"/>
          <p:cNvSpPr/>
          <p:nvPr/>
        </p:nvSpPr>
        <p:spPr>
          <a:xfrm>
            <a:off x="5053949" y="1449895"/>
            <a:ext cx="544302" cy="1459507"/>
          </a:xfrm>
          <a:custGeom>
            <a:rect b="b" l="l" r="r" t="t"/>
            <a:pathLst>
              <a:path extrusionOk="0" h="49341" w="18401">
                <a:moveTo>
                  <a:pt x="7221" y="31859"/>
                </a:moveTo>
                <a:lnTo>
                  <a:pt x="7291" y="31963"/>
                </a:lnTo>
                <a:lnTo>
                  <a:pt x="7291" y="31963"/>
                </a:lnTo>
                <a:cubicBezTo>
                  <a:pt x="7421" y="32133"/>
                  <a:pt x="7498" y="32234"/>
                  <a:pt x="7499" y="32234"/>
                </a:cubicBezTo>
                <a:cubicBezTo>
                  <a:pt x="7501" y="32234"/>
                  <a:pt x="7417" y="32121"/>
                  <a:pt x="7221" y="31859"/>
                </a:cubicBezTo>
                <a:close/>
                <a:moveTo>
                  <a:pt x="11146" y="42360"/>
                </a:moveTo>
                <a:cubicBezTo>
                  <a:pt x="11079" y="42360"/>
                  <a:pt x="11380" y="42881"/>
                  <a:pt x="12225" y="43925"/>
                </a:cubicBezTo>
                <a:cubicBezTo>
                  <a:pt x="11880" y="43412"/>
                  <a:pt x="11544" y="42907"/>
                  <a:pt x="11212" y="42406"/>
                </a:cubicBezTo>
                <a:lnTo>
                  <a:pt x="11212" y="42406"/>
                </a:lnTo>
                <a:cubicBezTo>
                  <a:pt x="11180" y="42375"/>
                  <a:pt x="11158" y="42360"/>
                  <a:pt x="11146" y="42360"/>
                </a:cubicBezTo>
                <a:close/>
                <a:moveTo>
                  <a:pt x="12050" y="44282"/>
                </a:moveTo>
                <a:lnTo>
                  <a:pt x="12050" y="44282"/>
                </a:lnTo>
                <a:cubicBezTo>
                  <a:pt x="12141" y="44404"/>
                  <a:pt x="12270" y="44576"/>
                  <a:pt x="12446" y="44812"/>
                </a:cubicBezTo>
                <a:cubicBezTo>
                  <a:pt x="12315" y="44636"/>
                  <a:pt x="12183" y="44459"/>
                  <a:pt x="12050" y="44282"/>
                </a:cubicBezTo>
                <a:close/>
                <a:moveTo>
                  <a:pt x="6429" y="0"/>
                </a:moveTo>
                <a:cubicBezTo>
                  <a:pt x="6366" y="32"/>
                  <a:pt x="6334" y="64"/>
                  <a:pt x="6303" y="127"/>
                </a:cubicBezTo>
                <a:cubicBezTo>
                  <a:pt x="6303" y="127"/>
                  <a:pt x="6303" y="159"/>
                  <a:pt x="6366" y="254"/>
                </a:cubicBezTo>
                <a:lnTo>
                  <a:pt x="6334" y="254"/>
                </a:lnTo>
                <a:lnTo>
                  <a:pt x="6398" y="285"/>
                </a:lnTo>
                <a:cubicBezTo>
                  <a:pt x="6619" y="697"/>
                  <a:pt x="11686" y="7728"/>
                  <a:pt x="15740" y="13333"/>
                </a:cubicBezTo>
                <a:lnTo>
                  <a:pt x="7538" y="3421"/>
                </a:lnTo>
                <a:cubicBezTo>
                  <a:pt x="7501" y="3384"/>
                  <a:pt x="7453" y="3368"/>
                  <a:pt x="7407" y="3368"/>
                </a:cubicBezTo>
                <a:cubicBezTo>
                  <a:pt x="7374" y="3368"/>
                  <a:pt x="7342" y="3376"/>
                  <a:pt x="7316" y="3389"/>
                </a:cubicBezTo>
                <a:cubicBezTo>
                  <a:pt x="7284" y="3421"/>
                  <a:pt x="7284" y="3452"/>
                  <a:pt x="7253" y="3484"/>
                </a:cubicBezTo>
                <a:cubicBezTo>
                  <a:pt x="7221" y="3769"/>
                  <a:pt x="13618" y="12795"/>
                  <a:pt x="16500" y="16690"/>
                </a:cubicBezTo>
                <a:lnTo>
                  <a:pt x="3547" y="571"/>
                </a:lnTo>
                <a:cubicBezTo>
                  <a:pt x="3510" y="533"/>
                  <a:pt x="3462" y="518"/>
                  <a:pt x="3416" y="518"/>
                </a:cubicBezTo>
                <a:cubicBezTo>
                  <a:pt x="3384" y="518"/>
                  <a:pt x="3352" y="526"/>
                  <a:pt x="3326" y="539"/>
                </a:cubicBezTo>
                <a:cubicBezTo>
                  <a:pt x="3262" y="602"/>
                  <a:pt x="3262" y="697"/>
                  <a:pt x="3294" y="761"/>
                </a:cubicBezTo>
                <a:lnTo>
                  <a:pt x="15867" y="17228"/>
                </a:lnTo>
                <a:cubicBezTo>
                  <a:pt x="15236" y="16471"/>
                  <a:pt x="2417" y="1108"/>
                  <a:pt x="2157" y="1108"/>
                </a:cubicBezTo>
                <a:cubicBezTo>
                  <a:pt x="2155" y="1108"/>
                  <a:pt x="2155" y="1108"/>
                  <a:pt x="2154" y="1109"/>
                </a:cubicBezTo>
                <a:cubicBezTo>
                  <a:pt x="2122" y="1109"/>
                  <a:pt x="2091" y="1172"/>
                  <a:pt x="2091" y="1204"/>
                </a:cubicBezTo>
                <a:cubicBezTo>
                  <a:pt x="2059" y="1267"/>
                  <a:pt x="7316" y="7126"/>
                  <a:pt x="14252" y="16690"/>
                </a:cubicBezTo>
                <a:cubicBezTo>
                  <a:pt x="13621" y="15902"/>
                  <a:pt x="2361" y="3230"/>
                  <a:pt x="2063" y="3230"/>
                </a:cubicBezTo>
                <a:cubicBezTo>
                  <a:pt x="2061" y="3230"/>
                  <a:pt x="2060" y="3230"/>
                  <a:pt x="2059" y="3231"/>
                </a:cubicBezTo>
                <a:cubicBezTo>
                  <a:pt x="2027" y="3262"/>
                  <a:pt x="2027" y="3294"/>
                  <a:pt x="1996" y="3326"/>
                </a:cubicBezTo>
                <a:cubicBezTo>
                  <a:pt x="1964" y="3579"/>
                  <a:pt x="16120" y="20902"/>
                  <a:pt x="17165" y="22327"/>
                </a:cubicBezTo>
                <a:cubicBezTo>
                  <a:pt x="16093" y="20971"/>
                  <a:pt x="3783" y="6745"/>
                  <a:pt x="3519" y="6745"/>
                </a:cubicBezTo>
                <a:cubicBezTo>
                  <a:pt x="3517" y="6745"/>
                  <a:pt x="3516" y="6745"/>
                  <a:pt x="3516" y="6746"/>
                </a:cubicBezTo>
                <a:cubicBezTo>
                  <a:pt x="3452" y="6746"/>
                  <a:pt x="3452" y="6809"/>
                  <a:pt x="3421" y="6841"/>
                </a:cubicBezTo>
                <a:cubicBezTo>
                  <a:pt x="3389" y="7126"/>
                  <a:pt x="8773" y="13206"/>
                  <a:pt x="15487" y="22359"/>
                </a:cubicBezTo>
                <a:cubicBezTo>
                  <a:pt x="15498" y="22374"/>
                  <a:pt x="15502" y="22381"/>
                  <a:pt x="15500" y="22381"/>
                </a:cubicBezTo>
                <a:cubicBezTo>
                  <a:pt x="15414" y="22381"/>
                  <a:pt x="2523" y="7370"/>
                  <a:pt x="2027" y="6936"/>
                </a:cubicBezTo>
                <a:cubicBezTo>
                  <a:pt x="2027" y="6936"/>
                  <a:pt x="2027" y="6904"/>
                  <a:pt x="1996" y="6904"/>
                </a:cubicBezTo>
                <a:cubicBezTo>
                  <a:pt x="1932" y="6857"/>
                  <a:pt x="1893" y="6841"/>
                  <a:pt x="1865" y="6841"/>
                </a:cubicBezTo>
                <a:cubicBezTo>
                  <a:pt x="1837" y="6841"/>
                  <a:pt x="1821" y="6857"/>
                  <a:pt x="1806" y="6873"/>
                </a:cubicBezTo>
                <a:cubicBezTo>
                  <a:pt x="1774" y="6873"/>
                  <a:pt x="1742" y="6904"/>
                  <a:pt x="1742" y="6968"/>
                </a:cubicBezTo>
                <a:cubicBezTo>
                  <a:pt x="1742" y="6999"/>
                  <a:pt x="1742" y="7031"/>
                  <a:pt x="1774" y="7063"/>
                </a:cubicBezTo>
                <a:cubicBezTo>
                  <a:pt x="4783" y="11243"/>
                  <a:pt x="11148" y="18463"/>
                  <a:pt x="14188" y="22739"/>
                </a:cubicBezTo>
                <a:cubicBezTo>
                  <a:pt x="14067" y="22584"/>
                  <a:pt x="14021" y="22528"/>
                  <a:pt x="14020" y="22528"/>
                </a:cubicBezTo>
                <a:lnTo>
                  <a:pt x="14020" y="22528"/>
                </a:lnTo>
                <a:cubicBezTo>
                  <a:pt x="14014" y="22528"/>
                  <a:pt x="14333" y="22947"/>
                  <a:pt x="14322" y="22947"/>
                </a:cubicBezTo>
                <a:cubicBezTo>
                  <a:pt x="14314" y="22947"/>
                  <a:pt x="14126" y="22717"/>
                  <a:pt x="13492" y="21915"/>
                </a:cubicBezTo>
                <a:cubicBezTo>
                  <a:pt x="11433" y="19318"/>
                  <a:pt x="3959" y="10641"/>
                  <a:pt x="3674" y="10356"/>
                </a:cubicBezTo>
                <a:lnTo>
                  <a:pt x="3642" y="10293"/>
                </a:lnTo>
                <a:lnTo>
                  <a:pt x="3611" y="10293"/>
                </a:lnTo>
                <a:cubicBezTo>
                  <a:pt x="3563" y="10245"/>
                  <a:pt x="3524" y="10230"/>
                  <a:pt x="3492" y="10230"/>
                </a:cubicBezTo>
                <a:cubicBezTo>
                  <a:pt x="3460" y="10230"/>
                  <a:pt x="3437" y="10245"/>
                  <a:pt x="3421" y="10261"/>
                </a:cubicBezTo>
                <a:cubicBezTo>
                  <a:pt x="3389" y="10293"/>
                  <a:pt x="3357" y="10325"/>
                  <a:pt x="3357" y="10356"/>
                </a:cubicBezTo>
                <a:cubicBezTo>
                  <a:pt x="3357" y="10388"/>
                  <a:pt x="3357" y="10451"/>
                  <a:pt x="3389" y="10483"/>
                </a:cubicBezTo>
                <a:lnTo>
                  <a:pt x="15835" y="26824"/>
                </a:lnTo>
                <a:lnTo>
                  <a:pt x="2217" y="10198"/>
                </a:lnTo>
                <a:cubicBezTo>
                  <a:pt x="2180" y="10161"/>
                  <a:pt x="2132" y="10145"/>
                  <a:pt x="2086" y="10145"/>
                </a:cubicBezTo>
                <a:cubicBezTo>
                  <a:pt x="2054" y="10145"/>
                  <a:pt x="2022" y="10153"/>
                  <a:pt x="1996" y="10166"/>
                </a:cubicBezTo>
                <a:cubicBezTo>
                  <a:pt x="1964" y="10198"/>
                  <a:pt x="1932" y="10230"/>
                  <a:pt x="1932" y="10293"/>
                </a:cubicBezTo>
                <a:cubicBezTo>
                  <a:pt x="1869" y="10610"/>
                  <a:pt x="12288" y="23847"/>
                  <a:pt x="16658" y="29801"/>
                </a:cubicBezTo>
                <a:cubicBezTo>
                  <a:pt x="15930" y="28882"/>
                  <a:pt x="15550" y="28407"/>
                  <a:pt x="14758" y="27426"/>
                </a:cubicBezTo>
                <a:cubicBezTo>
                  <a:pt x="12921" y="25114"/>
                  <a:pt x="11940" y="23879"/>
                  <a:pt x="10546" y="22137"/>
                </a:cubicBezTo>
                <a:cubicBezTo>
                  <a:pt x="9248" y="20554"/>
                  <a:pt x="3421" y="13365"/>
                  <a:pt x="3136" y="13016"/>
                </a:cubicBezTo>
                <a:cubicBezTo>
                  <a:pt x="3104" y="12985"/>
                  <a:pt x="3041" y="12921"/>
                  <a:pt x="3009" y="12858"/>
                </a:cubicBezTo>
                <a:lnTo>
                  <a:pt x="2977" y="12890"/>
                </a:lnTo>
                <a:cubicBezTo>
                  <a:pt x="2925" y="12820"/>
                  <a:pt x="2892" y="12798"/>
                  <a:pt x="2862" y="12798"/>
                </a:cubicBezTo>
                <a:cubicBezTo>
                  <a:pt x="2838" y="12798"/>
                  <a:pt x="2816" y="12812"/>
                  <a:pt x="2787" y="12826"/>
                </a:cubicBezTo>
                <a:cubicBezTo>
                  <a:pt x="2756" y="12858"/>
                  <a:pt x="2756" y="12890"/>
                  <a:pt x="2724" y="12921"/>
                </a:cubicBezTo>
                <a:cubicBezTo>
                  <a:pt x="2724" y="12953"/>
                  <a:pt x="2724" y="13016"/>
                  <a:pt x="2756" y="13048"/>
                </a:cubicBezTo>
                <a:cubicBezTo>
                  <a:pt x="5574" y="16943"/>
                  <a:pt x="13080" y="26761"/>
                  <a:pt x="16183" y="31068"/>
                </a:cubicBezTo>
                <a:cubicBezTo>
                  <a:pt x="15012" y="29579"/>
                  <a:pt x="15708" y="30466"/>
                  <a:pt x="14378" y="28787"/>
                </a:cubicBezTo>
                <a:cubicBezTo>
                  <a:pt x="8678" y="21535"/>
                  <a:pt x="2376" y="13745"/>
                  <a:pt x="1837" y="13206"/>
                </a:cubicBezTo>
                <a:cubicBezTo>
                  <a:pt x="1806" y="13175"/>
                  <a:pt x="1774" y="13111"/>
                  <a:pt x="1742" y="13080"/>
                </a:cubicBezTo>
                <a:lnTo>
                  <a:pt x="1711" y="13111"/>
                </a:lnTo>
                <a:cubicBezTo>
                  <a:pt x="1641" y="13041"/>
                  <a:pt x="1600" y="13020"/>
                  <a:pt x="1572" y="13020"/>
                </a:cubicBezTo>
                <a:cubicBezTo>
                  <a:pt x="1549" y="13020"/>
                  <a:pt x="1535" y="13034"/>
                  <a:pt x="1521" y="13048"/>
                </a:cubicBezTo>
                <a:cubicBezTo>
                  <a:pt x="1489" y="13080"/>
                  <a:pt x="1457" y="13111"/>
                  <a:pt x="1457" y="13143"/>
                </a:cubicBezTo>
                <a:cubicBezTo>
                  <a:pt x="1457" y="13175"/>
                  <a:pt x="1457" y="13238"/>
                  <a:pt x="1489" y="13270"/>
                </a:cubicBezTo>
                <a:cubicBezTo>
                  <a:pt x="5543" y="18780"/>
                  <a:pt x="13682" y="29453"/>
                  <a:pt x="16627" y="33601"/>
                </a:cubicBezTo>
                <a:cubicBezTo>
                  <a:pt x="15582" y="32271"/>
                  <a:pt x="16310" y="33221"/>
                  <a:pt x="15012" y="31511"/>
                </a:cubicBezTo>
                <a:cubicBezTo>
                  <a:pt x="6714" y="20870"/>
                  <a:pt x="2091" y="15012"/>
                  <a:pt x="1489" y="14441"/>
                </a:cubicBezTo>
                <a:lnTo>
                  <a:pt x="1426" y="14346"/>
                </a:lnTo>
                <a:lnTo>
                  <a:pt x="1394" y="14346"/>
                </a:lnTo>
                <a:cubicBezTo>
                  <a:pt x="1331" y="14299"/>
                  <a:pt x="1291" y="14283"/>
                  <a:pt x="1263" y="14283"/>
                </a:cubicBezTo>
                <a:cubicBezTo>
                  <a:pt x="1236" y="14283"/>
                  <a:pt x="1220" y="14299"/>
                  <a:pt x="1204" y="14315"/>
                </a:cubicBezTo>
                <a:cubicBezTo>
                  <a:pt x="1141" y="14346"/>
                  <a:pt x="1141" y="14441"/>
                  <a:pt x="1172" y="14505"/>
                </a:cubicBezTo>
                <a:lnTo>
                  <a:pt x="15297" y="33823"/>
                </a:lnTo>
                <a:lnTo>
                  <a:pt x="1616" y="16342"/>
                </a:lnTo>
                <a:cubicBezTo>
                  <a:pt x="1576" y="16302"/>
                  <a:pt x="1537" y="16275"/>
                  <a:pt x="1491" y="16275"/>
                </a:cubicBezTo>
                <a:cubicBezTo>
                  <a:pt x="1462" y="16275"/>
                  <a:pt x="1430" y="16286"/>
                  <a:pt x="1394" y="16310"/>
                </a:cubicBezTo>
                <a:cubicBezTo>
                  <a:pt x="1362" y="16342"/>
                  <a:pt x="1362" y="16373"/>
                  <a:pt x="1331" y="16405"/>
                </a:cubicBezTo>
                <a:cubicBezTo>
                  <a:pt x="1267" y="16848"/>
                  <a:pt x="6746" y="24481"/>
                  <a:pt x="11876" y="31448"/>
                </a:cubicBezTo>
                <a:lnTo>
                  <a:pt x="1267" y="17830"/>
                </a:lnTo>
                <a:cubicBezTo>
                  <a:pt x="1248" y="17791"/>
                  <a:pt x="1204" y="17764"/>
                  <a:pt x="1158" y="17764"/>
                </a:cubicBezTo>
                <a:cubicBezTo>
                  <a:pt x="1130" y="17764"/>
                  <a:pt x="1101" y="17774"/>
                  <a:pt x="1077" y="17798"/>
                </a:cubicBezTo>
                <a:cubicBezTo>
                  <a:pt x="1014" y="17830"/>
                  <a:pt x="982" y="17925"/>
                  <a:pt x="1046" y="17988"/>
                </a:cubicBezTo>
                <a:cubicBezTo>
                  <a:pt x="5733" y="24512"/>
                  <a:pt x="12225" y="33601"/>
                  <a:pt x="15962" y="38858"/>
                </a:cubicBezTo>
                <a:cubicBezTo>
                  <a:pt x="11686" y="33411"/>
                  <a:pt x="6588" y="26697"/>
                  <a:pt x="1204" y="19604"/>
                </a:cubicBezTo>
                <a:cubicBezTo>
                  <a:pt x="1185" y="19566"/>
                  <a:pt x="1145" y="19551"/>
                  <a:pt x="1102" y="19551"/>
                </a:cubicBezTo>
                <a:cubicBezTo>
                  <a:pt x="1072" y="19551"/>
                  <a:pt x="1040" y="19559"/>
                  <a:pt x="1014" y="19572"/>
                </a:cubicBezTo>
                <a:cubicBezTo>
                  <a:pt x="982" y="19604"/>
                  <a:pt x="951" y="19635"/>
                  <a:pt x="951" y="19699"/>
                </a:cubicBezTo>
                <a:cubicBezTo>
                  <a:pt x="951" y="19699"/>
                  <a:pt x="951" y="19730"/>
                  <a:pt x="982" y="19794"/>
                </a:cubicBezTo>
                <a:cubicBezTo>
                  <a:pt x="982" y="19794"/>
                  <a:pt x="982" y="19825"/>
                  <a:pt x="1014" y="19825"/>
                </a:cubicBezTo>
                <a:cubicBezTo>
                  <a:pt x="1267" y="20300"/>
                  <a:pt x="1521" y="20554"/>
                  <a:pt x="5764" y="26792"/>
                </a:cubicBezTo>
                <a:cubicBezTo>
                  <a:pt x="9628" y="32144"/>
                  <a:pt x="13903" y="38035"/>
                  <a:pt x="15803" y="40758"/>
                </a:cubicBezTo>
                <a:cubicBezTo>
                  <a:pt x="12731" y="37021"/>
                  <a:pt x="10451" y="33918"/>
                  <a:pt x="5733" y="27616"/>
                </a:cubicBezTo>
                <a:cubicBezTo>
                  <a:pt x="4434" y="25906"/>
                  <a:pt x="3326" y="24417"/>
                  <a:pt x="2534" y="23372"/>
                </a:cubicBezTo>
                <a:cubicBezTo>
                  <a:pt x="1869" y="22485"/>
                  <a:pt x="1521" y="22042"/>
                  <a:pt x="1362" y="21852"/>
                </a:cubicBezTo>
                <a:cubicBezTo>
                  <a:pt x="1331" y="21820"/>
                  <a:pt x="1299" y="21789"/>
                  <a:pt x="1299" y="21757"/>
                </a:cubicBezTo>
                <a:lnTo>
                  <a:pt x="1267" y="21757"/>
                </a:lnTo>
                <a:cubicBezTo>
                  <a:pt x="1215" y="21705"/>
                  <a:pt x="1182" y="21681"/>
                  <a:pt x="1152" y="21681"/>
                </a:cubicBezTo>
                <a:cubicBezTo>
                  <a:pt x="1128" y="21681"/>
                  <a:pt x="1106" y="21697"/>
                  <a:pt x="1077" y="21725"/>
                </a:cubicBezTo>
                <a:cubicBezTo>
                  <a:pt x="1046" y="21725"/>
                  <a:pt x="1014" y="21789"/>
                  <a:pt x="1014" y="21820"/>
                </a:cubicBezTo>
                <a:cubicBezTo>
                  <a:pt x="1014" y="21852"/>
                  <a:pt x="1014" y="21884"/>
                  <a:pt x="1046" y="21915"/>
                </a:cubicBezTo>
                <a:cubicBezTo>
                  <a:pt x="7696" y="30941"/>
                  <a:pt x="11243" y="36008"/>
                  <a:pt x="14727" y="41075"/>
                </a:cubicBezTo>
                <a:cubicBezTo>
                  <a:pt x="10641" y="35786"/>
                  <a:pt x="7633" y="31923"/>
                  <a:pt x="1362" y="23689"/>
                </a:cubicBezTo>
                <a:cubicBezTo>
                  <a:pt x="1325" y="23652"/>
                  <a:pt x="1277" y="23636"/>
                  <a:pt x="1231" y="23636"/>
                </a:cubicBezTo>
                <a:cubicBezTo>
                  <a:pt x="1198" y="23636"/>
                  <a:pt x="1167" y="23644"/>
                  <a:pt x="1141" y="23657"/>
                </a:cubicBezTo>
                <a:cubicBezTo>
                  <a:pt x="1077" y="23720"/>
                  <a:pt x="1077" y="23815"/>
                  <a:pt x="1109" y="23879"/>
                </a:cubicBezTo>
                <a:lnTo>
                  <a:pt x="12826" y="40822"/>
                </a:lnTo>
                <a:cubicBezTo>
                  <a:pt x="7506" y="34013"/>
                  <a:pt x="6524" y="32746"/>
                  <a:pt x="1426" y="25906"/>
                </a:cubicBezTo>
                <a:cubicBezTo>
                  <a:pt x="1394" y="25874"/>
                  <a:pt x="1362" y="25842"/>
                  <a:pt x="1299" y="25842"/>
                </a:cubicBezTo>
                <a:cubicBezTo>
                  <a:pt x="1299" y="25842"/>
                  <a:pt x="1267" y="25842"/>
                  <a:pt x="1236" y="25874"/>
                </a:cubicBezTo>
                <a:cubicBezTo>
                  <a:pt x="1172" y="25937"/>
                  <a:pt x="1141" y="26032"/>
                  <a:pt x="1204" y="26096"/>
                </a:cubicBezTo>
                <a:cubicBezTo>
                  <a:pt x="8995" y="36546"/>
                  <a:pt x="9533" y="37496"/>
                  <a:pt x="12921" y="42627"/>
                </a:cubicBezTo>
                <a:lnTo>
                  <a:pt x="1267" y="27457"/>
                </a:lnTo>
                <a:cubicBezTo>
                  <a:pt x="1248" y="27418"/>
                  <a:pt x="1204" y="27391"/>
                  <a:pt x="1158" y="27391"/>
                </a:cubicBezTo>
                <a:cubicBezTo>
                  <a:pt x="1130" y="27391"/>
                  <a:pt x="1101" y="27402"/>
                  <a:pt x="1077" y="27426"/>
                </a:cubicBezTo>
                <a:cubicBezTo>
                  <a:pt x="1014" y="27457"/>
                  <a:pt x="982" y="27552"/>
                  <a:pt x="1046" y="27647"/>
                </a:cubicBezTo>
                <a:cubicBezTo>
                  <a:pt x="5912" y="34240"/>
                  <a:pt x="8428" y="38203"/>
                  <a:pt x="11212" y="42406"/>
                </a:cubicBezTo>
                <a:lnTo>
                  <a:pt x="11212" y="42406"/>
                </a:lnTo>
                <a:cubicBezTo>
                  <a:pt x="11408" y="42592"/>
                  <a:pt x="11970" y="43342"/>
                  <a:pt x="12700" y="44654"/>
                </a:cubicBezTo>
                <a:cubicBezTo>
                  <a:pt x="3832" y="32778"/>
                  <a:pt x="1932" y="30308"/>
                  <a:pt x="1394" y="29896"/>
                </a:cubicBezTo>
                <a:lnTo>
                  <a:pt x="1362" y="29896"/>
                </a:lnTo>
                <a:cubicBezTo>
                  <a:pt x="1307" y="29859"/>
                  <a:pt x="1262" y="29843"/>
                  <a:pt x="1228" y="29843"/>
                </a:cubicBezTo>
                <a:cubicBezTo>
                  <a:pt x="1204" y="29843"/>
                  <a:pt x="1185" y="29851"/>
                  <a:pt x="1172" y="29864"/>
                </a:cubicBezTo>
                <a:cubicBezTo>
                  <a:pt x="1141" y="29896"/>
                  <a:pt x="1109" y="29928"/>
                  <a:pt x="1109" y="29959"/>
                </a:cubicBezTo>
                <a:cubicBezTo>
                  <a:pt x="1109" y="29991"/>
                  <a:pt x="1109" y="30054"/>
                  <a:pt x="1141" y="30086"/>
                </a:cubicBezTo>
                <a:cubicBezTo>
                  <a:pt x="5764" y="36388"/>
                  <a:pt x="5669" y="36705"/>
                  <a:pt x="10230" y="43197"/>
                </a:cubicBezTo>
                <a:lnTo>
                  <a:pt x="2597" y="33316"/>
                </a:lnTo>
                <a:cubicBezTo>
                  <a:pt x="2562" y="33264"/>
                  <a:pt x="2518" y="33240"/>
                  <a:pt x="2475" y="33240"/>
                </a:cubicBezTo>
                <a:cubicBezTo>
                  <a:pt x="2439" y="33240"/>
                  <a:pt x="2404" y="33256"/>
                  <a:pt x="2376" y="33284"/>
                </a:cubicBezTo>
                <a:cubicBezTo>
                  <a:pt x="2344" y="33284"/>
                  <a:pt x="2312" y="33348"/>
                  <a:pt x="2312" y="33379"/>
                </a:cubicBezTo>
                <a:cubicBezTo>
                  <a:pt x="2312" y="33379"/>
                  <a:pt x="2312" y="33443"/>
                  <a:pt x="2344" y="33474"/>
                </a:cubicBezTo>
                <a:lnTo>
                  <a:pt x="2344" y="33506"/>
                </a:lnTo>
                <a:lnTo>
                  <a:pt x="2407" y="33569"/>
                </a:lnTo>
                <a:cubicBezTo>
                  <a:pt x="2497" y="33725"/>
                  <a:pt x="2513" y="33787"/>
                  <a:pt x="2480" y="33787"/>
                </a:cubicBezTo>
                <a:cubicBezTo>
                  <a:pt x="2345" y="33787"/>
                  <a:pt x="1410" y="32782"/>
                  <a:pt x="1235" y="32782"/>
                </a:cubicBezTo>
                <a:cubicBezTo>
                  <a:pt x="1054" y="32782"/>
                  <a:pt x="1689" y="33861"/>
                  <a:pt x="4878" y="38256"/>
                </a:cubicBezTo>
                <a:lnTo>
                  <a:pt x="2122" y="35216"/>
                </a:lnTo>
                <a:cubicBezTo>
                  <a:pt x="2085" y="35179"/>
                  <a:pt x="2037" y="35164"/>
                  <a:pt x="1991" y="35164"/>
                </a:cubicBezTo>
                <a:cubicBezTo>
                  <a:pt x="1959" y="35164"/>
                  <a:pt x="1927" y="35171"/>
                  <a:pt x="1901" y="35185"/>
                </a:cubicBezTo>
                <a:cubicBezTo>
                  <a:pt x="1837" y="35248"/>
                  <a:pt x="1837" y="35343"/>
                  <a:pt x="1869" y="35406"/>
                </a:cubicBezTo>
                <a:lnTo>
                  <a:pt x="5448" y="41012"/>
                </a:lnTo>
                <a:lnTo>
                  <a:pt x="1679" y="36831"/>
                </a:lnTo>
                <a:cubicBezTo>
                  <a:pt x="1659" y="36792"/>
                  <a:pt x="1616" y="36765"/>
                  <a:pt x="1570" y="36765"/>
                </a:cubicBezTo>
                <a:cubicBezTo>
                  <a:pt x="1542" y="36765"/>
                  <a:pt x="1513" y="36776"/>
                  <a:pt x="1489" y="36800"/>
                </a:cubicBezTo>
                <a:cubicBezTo>
                  <a:pt x="1426" y="36831"/>
                  <a:pt x="1394" y="36926"/>
                  <a:pt x="1457" y="36990"/>
                </a:cubicBezTo>
                <a:lnTo>
                  <a:pt x="7696" y="46237"/>
                </a:lnTo>
                <a:cubicBezTo>
                  <a:pt x="6678" y="44977"/>
                  <a:pt x="6394" y="44663"/>
                  <a:pt x="6362" y="44663"/>
                </a:cubicBezTo>
                <a:cubicBezTo>
                  <a:pt x="6330" y="44663"/>
                  <a:pt x="6543" y="44970"/>
                  <a:pt x="6532" y="44970"/>
                </a:cubicBezTo>
                <a:cubicBezTo>
                  <a:pt x="6520" y="44970"/>
                  <a:pt x="6205" y="44554"/>
                  <a:pt x="4846" y="42753"/>
                </a:cubicBezTo>
                <a:cubicBezTo>
                  <a:pt x="3896" y="41487"/>
                  <a:pt x="3072" y="40442"/>
                  <a:pt x="2534" y="39713"/>
                </a:cubicBezTo>
                <a:cubicBezTo>
                  <a:pt x="2091" y="39143"/>
                  <a:pt x="1837" y="38827"/>
                  <a:pt x="1711" y="38637"/>
                </a:cubicBezTo>
                <a:cubicBezTo>
                  <a:pt x="1679" y="38605"/>
                  <a:pt x="1647" y="38573"/>
                  <a:pt x="1616" y="38542"/>
                </a:cubicBezTo>
                <a:cubicBezTo>
                  <a:pt x="1568" y="38494"/>
                  <a:pt x="1536" y="38478"/>
                  <a:pt x="1509" y="38478"/>
                </a:cubicBezTo>
                <a:cubicBezTo>
                  <a:pt x="1481" y="38478"/>
                  <a:pt x="1457" y="38494"/>
                  <a:pt x="1426" y="38510"/>
                </a:cubicBezTo>
                <a:cubicBezTo>
                  <a:pt x="1394" y="38542"/>
                  <a:pt x="1362" y="38573"/>
                  <a:pt x="1362" y="38605"/>
                </a:cubicBezTo>
                <a:cubicBezTo>
                  <a:pt x="1362" y="38637"/>
                  <a:pt x="1362" y="38700"/>
                  <a:pt x="1394" y="38732"/>
                </a:cubicBezTo>
                <a:cubicBezTo>
                  <a:pt x="6841" y="46079"/>
                  <a:pt x="3611" y="42025"/>
                  <a:pt x="6556" y="46364"/>
                </a:cubicBezTo>
                <a:lnTo>
                  <a:pt x="1806" y="40948"/>
                </a:lnTo>
                <a:cubicBezTo>
                  <a:pt x="1786" y="40909"/>
                  <a:pt x="1742" y="40882"/>
                  <a:pt x="1697" y="40882"/>
                </a:cubicBezTo>
                <a:cubicBezTo>
                  <a:pt x="1669" y="40882"/>
                  <a:pt x="1640" y="40892"/>
                  <a:pt x="1616" y="40917"/>
                </a:cubicBezTo>
                <a:cubicBezTo>
                  <a:pt x="1552" y="40917"/>
                  <a:pt x="1552" y="40980"/>
                  <a:pt x="1521" y="41012"/>
                </a:cubicBezTo>
                <a:cubicBezTo>
                  <a:pt x="1489" y="41265"/>
                  <a:pt x="3009" y="43482"/>
                  <a:pt x="4149" y="45002"/>
                </a:cubicBezTo>
                <a:cubicBezTo>
                  <a:pt x="2281" y="42658"/>
                  <a:pt x="1806" y="42278"/>
                  <a:pt x="1394" y="41867"/>
                </a:cubicBezTo>
                <a:cubicBezTo>
                  <a:pt x="1362" y="41803"/>
                  <a:pt x="1331" y="41740"/>
                  <a:pt x="1299" y="41708"/>
                </a:cubicBezTo>
                <a:lnTo>
                  <a:pt x="1267" y="41708"/>
                </a:lnTo>
                <a:cubicBezTo>
                  <a:pt x="1204" y="41661"/>
                  <a:pt x="1164" y="41645"/>
                  <a:pt x="1137" y="41645"/>
                </a:cubicBezTo>
                <a:cubicBezTo>
                  <a:pt x="1109" y="41645"/>
                  <a:pt x="1093" y="41661"/>
                  <a:pt x="1077" y="41677"/>
                </a:cubicBezTo>
                <a:cubicBezTo>
                  <a:pt x="1046" y="41708"/>
                  <a:pt x="1014" y="41740"/>
                  <a:pt x="1014" y="41772"/>
                </a:cubicBezTo>
                <a:cubicBezTo>
                  <a:pt x="1014" y="41803"/>
                  <a:pt x="1046" y="41898"/>
                  <a:pt x="1046" y="41898"/>
                </a:cubicBezTo>
                <a:lnTo>
                  <a:pt x="3737" y="45065"/>
                </a:lnTo>
                <a:lnTo>
                  <a:pt x="3737" y="45065"/>
                </a:lnTo>
                <a:lnTo>
                  <a:pt x="317" y="42848"/>
                </a:lnTo>
                <a:cubicBezTo>
                  <a:pt x="317" y="42848"/>
                  <a:pt x="286" y="42785"/>
                  <a:pt x="286" y="42753"/>
                </a:cubicBezTo>
                <a:lnTo>
                  <a:pt x="254" y="42785"/>
                </a:lnTo>
                <a:cubicBezTo>
                  <a:pt x="174" y="42725"/>
                  <a:pt x="131" y="42703"/>
                  <a:pt x="103" y="42703"/>
                </a:cubicBezTo>
                <a:cubicBezTo>
                  <a:pt x="87" y="42703"/>
                  <a:pt x="75" y="42710"/>
                  <a:pt x="64" y="42722"/>
                </a:cubicBezTo>
                <a:cubicBezTo>
                  <a:pt x="32" y="42753"/>
                  <a:pt x="0" y="42785"/>
                  <a:pt x="0" y="42817"/>
                </a:cubicBezTo>
                <a:cubicBezTo>
                  <a:pt x="0" y="42880"/>
                  <a:pt x="0" y="42912"/>
                  <a:pt x="32" y="42943"/>
                </a:cubicBezTo>
                <a:cubicBezTo>
                  <a:pt x="127" y="43038"/>
                  <a:pt x="222" y="43133"/>
                  <a:pt x="222" y="43133"/>
                </a:cubicBezTo>
                <a:cubicBezTo>
                  <a:pt x="222" y="43133"/>
                  <a:pt x="4656" y="46174"/>
                  <a:pt x="4878" y="46427"/>
                </a:cubicBezTo>
                <a:cubicBezTo>
                  <a:pt x="4971" y="46521"/>
                  <a:pt x="5021" y="46548"/>
                  <a:pt x="5058" y="46548"/>
                </a:cubicBezTo>
                <a:cubicBezTo>
                  <a:pt x="5084" y="46548"/>
                  <a:pt x="5105" y="46535"/>
                  <a:pt x="5131" y="46522"/>
                </a:cubicBezTo>
                <a:cubicBezTo>
                  <a:pt x="5163" y="46522"/>
                  <a:pt x="5163" y="46459"/>
                  <a:pt x="5194" y="46427"/>
                </a:cubicBezTo>
                <a:cubicBezTo>
                  <a:pt x="5194" y="46237"/>
                  <a:pt x="4022" y="44400"/>
                  <a:pt x="2534" y="42342"/>
                </a:cubicBezTo>
                <a:lnTo>
                  <a:pt x="2534" y="42342"/>
                </a:lnTo>
                <a:lnTo>
                  <a:pt x="7791" y="48454"/>
                </a:lnTo>
                <a:cubicBezTo>
                  <a:pt x="7828" y="48491"/>
                  <a:pt x="7876" y="48506"/>
                  <a:pt x="7922" y="48506"/>
                </a:cubicBezTo>
                <a:cubicBezTo>
                  <a:pt x="7955" y="48506"/>
                  <a:pt x="7987" y="48499"/>
                  <a:pt x="8013" y="48486"/>
                </a:cubicBezTo>
                <a:cubicBezTo>
                  <a:pt x="8044" y="48454"/>
                  <a:pt x="8076" y="48391"/>
                  <a:pt x="8076" y="48359"/>
                </a:cubicBezTo>
                <a:cubicBezTo>
                  <a:pt x="8139" y="48011"/>
                  <a:pt x="7664" y="47060"/>
                  <a:pt x="4244" y="42342"/>
                </a:cubicBezTo>
                <a:lnTo>
                  <a:pt x="4244" y="42342"/>
                </a:lnTo>
                <a:cubicBezTo>
                  <a:pt x="9628" y="49341"/>
                  <a:pt x="8773" y="48074"/>
                  <a:pt x="9248" y="48391"/>
                </a:cubicBezTo>
                <a:lnTo>
                  <a:pt x="9280" y="48391"/>
                </a:lnTo>
                <a:cubicBezTo>
                  <a:pt x="9340" y="48451"/>
                  <a:pt x="9387" y="48473"/>
                  <a:pt x="9422" y="48473"/>
                </a:cubicBezTo>
                <a:cubicBezTo>
                  <a:pt x="9442" y="48473"/>
                  <a:pt x="9458" y="48465"/>
                  <a:pt x="9470" y="48454"/>
                </a:cubicBezTo>
                <a:cubicBezTo>
                  <a:pt x="9501" y="48422"/>
                  <a:pt x="9533" y="48391"/>
                  <a:pt x="9533" y="48327"/>
                </a:cubicBezTo>
                <a:cubicBezTo>
                  <a:pt x="9533" y="48296"/>
                  <a:pt x="9533" y="48264"/>
                  <a:pt x="9501" y="48232"/>
                </a:cubicBezTo>
                <a:lnTo>
                  <a:pt x="1964" y="37433"/>
                </a:lnTo>
                <a:lnTo>
                  <a:pt x="10040" y="47409"/>
                </a:lnTo>
                <a:cubicBezTo>
                  <a:pt x="10055" y="47440"/>
                  <a:pt x="10087" y="47456"/>
                  <a:pt x="10123" y="47456"/>
                </a:cubicBezTo>
                <a:cubicBezTo>
                  <a:pt x="10158" y="47456"/>
                  <a:pt x="10198" y="47440"/>
                  <a:pt x="10230" y="47409"/>
                </a:cubicBezTo>
                <a:cubicBezTo>
                  <a:pt x="10325" y="47377"/>
                  <a:pt x="10325" y="47282"/>
                  <a:pt x="10261" y="47219"/>
                </a:cubicBezTo>
                <a:lnTo>
                  <a:pt x="3136" y="36831"/>
                </a:lnTo>
                <a:lnTo>
                  <a:pt x="3136" y="36831"/>
                </a:lnTo>
                <a:lnTo>
                  <a:pt x="10895" y="46490"/>
                </a:lnTo>
                <a:cubicBezTo>
                  <a:pt x="10914" y="46530"/>
                  <a:pt x="10958" y="46557"/>
                  <a:pt x="11004" y="46557"/>
                </a:cubicBezTo>
                <a:cubicBezTo>
                  <a:pt x="11032" y="46557"/>
                  <a:pt x="11060" y="46546"/>
                  <a:pt x="11085" y="46522"/>
                </a:cubicBezTo>
                <a:cubicBezTo>
                  <a:pt x="11148" y="46490"/>
                  <a:pt x="11180" y="46395"/>
                  <a:pt x="11116" y="46332"/>
                </a:cubicBezTo>
                <a:cubicBezTo>
                  <a:pt x="6239" y="39618"/>
                  <a:pt x="6999" y="40378"/>
                  <a:pt x="2597" y="34171"/>
                </a:cubicBezTo>
                <a:lnTo>
                  <a:pt x="2597" y="34171"/>
                </a:lnTo>
                <a:lnTo>
                  <a:pt x="12446" y="46585"/>
                </a:lnTo>
                <a:cubicBezTo>
                  <a:pt x="12486" y="46625"/>
                  <a:pt x="12525" y="46652"/>
                  <a:pt x="12571" y="46652"/>
                </a:cubicBezTo>
                <a:cubicBezTo>
                  <a:pt x="12600" y="46652"/>
                  <a:pt x="12632" y="46641"/>
                  <a:pt x="12668" y="46617"/>
                </a:cubicBezTo>
                <a:cubicBezTo>
                  <a:pt x="12700" y="46585"/>
                  <a:pt x="12700" y="46554"/>
                  <a:pt x="12731" y="46522"/>
                </a:cubicBezTo>
                <a:cubicBezTo>
                  <a:pt x="12731" y="46490"/>
                  <a:pt x="12700" y="46459"/>
                  <a:pt x="12700" y="46395"/>
                </a:cubicBezTo>
                <a:cubicBezTo>
                  <a:pt x="12035" y="44970"/>
                  <a:pt x="12858" y="45604"/>
                  <a:pt x="5796" y="35945"/>
                </a:cubicBezTo>
                <a:lnTo>
                  <a:pt x="5796" y="35945"/>
                </a:lnTo>
                <a:cubicBezTo>
                  <a:pt x="7674" y="38419"/>
                  <a:pt x="9918" y="41428"/>
                  <a:pt x="12050" y="44282"/>
                </a:cubicBezTo>
                <a:lnTo>
                  <a:pt x="12050" y="44282"/>
                </a:lnTo>
                <a:cubicBezTo>
                  <a:pt x="11923" y="44110"/>
                  <a:pt x="11874" y="44040"/>
                  <a:pt x="11880" y="44040"/>
                </a:cubicBezTo>
                <a:lnTo>
                  <a:pt x="11880" y="44040"/>
                </a:lnTo>
                <a:cubicBezTo>
                  <a:pt x="11907" y="44040"/>
                  <a:pt x="12880" y="45234"/>
                  <a:pt x="13113" y="45234"/>
                </a:cubicBezTo>
                <a:cubicBezTo>
                  <a:pt x="13125" y="45234"/>
                  <a:pt x="13135" y="45230"/>
                  <a:pt x="13143" y="45224"/>
                </a:cubicBezTo>
                <a:cubicBezTo>
                  <a:pt x="13175" y="45192"/>
                  <a:pt x="13206" y="45160"/>
                  <a:pt x="13206" y="45129"/>
                </a:cubicBezTo>
                <a:cubicBezTo>
                  <a:pt x="13302" y="44685"/>
                  <a:pt x="8678" y="37750"/>
                  <a:pt x="2059" y="28692"/>
                </a:cubicBezTo>
                <a:lnTo>
                  <a:pt x="2059" y="28692"/>
                </a:lnTo>
                <a:lnTo>
                  <a:pt x="13935" y="44495"/>
                </a:lnTo>
                <a:cubicBezTo>
                  <a:pt x="13972" y="44532"/>
                  <a:pt x="14020" y="44548"/>
                  <a:pt x="14066" y="44548"/>
                </a:cubicBezTo>
                <a:cubicBezTo>
                  <a:pt x="14099" y="44548"/>
                  <a:pt x="14130" y="44540"/>
                  <a:pt x="14157" y="44527"/>
                </a:cubicBezTo>
                <a:cubicBezTo>
                  <a:pt x="14188" y="44495"/>
                  <a:pt x="14220" y="44432"/>
                  <a:pt x="14220" y="44400"/>
                </a:cubicBezTo>
                <a:cubicBezTo>
                  <a:pt x="14283" y="43989"/>
                  <a:pt x="11306" y="39682"/>
                  <a:pt x="7411" y="34298"/>
                </a:cubicBezTo>
                <a:lnTo>
                  <a:pt x="7411" y="34298"/>
                </a:lnTo>
                <a:cubicBezTo>
                  <a:pt x="13302" y="42025"/>
                  <a:pt x="14853" y="43925"/>
                  <a:pt x="15328" y="44369"/>
                </a:cubicBezTo>
                <a:lnTo>
                  <a:pt x="15392" y="44400"/>
                </a:lnTo>
                <a:cubicBezTo>
                  <a:pt x="15455" y="44448"/>
                  <a:pt x="15495" y="44464"/>
                  <a:pt x="15522" y="44464"/>
                </a:cubicBezTo>
                <a:cubicBezTo>
                  <a:pt x="15550" y="44464"/>
                  <a:pt x="15566" y="44448"/>
                  <a:pt x="15582" y="44432"/>
                </a:cubicBezTo>
                <a:cubicBezTo>
                  <a:pt x="15645" y="44400"/>
                  <a:pt x="15677" y="44305"/>
                  <a:pt x="15613" y="44242"/>
                </a:cubicBezTo>
                <a:lnTo>
                  <a:pt x="7291" y="31963"/>
                </a:lnTo>
                <a:lnTo>
                  <a:pt x="7291" y="31963"/>
                </a:lnTo>
                <a:cubicBezTo>
                  <a:pt x="6579" y="31029"/>
                  <a:pt x="4279" y="27991"/>
                  <a:pt x="4283" y="27991"/>
                </a:cubicBezTo>
                <a:lnTo>
                  <a:pt x="4283" y="27991"/>
                </a:lnTo>
                <a:cubicBezTo>
                  <a:pt x="4283" y="27991"/>
                  <a:pt x="4385" y="28125"/>
                  <a:pt x="4624" y="28439"/>
                </a:cubicBezTo>
                <a:cubicBezTo>
                  <a:pt x="7474" y="32176"/>
                  <a:pt x="10325" y="35881"/>
                  <a:pt x="12478" y="38668"/>
                </a:cubicBezTo>
                <a:cubicBezTo>
                  <a:pt x="15654" y="42775"/>
                  <a:pt x="16084" y="43355"/>
                  <a:pt x="16245" y="43355"/>
                </a:cubicBezTo>
                <a:cubicBezTo>
                  <a:pt x="16270" y="43355"/>
                  <a:pt x="16289" y="43341"/>
                  <a:pt x="16310" y="43324"/>
                </a:cubicBezTo>
                <a:cubicBezTo>
                  <a:pt x="16342" y="43324"/>
                  <a:pt x="16342" y="43260"/>
                  <a:pt x="16373" y="43229"/>
                </a:cubicBezTo>
                <a:cubicBezTo>
                  <a:pt x="16405" y="42880"/>
                  <a:pt x="12890" y="37908"/>
                  <a:pt x="8646" y="32018"/>
                </a:cubicBezTo>
                <a:lnTo>
                  <a:pt x="8646" y="32018"/>
                </a:lnTo>
                <a:cubicBezTo>
                  <a:pt x="15592" y="41182"/>
                  <a:pt x="16702" y="42331"/>
                  <a:pt x="17007" y="42331"/>
                </a:cubicBezTo>
                <a:cubicBezTo>
                  <a:pt x="17033" y="42331"/>
                  <a:pt x="17053" y="42323"/>
                  <a:pt x="17070" y="42310"/>
                </a:cubicBezTo>
                <a:cubicBezTo>
                  <a:pt x="17102" y="42278"/>
                  <a:pt x="17133" y="42247"/>
                  <a:pt x="17133" y="42215"/>
                </a:cubicBezTo>
                <a:cubicBezTo>
                  <a:pt x="17133" y="42057"/>
                  <a:pt x="16658" y="41328"/>
                  <a:pt x="5986" y="26602"/>
                </a:cubicBezTo>
                <a:cubicBezTo>
                  <a:pt x="5068" y="25336"/>
                  <a:pt x="4149" y="24069"/>
                  <a:pt x="3262" y="22834"/>
                </a:cubicBezTo>
                <a:lnTo>
                  <a:pt x="3262" y="22834"/>
                </a:lnTo>
                <a:cubicBezTo>
                  <a:pt x="4593" y="24576"/>
                  <a:pt x="6018" y="26444"/>
                  <a:pt x="7443" y="28281"/>
                </a:cubicBezTo>
                <a:cubicBezTo>
                  <a:pt x="15613" y="38953"/>
                  <a:pt x="17545" y="41360"/>
                  <a:pt x="18084" y="41867"/>
                </a:cubicBezTo>
                <a:cubicBezTo>
                  <a:pt x="18189" y="41951"/>
                  <a:pt x="18238" y="41979"/>
                  <a:pt x="18269" y="41979"/>
                </a:cubicBezTo>
                <a:cubicBezTo>
                  <a:pt x="18284" y="41979"/>
                  <a:pt x="18295" y="41972"/>
                  <a:pt x="18305" y="41962"/>
                </a:cubicBezTo>
                <a:cubicBezTo>
                  <a:pt x="18337" y="41930"/>
                  <a:pt x="18369" y="41898"/>
                  <a:pt x="18369" y="41867"/>
                </a:cubicBezTo>
                <a:cubicBezTo>
                  <a:pt x="18369" y="41772"/>
                  <a:pt x="18400" y="41645"/>
                  <a:pt x="5099" y="23214"/>
                </a:cubicBezTo>
                <a:lnTo>
                  <a:pt x="5099" y="23214"/>
                </a:lnTo>
                <a:lnTo>
                  <a:pt x="17355" y="39017"/>
                </a:lnTo>
                <a:cubicBezTo>
                  <a:pt x="17392" y="39054"/>
                  <a:pt x="17440" y="39069"/>
                  <a:pt x="17486" y="39069"/>
                </a:cubicBezTo>
                <a:cubicBezTo>
                  <a:pt x="17519" y="39069"/>
                  <a:pt x="17551" y="39061"/>
                  <a:pt x="17577" y="39048"/>
                </a:cubicBezTo>
                <a:cubicBezTo>
                  <a:pt x="17640" y="38985"/>
                  <a:pt x="17640" y="38890"/>
                  <a:pt x="17608" y="38827"/>
                </a:cubicBezTo>
                <a:cubicBezTo>
                  <a:pt x="12066" y="31384"/>
                  <a:pt x="6271" y="23340"/>
                  <a:pt x="3104" y="18717"/>
                </a:cubicBezTo>
                <a:lnTo>
                  <a:pt x="3104" y="18717"/>
                </a:lnTo>
                <a:lnTo>
                  <a:pt x="17197" y="36863"/>
                </a:lnTo>
                <a:cubicBezTo>
                  <a:pt x="17216" y="36902"/>
                  <a:pt x="17260" y="36929"/>
                  <a:pt x="17306" y="36929"/>
                </a:cubicBezTo>
                <a:cubicBezTo>
                  <a:pt x="17334" y="36929"/>
                  <a:pt x="17363" y="36919"/>
                  <a:pt x="17387" y="36895"/>
                </a:cubicBezTo>
                <a:cubicBezTo>
                  <a:pt x="17450" y="36863"/>
                  <a:pt x="17482" y="36768"/>
                  <a:pt x="17418" y="36705"/>
                </a:cubicBezTo>
                <a:lnTo>
                  <a:pt x="6968" y="21694"/>
                </a:lnTo>
                <a:lnTo>
                  <a:pt x="6968" y="21694"/>
                </a:lnTo>
                <a:cubicBezTo>
                  <a:pt x="9216" y="24544"/>
                  <a:pt x="14758" y="31511"/>
                  <a:pt x="15835" y="32904"/>
                </a:cubicBezTo>
                <a:cubicBezTo>
                  <a:pt x="17364" y="34855"/>
                  <a:pt x="17620" y="35182"/>
                  <a:pt x="17736" y="35182"/>
                </a:cubicBezTo>
                <a:cubicBezTo>
                  <a:pt x="17760" y="35182"/>
                  <a:pt x="17777" y="35169"/>
                  <a:pt x="17799" y="35153"/>
                </a:cubicBezTo>
                <a:cubicBezTo>
                  <a:pt x="17830" y="35121"/>
                  <a:pt x="17862" y="35090"/>
                  <a:pt x="17862" y="35058"/>
                </a:cubicBezTo>
                <a:cubicBezTo>
                  <a:pt x="17925" y="34710"/>
                  <a:pt x="15297" y="30973"/>
                  <a:pt x="10198" y="24005"/>
                </a:cubicBezTo>
                <a:lnTo>
                  <a:pt x="10198" y="24005"/>
                </a:lnTo>
                <a:cubicBezTo>
                  <a:pt x="13745" y="28471"/>
                  <a:pt x="14093" y="28629"/>
                  <a:pt x="17323" y="32778"/>
                </a:cubicBezTo>
                <a:cubicBezTo>
                  <a:pt x="17355" y="32809"/>
                  <a:pt x="17418" y="32841"/>
                  <a:pt x="17482" y="32841"/>
                </a:cubicBezTo>
                <a:cubicBezTo>
                  <a:pt x="17545" y="32809"/>
                  <a:pt x="17577" y="32778"/>
                  <a:pt x="17577" y="32714"/>
                </a:cubicBezTo>
                <a:cubicBezTo>
                  <a:pt x="17608" y="32683"/>
                  <a:pt x="17608" y="32683"/>
                  <a:pt x="17545" y="32588"/>
                </a:cubicBezTo>
                <a:lnTo>
                  <a:pt x="17577" y="32588"/>
                </a:lnTo>
                <a:cubicBezTo>
                  <a:pt x="17577" y="32588"/>
                  <a:pt x="17513" y="32524"/>
                  <a:pt x="17450" y="32429"/>
                </a:cubicBezTo>
                <a:cubicBezTo>
                  <a:pt x="16975" y="31701"/>
                  <a:pt x="15835" y="30118"/>
                  <a:pt x="11560" y="23910"/>
                </a:cubicBezTo>
                <a:cubicBezTo>
                  <a:pt x="11002" y="23200"/>
                  <a:pt x="10596" y="22656"/>
                  <a:pt x="10628" y="22656"/>
                </a:cubicBezTo>
                <a:cubicBezTo>
                  <a:pt x="10688" y="22656"/>
                  <a:pt x="12328" y="24618"/>
                  <a:pt x="17513" y="31131"/>
                </a:cubicBezTo>
                <a:cubicBezTo>
                  <a:pt x="17533" y="31170"/>
                  <a:pt x="17577" y="31197"/>
                  <a:pt x="17622" y="31197"/>
                </a:cubicBezTo>
                <a:cubicBezTo>
                  <a:pt x="17650" y="31197"/>
                  <a:pt x="17679" y="31187"/>
                  <a:pt x="17704" y="31163"/>
                </a:cubicBezTo>
                <a:cubicBezTo>
                  <a:pt x="17767" y="31131"/>
                  <a:pt x="17799" y="31036"/>
                  <a:pt x="17735" y="30973"/>
                </a:cubicBezTo>
                <a:cubicBezTo>
                  <a:pt x="13935" y="25811"/>
                  <a:pt x="13872" y="25367"/>
                  <a:pt x="11180" y="21535"/>
                </a:cubicBezTo>
                <a:lnTo>
                  <a:pt x="11180" y="21535"/>
                </a:lnTo>
                <a:lnTo>
                  <a:pt x="16912" y="28534"/>
                </a:lnTo>
                <a:cubicBezTo>
                  <a:pt x="16931" y="28573"/>
                  <a:pt x="16975" y="28600"/>
                  <a:pt x="17021" y="28600"/>
                </a:cubicBezTo>
                <a:cubicBezTo>
                  <a:pt x="17049" y="28600"/>
                  <a:pt x="17078" y="28590"/>
                  <a:pt x="17102" y="28566"/>
                </a:cubicBezTo>
                <a:cubicBezTo>
                  <a:pt x="17197" y="28534"/>
                  <a:pt x="17197" y="28439"/>
                  <a:pt x="17133" y="28376"/>
                </a:cubicBezTo>
                <a:lnTo>
                  <a:pt x="13080" y="22200"/>
                </a:lnTo>
                <a:lnTo>
                  <a:pt x="13080" y="22200"/>
                </a:lnTo>
                <a:cubicBezTo>
                  <a:pt x="13080" y="22201"/>
                  <a:pt x="16563" y="25937"/>
                  <a:pt x="16753" y="26159"/>
                </a:cubicBezTo>
                <a:cubicBezTo>
                  <a:pt x="16785" y="26159"/>
                  <a:pt x="16785" y="26191"/>
                  <a:pt x="16785" y="26191"/>
                </a:cubicBezTo>
                <a:cubicBezTo>
                  <a:pt x="16873" y="26261"/>
                  <a:pt x="16921" y="26282"/>
                  <a:pt x="16953" y="26282"/>
                </a:cubicBezTo>
                <a:cubicBezTo>
                  <a:pt x="16978" y="26282"/>
                  <a:pt x="16993" y="26268"/>
                  <a:pt x="17007" y="26254"/>
                </a:cubicBezTo>
                <a:cubicBezTo>
                  <a:pt x="17038" y="26222"/>
                  <a:pt x="17070" y="26191"/>
                  <a:pt x="17070" y="26159"/>
                </a:cubicBezTo>
                <a:cubicBezTo>
                  <a:pt x="17070" y="26127"/>
                  <a:pt x="17070" y="26127"/>
                  <a:pt x="17007" y="26032"/>
                </a:cubicBezTo>
                <a:lnTo>
                  <a:pt x="17038" y="26001"/>
                </a:lnTo>
                <a:cubicBezTo>
                  <a:pt x="17038" y="26001"/>
                  <a:pt x="17007" y="26001"/>
                  <a:pt x="17007" y="25969"/>
                </a:cubicBezTo>
                <a:cubicBezTo>
                  <a:pt x="16658" y="25431"/>
                  <a:pt x="15613" y="23625"/>
                  <a:pt x="14030" y="21060"/>
                </a:cubicBezTo>
                <a:lnTo>
                  <a:pt x="14030" y="21060"/>
                </a:lnTo>
                <a:cubicBezTo>
                  <a:pt x="15740" y="23214"/>
                  <a:pt x="16722" y="23910"/>
                  <a:pt x="17133" y="24291"/>
                </a:cubicBezTo>
                <a:cubicBezTo>
                  <a:pt x="17227" y="24384"/>
                  <a:pt x="17277" y="24411"/>
                  <a:pt x="17308" y="24411"/>
                </a:cubicBezTo>
                <a:cubicBezTo>
                  <a:pt x="17329" y="24411"/>
                  <a:pt x="17342" y="24398"/>
                  <a:pt x="17355" y="24386"/>
                </a:cubicBezTo>
                <a:cubicBezTo>
                  <a:pt x="17418" y="24354"/>
                  <a:pt x="17418" y="24322"/>
                  <a:pt x="17418" y="24291"/>
                </a:cubicBezTo>
                <a:cubicBezTo>
                  <a:pt x="17450" y="24164"/>
                  <a:pt x="11339" y="16279"/>
                  <a:pt x="11338" y="16278"/>
                </a:cubicBezTo>
                <a:lnTo>
                  <a:pt x="11338" y="16278"/>
                </a:lnTo>
                <a:lnTo>
                  <a:pt x="17260" y="22739"/>
                </a:lnTo>
                <a:cubicBezTo>
                  <a:pt x="17297" y="22776"/>
                  <a:pt x="17345" y="22791"/>
                  <a:pt x="17391" y="22791"/>
                </a:cubicBezTo>
                <a:cubicBezTo>
                  <a:pt x="17424" y="22791"/>
                  <a:pt x="17456" y="22784"/>
                  <a:pt x="17482" y="22770"/>
                </a:cubicBezTo>
                <a:cubicBezTo>
                  <a:pt x="17513" y="22739"/>
                  <a:pt x="17545" y="22707"/>
                  <a:pt x="17545" y="22675"/>
                </a:cubicBezTo>
                <a:cubicBezTo>
                  <a:pt x="17577" y="22422"/>
                  <a:pt x="15708" y="19445"/>
                  <a:pt x="14537" y="17798"/>
                </a:cubicBezTo>
                <a:lnTo>
                  <a:pt x="14537" y="17798"/>
                </a:lnTo>
                <a:cubicBezTo>
                  <a:pt x="15279" y="18676"/>
                  <a:pt x="15441" y="18854"/>
                  <a:pt x="15452" y="18854"/>
                </a:cubicBezTo>
                <a:cubicBezTo>
                  <a:pt x="15460" y="18854"/>
                  <a:pt x="15397" y="18772"/>
                  <a:pt x="15400" y="18772"/>
                </a:cubicBezTo>
                <a:lnTo>
                  <a:pt x="15400" y="18772"/>
                </a:lnTo>
                <a:cubicBezTo>
                  <a:pt x="15404" y="18772"/>
                  <a:pt x="15662" y="19096"/>
                  <a:pt x="17228" y="21029"/>
                </a:cubicBezTo>
                <a:cubicBezTo>
                  <a:pt x="17248" y="21068"/>
                  <a:pt x="17292" y="21095"/>
                  <a:pt x="17337" y="21095"/>
                </a:cubicBezTo>
                <a:cubicBezTo>
                  <a:pt x="17365" y="21095"/>
                  <a:pt x="17394" y="21084"/>
                  <a:pt x="17418" y="21060"/>
                </a:cubicBezTo>
                <a:cubicBezTo>
                  <a:pt x="17482" y="20997"/>
                  <a:pt x="17513" y="20902"/>
                  <a:pt x="17450" y="20839"/>
                </a:cubicBezTo>
                <a:cubicBezTo>
                  <a:pt x="16092" y="18983"/>
                  <a:pt x="15103" y="17601"/>
                  <a:pt x="15183" y="17601"/>
                </a:cubicBezTo>
                <a:cubicBezTo>
                  <a:pt x="15235" y="17601"/>
                  <a:pt x="15746" y="18194"/>
                  <a:pt x="16912" y="19635"/>
                </a:cubicBezTo>
                <a:cubicBezTo>
                  <a:pt x="16930" y="19672"/>
                  <a:pt x="16971" y="19688"/>
                  <a:pt x="17014" y="19688"/>
                </a:cubicBezTo>
                <a:cubicBezTo>
                  <a:pt x="17044" y="19688"/>
                  <a:pt x="17076" y="19680"/>
                  <a:pt x="17102" y="19667"/>
                </a:cubicBezTo>
                <a:cubicBezTo>
                  <a:pt x="17165" y="19604"/>
                  <a:pt x="17197" y="19509"/>
                  <a:pt x="17133" y="19445"/>
                </a:cubicBezTo>
                <a:lnTo>
                  <a:pt x="16025" y="17482"/>
                </a:lnTo>
                <a:lnTo>
                  <a:pt x="16025" y="17482"/>
                </a:lnTo>
                <a:cubicBezTo>
                  <a:pt x="16025" y="17482"/>
                  <a:pt x="16215" y="17513"/>
                  <a:pt x="16595" y="17608"/>
                </a:cubicBezTo>
                <a:cubicBezTo>
                  <a:pt x="16634" y="17615"/>
                  <a:pt x="16672" y="17618"/>
                  <a:pt x="16709" y="17618"/>
                </a:cubicBezTo>
                <a:cubicBezTo>
                  <a:pt x="17042" y="17618"/>
                  <a:pt x="17317" y="17370"/>
                  <a:pt x="17260" y="16943"/>
                </a:cubicBezTo>
                <a:cubicBezTo>
                  <a:pt x="17197" y="16500"/>
                  <a:pt x="15740" y="13713"/>
                  <a:pt x="15740" y="13713"/>
                </a:cubicBezTo>
                <a:lnTo>
                  <a:pt x="15740" y="13713"/>
                </a:lnTo>
                <a:lnTo>
                  <a:pt x="17038" y="14663"/>
                </a:lnTo>
                <a:cubicBezTo>
                  <a:pt x="17078" y="14702"/>
                  <a:pt x="17129" y="14729"/>
                  <a:pt x="17177" y="14729"/>
                </a:cubicBezTo>
                <a:cubicBezTo>
                  <a:pt x="17207" y="14729"/>
                  <a:pt x="17236" y="14719"/>
                  <a:pt x="17260" y="14695"/>
                </a:cubicBezTo>
                <a:cubicBezTo>
                  <a:pt x="17323" y="14631"/>
                  <a:pt x="17323" y="14568"/>
                  <a:pt x="17292" y="14473"/>
                </a:cubicBezTo>
                <a:cubicBezTo>
                  <a:pt x="15962" y="12668"/>
                  <a:pt x="16690" y="13270"/>
                  <a:pt x="14980" y="10926"/>
                </a:cubicBezTo>
                <a:lnTo>
                  <a:pt x="14980" y="10926"/>
                </a:lnTo>
                <a:lnTo>
                  <a:pt x="16880" y="12193"/>
                </a:lnTo>
                <a:cubicBezTo>
                  <a:pt x="16899" y="12230"/>
                  <a:pt x="16939" y="12245"/>
                  <a:pt x="16982" y="12245"/>
                </a:cubicBezTo>
                <a:cubicBezTo>
                  <a:pt x="17012" y="12245"/>
                  <a:pt x="17044" y="12238"/>
                  <a:pt x="17070" y="12225"/>
                </a:cubicBezTo>
                <a:cubicBezTo>
                  <a:pt x="17102" y="12193"/>
                  <a:pt x="17133" y="12161"/>
                  <a:pt x="17133" y="12098"/>
                </a:cubicBezTo>
                <a:cubicBezTo>
                  <a:pt x="17165" y="11971"/>
                  <a:pt x="15265" y="8931"/>
                  <a:pt x="15265" y="8931"/>
                </a:cubicBezTo>
                <a:lnTo>
                  <a:pt x="15265" y="8931"/>
                </a:lnTo>
                <a:cubicBezTo>
                  <a:pt x="15265" y="8931"/>
                  <a:pt x="16615" y="9793"/>
                  <a:pt x="16908" y="9793"/>
                </a:cubicBezTo>
                <a:cubicBezTo>
                  <a:pt x="16922" y="9793"/>
                  <a:pt x="16934" y="9791"/>
                  <a:pt x="16943" y="9786"/>
                </a:cubicBezTo>
                <a:cubicBezTo>
                  <a:pt x="16975" y="9754"/>
                  <a:pt x="16975" y="9723"/>
                  <a:pt x="17007" y="9691"/>
                </a:cubicBezTo>
                <a:cubicBezTo>
                  <a:pt x="17007" y="9596"/>
                  <a:pt x="14474" y="5891"/>
                  <a:pt x="14473" y="5891"/>
                </a:cubicBezTo>
                <a:lnTo>
                  <a:pt x="14473" y="5891"/>
                </a:lnTo>
                <a:lnTo>
                  <a:pt x="16753" y="7696"/>
                </a:lnTo>
                <a:cubicBezTo>
                  <a:pt x="16753" y="7696"/>
                  <a:pt x="16835" y="7737"/>
                  <a:pt x="16899" y="7737"/>
                </a:cubicBezTo>
                <a:cubicBezTo>
                  <a:pt x="16916" y="7737"/>
                  <a:pt x="16931" y="7734"/>
                  <a:pt x="16943" y="7728"/>
                </a:cubicBezTo>
                <a:cubicBezTo>
                  <a:pt x="17007" y="7664"/>
                  <a:pt x="17007" y="7569"/>
                  <a:pt x="16975" y="7506"/>
                </a:cubicBezTo>
                <a:lnTo>
                  <a:pt x="15233" y="4656"/>
                </a:lnTo>
                <a:lnTo>
                  <a:pt x="17323" y="6018"/>
                </a:lnTo>
                <a:cubicBezTo>
                  <a:pt x="17323" y="6018"/>
                  <a:pt x="17394" y="6032"/>
                  <a:pt x="17460" y="6032"/>
                </a:cubicBezTo>
                <a:cubicBezTo>
                  <a:pt x="17492" y="6032"/>
                  <a:pt x="17524" y="6028"/>
                  <a:pt x="17545" y="6018"/>
                </a:cubicBezTo>
                <a:cubicBezTo>
                  <a:pt x="17577" y="5954"/>
                  <a:pt x="17608" y="5859"/>
                  <a:pt x="17545" y="5796"/>
                </a:cubicBezTo>
                <a:cubicBezTo>
                  <a:pt x="16975" y="4972"/>
                  <a:pt x="16563" y="4244"/>
                  <a:pt x="16057" y="3516"/>
                </a:cubicBezTo>
                <a:lnTo>
                  <a:pt x="16057" y="3516"/>
                </a:lnTo>
                <a:lnTo>
                  <a:pt x="17418" y="4276"/>
                </a:lnTo>
                <a:cubicBezTo>
                  <a:pt x="17437" y="4285"/>
                  <a:pt x="17456" y="4289"/>
                  <a:pt x="17473" y="4289"/>
                </a:cubicBezTo>
                <a:cubicBezTo>
                  <a:pt x="17516" y="4289"/>
                  <a:pt x="17554" y="4266"/>
                  <a:pt x="17577" y="4244"/>
                </a:cubicBezTo>
                <a:cubicBezTo>
                  <a:pt x="17640" y="4181"/>
                  <a:pt x="17640" y="4086"/>
                  <a:pt x="17608" y="4054"/>
                </a:cubicBezTo>
                <a:cubicBezTo>
                  <a:pt x="17292" y="3611"/>
                  <a:pt x="16120" y="1141"/>
                  <a:pt x="15898" y="824"/>
                </a:cubicBezTo>
                <a:cubicBezTo>
                  <a:pt x="16057" y="824"/>
                  <a:pt x="16278" y="792"/>
                  <a:pt x="16437" y="792"/>
                </a:cubicBezTo>
                <a:cubicBezTo>
                  <a:pt x="17102" y="792"/>
                  <a:pt x="17102" y="792"/>
                  <a:pt x="17165" y="761"/>
                </a:cubicBezTo>
                <a:cubicBezTo>
                  <a:pt x="17197" y="729"/>
                  <a:pt x="17197" y="697"/>
                  <a:pt x="17228" y="666"/>
                </a:cubicBezTo>
                <a:cubicBezTo>
                  <a:pt x="17228" y="602"/>
                  <a:pt x="17197" y="571"/>
                  <a:pt x="17133" y="444"/>
                </a:cubicBezTo>
                <a:lnTo>
                  <a:pt x="17038" y="507"/>
                </a:lnTo>
                <a:lnTo>
                  <a:pt x="17038" y="476"/>
                </a:lnTo>
                <a:lnTo>
                  <a:pt x="16880" y="476"/>
                </a:lnTo>
                <a:cubicBezTo>
                  <a:pt x="16753" y="507"/>
                  <a:pt x="16595" y="507"/>
                  <a:pt x="16437" y="507"/>
                </a:cubicBezTo>
                <a:cubicBezTo>
                  <a:pt x="15582" y="539"/>
                  <a:pt x="15582" y="539"/>
                  <a:pt x="15518" y="571"/>
                </a:cubicBezTo>
                <a:cubicBezTo>
                  <a:pt x="15487" y="571"/>
                  <a:pt x="15487" y="602"/>
                  <a:pt x="15455" y="666"/>
                </a:cubicBezTo>
                <a:cubicBezTo>
                  <a:pt x="15455" y="729"/>
                  <a:pt x="16183" y="2597"/>
                  <a:pt x="16975" y="3706"/>
                </a:cubicBezTo>
                <a:lnTo>
                  <a:pt x="13808" y="64"/>
                </a:lnTo>
                <a:cubicBezTo>
                  <a:pt x="13792" y="48"/>
                  <a:pt x="13769" y="40"/>
                  <a:pt x="13745" y="40"/>
                </a:cubicBezTo>
                <a:cubicBezTo>
                  <a:pt x="13721" y="40"/>
                  <a:pt x="13697" y="48"/>
                  <a:pt x="13682" y="64"/>
                </a:cubicBezTo>
                <a:cubicBezTo>
                  <a:pt x="13618" y="64"/>
                  <a:pt x="13587" y="127"/>
                  <a:pt x="13587" y="159"/>
                </a:cubicBezTo>
                <a:cubicBezTo>
                  <a:pt x="13587" y="222"/>
                  <a:pt x="13935" y="1552"/>
                  <a:pt x="15803" y="4181"/>
                </a:cubicBezTo>
                <a:cubicBezTo>
                  <a:pt x="14188" y="2914"/>
                  <a:pt x="11971" y="412"/>
                  <a:pt x="11686" y="222"/>
                </a:cubicBezTo>
                <a:lnTo>
                  <a:pt x="11623" y="159"/>
                </a:lnTo>
                <a:lnTo>
                  <a:pt x="11591" y="190"/>
                </a:lnTo>
                <a:cubicBezTo>
                  <a:pt x="11511" y="130"/>
                  <a:pt x="11469" y="108"/>
                  <a:pt x="11441" y="108"/>
                </a:cubicBezTo>
                <a:cubicBezTo>
                  <a:pt x="11425" y="108"/>
                  <a:pt x="11413" y="116"/>
                  <a:pt x="11401" y="127"/>
                </a:cubicBezTo>
                <a:cubicBezTo>
                  <a:pt x="11370" y="159"/>
                  <a:pt x="11370" y="190"/>
                  <a:pt x="11338" y="222"/>
                </a:cubicBezTo>
                <a:cubicBezTo>
                  <a:pt x="11338" y="254"/>
                  <a:pt x="11370" y="317"/>
                  <a:pt x="11370" y="349"/>
                </a:cubicBezTo>
                <a:lnTo>
                  <a:pt x="15645" y="6398"/>
                </a:lnTo>
                <a:cubicBezTo>
                  <a:pt x="12985" y="3674"/>
                  <a:pt x="10166" y="380"/>
                  <a:pt x="9818" y="127"/>
                </a:cubicBezTo>
                <a:cubicBezTo>
                  <a:pt x="9818" y="127"/>
                  <a:pt x="9818" y="127"/>
                  <a:pt x="9818" y="95"/>
                </a:cubicBezTo>
                <a:lnTo>
                  <a:pt x="9786" y="95"/>
                </a:lnTo>
                <a:cubicBezTo>
                  <a:pt x="9723" y="48"/>
                  <a:pt x="9683" y="32"/>
                  <a:pt x="9656" y="32"/>
                </a:cubicBezTo>
                <a:cubicBezTo>
                  <a:pt x="9628" y="32"/>
                  <a:pt x="9612" y="48"/>
                  <a:pt x="9596" y="64"/>
                </a:cubicBezTo>
                <a:cubicBezTo>
                  <a:pt x="9565" y="95"/>
                  <a:pt x="9533" y="127"/>
                  <a:pt x="9533" y="159"/>
                </a:cubicBezTo>
                <a:cubicBezTo>
                  <a:pt x="9533" y="190"/>
                  <a:pt x="9533" y="254"/>
                  <a:pt x="9565" y="285"/>
                </a:cubicBezTo>
                <a:cubicBezTo>
                  <a:pt x="10768" y="1964"/>
                  <a:pt x="14885" y="7253"/>
                  <a:pt x="15930" y="8709"/>
                </a:cubicBezTo>
                <a:cubicBezTo>
                  <a:pt x="15427" y="8143"/>
                  <a:pt x="8953" y="950"/>
                  <a:pt x="8682" y="950"/>
                </a:cubicBezTo>
                <a:cubicBezTo>
                  <a:pt x="8681" y="950"/>
                  <a:pt x="8679" y="950"/>
                  <a:pt x="8678" y="951"/>
                </a:cubicBezTo>
                <a:cubicBezTo>
                  <a:pt x="8646" y="982"/>
                  <a:pt x="8646" y="1014"/>
                  <a:pt x="8614" y="1046"/>
                </a:cubicBezTo>
                <a:cubicBezTo>
                  <a:pt x="8614" y="1141"/>
                  <a:pt x="14980" y="9406"/>
                  <a:pt x="16057" y="10895"/>
                </a:cubicBezTo>
                <a:lnTo>
                  <a:pt x="6588" y="32"/>
                </a:lnTo>
                <a:cubicBezTo>
                  <a:pt x="6524" y="0"/>
                  <a:pt x="6461" y="0"/>
                  <a:pt x="6429" y="0"/>
                </a:cubicBezTo>
                <a:close/>
              </a:path>
            </a:pathLst>
          </a:custGeom>
          <a:solidFill>
            <a:srgbClr val="D5A6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17"/>
          <p:cNvSpPr/>
          <p:nvPr/>
        </p:nvSpPr>
        <p:spPr>
          <a:xfrm>
            <a:off x="5930526" y="3267681"/>
            <a:ext cx="1213" cy="1449"/>
          </a:xfrm>
          <a:custGeom>
            <a:rect b="b" l="l" r="r" t="t"/>
            <a:pathLst>
              <a:path extrusionOk="0" h="49" w="41">
                <a:moveTo>
                  <a:pt x="5" y="1"/>
                </a:moveTo>
                <a:cubicBezTo>
                  <a:pt x="1" y="1"/>
                  <a:pt x="9" y="17"/>
                  <a:pt x="40" y="48"/>
                </a:cubicBezTo>
                <a:cubicBezTo>
                  <a:pt x="25" y="17"/>
                  <a:pt x="9" y="1"/>
                  <a:pt x="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17"/>
          <p:cNvSpPr/>
          <p:nvPr/>
        </p:nvSpPr>
        <p:spPr>
          <a:xfrm>
            <a:off x="3601950" y="1682217"/>
            <a:ext cx="695100" cy="637035"/>
          </a:xfrm>
          <a:custGeom>
            <a:rect b="b" l="l" r="r" t="t"/>
            <a:pathLst>
              <a:path extrusionOk="0" h="21536" w="23499">
                <a:moveTo>
                  <a:pt x="19287" y="539"/>
                </a:moveTo>
                <a:cubicBezTo>
                  <a:pt x="20775" y="1077"/>
                  <a:pt x="22169" y="2344"/>
                  <a:pt x="22897" y="3737"/>
                </a:cubicBezTo>
                <a:cubicBezTo>
                  <a:pt x="21314" y="3199"/>
                  <a:pt x="20047" y="2059"/>
                  <a:pt x="19287" y="539"/>
                </a:cubicBezTo>
                <a:close/>
                <a:moveTo>
                  <a:pt x="18907" y="729"/>
                </a:moveTo>
                <a:cubicBezTo>
                  <a:pt x="19572" y="2407"/>
                  <a:pt x="21029" y="3737"/>
                  <a:pt x="22802" y="4276"/>
                </a:cubicBezTo>
                <a:cubicBezTo>
                  <a:pt x="22359" y="4782"/>
                  <a:pt x="21947" y="5226"/>
                  <a:pt x="21567" y="5701"/>
                </a:cubicBezTo>
                <a:cubicBezTo>
                  <a:pt x="21282" y="5257"/>
                  <a:pt x="20807" y="4814"/>
                  <a:pt x="20427" y="4466"/>
                </a:cubicBezTo>
                <a:cubicBezTo>
                  <a:pt x="20269" y="4339"/>
                  <a:pt x="20142" y="4212"/>
                  <a:pt x="20047" y="4086"/>
                </a:cubicBezTo>
                <a:cubicBezTo>
                  <a:pt x="19984" y="4054"/>
                  <a:pt x="19920" y="3991"/>
                  <a:pt x="19857" y="3896"/>
                </a:cubicBezTo>
                <a:cubicBezTo>
                  <a:pt x="19414" y="3421"/>
                  <a:pt x="18464" y="2407"/>
                  <a:pt x="17608" y="1932"/>
                </a:cubicBezTo>
                <a:cubicBezTo>
                  <a:pt x="17703" y="1837"/>
                  <a:pt x="17830" y="1742"/>
                  <a:pt x="17925" y="1615"/>
                </a:cubicBezTo>
                <a:cubicBezTo>
                  <a:pt x="18052" y="1520"/>
                  <a:pt x="18147" y="1394"/>
                  <a:pt x="18273" y="1299"/>
                </a:cubicBezTo>
                <a:cubicBezTo>
                  <a:pt x="18337" y="1235"/>
                  <a:pt x="18432" y="1140"/>
                  <a:pt x="18527" y="1077"/>
                </a:cubicBezTo>
                <a:cubicBezTo>
                  <a:pt x="18654" y="982"/>
                  <a:pt x="18780" y="855"/>
                  <a:pt x="18907" y="729"/>
                </a:cubicBezTo>
                <a:close/>
                <a:moveTo>
                  <a:pt x="16912" y="2376"/>
                </a:moveTo>
                <a:cubicBezTo>
                  <a:pt x="17608" y="2376"/>
                  <a:pt x="18400" y="3199"/>
                  <a:pt x="18939" y="3769"/>
                </a:cubicBezTo>
                <a:cubicBezTo>
                  <a:pt x="19034" y="3864"/>
                  <a:pt x="19129" y="3991"/>
                  <a:pt x="19224" y="4086"/>
                </a:cubicBezTo>
                <a:cubicBezTo>
                  <a:pt x="19540" y="4371"/>
                  <a:pt x="19889" y="4719"/>
                  <a:pt x="20205" y="5036"/>
                </a:cubicBezTo>
                <a:cubicBezTo>
                  <a:pt x="20395" y="5226"/>
                  <a:pt x="20554" y="5416"/>
                  <a:pt x="20744" y="5637"/>
                </a:cubicBezTo>
                <a:cubicBezTo>
                  <a:pt x="20997" y="5796"/>
                  <a:pt x="21124" y="5986"/>
                  <a:pt x="21124" y="6176"/>
                </a:cubicBezTo>
                <a:cubicBezTo>
                  <a:pt x="21155" y="6366"/>
                  <a:pt x="21060" y="6587"/>
                  <a:pt x="20902" y="6841"/>
                </a:cubicBezTo>
                <a:cubicBezTo>
                  <a:pt x="20554" y="6144"/>
                  <a:pt x="19794" y="5479"/>
                  <a:pt x="19160" y="4972"/>
                </a:cubicBezTo>
                <a:cubicBezTo>
                  <a:pt x="19002" y="4814"/>
                  <a:pt x="18844" y="4687"/>
                  <a:pt x="18717" y="4561"/>
                </a:cubicBezTo>
                <a:cubicBezTo>
                  <a:pt x="18559" y="4434"/>
                  <a:pt x="18400" y="4244"/>
                  <a:pt x="18210" y="4054"/>
                </a:cubicBezTo>
                <a:cubicBezTo>
                  <a:pt x="17672" y="3516"/>
                  <a:pt x="17038" y="2819"/>
                  <a:pt x="16373" y="2566"/>
                </a:cubicBezTo>
                <a:cubicBezTo>
                  <a:pt x="16532" y="2439"/>
                  <a:pt x="16722" y="2376"/>
                  <a:pt x="16912" y="2376"/>
                </a:cubicBezTo>
                <a:close/>
                <a:moveTo>
                  <a:pt x="15677" y="6524"/>
                </a:moveTo>
                <a:cubicBezTo>
                  <a:pt x="15803" y="6682"/>
                  <a:pt x="15930" y="6809"/>
                  <a:pt x="16025" y="6936"/>
                </a:cubicBezTo>
                <a:cubicBezTo>
                  <a:pt x="15772" y="6904"/>
                  <a:pt x="15582" y="6904"/>
                  <a:pt x="15360" y="6873"/>
                </a:cubicBezTo>
                <a:lnTo>
                  <a:pt x="15677" y="6524"/>
                </a:lnTo>
                <a:close/>
                <a:moveTo>
                  <a:pt x="16152" y="3136"/>
                </a:moveTo>
                <a:cubicBezTo>
                  <a:pt x="16342" y="3167"/>
                  <a:pt x="16500" y="3262"/>
                  <a:pt x="16690" y="3484"/>
                </a:cubicBezTo>
                <a:lnTo>
                  <a:pt x="17387" y="4117"/>
                </a:lnTo>
                <a:cubicBezTo>
                  <a:pt x="17703" y="4402"/>
                  <a:pt x="18020" y="4656"/>
                  <a:pt x="18337" y="4972"/>
                </a:cubicBezTo>
                <a:cubicBezTo>
                  <a:pt x="18717" y="5321"/>
                  <a:pt x="19065" y="5637"/>
                  <a:pt x="19350" y="5922"/>
                </a:cubicBezTo>
                <a:cubicBezTo>
                  <a:pt x="19540" y="6112"/>
                  <a:pt x="19730" y="6302"/>
                  <a:pt x="19920" y="6492"/>
                </a:cubicBezTo>
                <a:cubicBezTo>
                  <a:pt x="20395" y="6904"/>
                  <a:pt x="20364" y="7411"/>
                  <a:pt x="19825" y="8076"/>
                </a:cubicBezTo>
                <a:lnTo>
                  <a:pt x="19794" y="8076"/>
                </a:lnTo>
                <a:cubicBezTo>
                  <a:pt x="19730" y="7949"/>
                  <a:pt x="19667" y="7854"/>
                  <a:pt x="19604" y="7759"/>
                </a:cubicBezTo>
                <a:cubicBezTo>
                  <a:pt x="19192" y="7158"/>
                  <a:pt x="18654" y="6587"/>
                  <a:pt x="18147" y="6049"/>
                </a:cubicBezTo>
                <a:cubicBezTo>
                  <a:pt x="17925" y="5827"/>
                  <a:pt x="17703" y="5574"/>
                  <a:pt x="17482" y="5352"/>
                </a:cubicBezTo>
                <a:cubicBezTo>
                  <a:pt x="17387" y="5257"/>
                  <a:pt x="17292" y="5131"/>
                  <a:pt x="17197" y="5004"/>
                </a:cubicBezTo>
                <a:cubicBezTo>
                  <a:pt x="16753" y="4497"/>
                  <a:pt x="16152" y="3769"/>
                  <a:pt x="15550" y="3452"/>
                </a:cubicBezTo>
                <a:cubicBezTo>
                  <a:pt x="15772" y="3231"/>
                  <a:pt x="15962" y="3136"/>
                  <a:pt x="16152" y="3136"/>
                </a:cubicBezTo>
                <a:close/>
                <a:moveTo>
                  <a:pt x="14916" y="3970"/>
                </a:moveTo>
                <a:cubicBezTo>
                  <a:pt x="15689" y="3970"/>
                  <a:pt x="16695" y="5243"/>
                  <a:pt x="17292" y="5954"/>
                </a:cubicBezTo>
                <a:cubicBezTo>
                  <a:pt x="17418" y="6112"/>
                  <a:pt x="17545" y="6271"/>
                  <a:pt x="17608" y="6366"/>
                </a:cubicBezTo>
                <a:lnTo>
                  <a:pt x="18464" y="7284"/>
                </a:lnTo>
                <a:cubicBezTo>
                  <a:pt x="18749" y="7601"/>
                  <a:pt x="19224" y="8329"/>
                  <a:pt x="19097" y="8551"/>
                </a:cubicBezTo>
                <a:cubicBezTo>
                  <a:pt x="19078" y="8588"/>
                  <a:pt x="19005" y="8603"/>
                  <a:pt x="18923" y="8603"/>
                </a:cubicBezTo>
                <a:cubicBezTo>
                  <a:pt x="18864" y="8603"/>
                  <a:pt x="18801" y="8596"/>
                  <a:pt x="18749" y="8583"/>
                </a:cubicBezTo>
                <a:cubicBezTo>
                  <a:pt x="18052" y="8456"/>
                  <a:pt x="17418" y="7728"/>
                  <a:pt x="16880" y="7126"/>
                </a:cubicBezTo>
                <a:cubicBezTo>
                  <a:pt x="16817" y="7031"/>
                  <a:pt x="16753" y="6968"/>
                  <a:pt x="16658" y="6873"/>
                </a:cubicBezTo>
                <a:cubicBezTo>
                  <a:pt x="16532" y="6714"/>
                  <a:pt x="16373" y="6556"/>
                  <a:pt x="16183" y="6397"/>
                </a:cubicBezTo>
                <a:cubicBezTo>
                  <a:pt x="15708" y="5922"/>
                  <a:pt x="15138" y="5321"/>
                  <a:pt x="14853" y="4719"/>
                </a:cubicBezTo>
                <a:cubicBezTo>
                  <a:pt x="14853" y="4687"/>
                  <a:pt x="14853" y="4656"/>
                  <a:pt x="14822" y="4656"/>
                </a:cubicBezTo>
                <a:cubicBezTo>
                  <a:pt x="14822" y="4624"/>
                  <a:pt x="14790" y="4592"/>
                  <a:pt x="14790" y="4561"/>
                </a:cubicBezTo>
                <a:cubicBezTo>
                  <a:pt x="14695" y="4371"/>
                  <a:pt x="14663" y="4212"/>
                  <a:pt x="14663" y="4022"/>
                </a:cubicBezTo>
                <a:cubicBezTo>
                  <a:pt x="14744" y="3987"/>
                  <a:pt x="14829" y="3970"/>
                  <a:pt x="14916" y="3970"/>
                </a:cubicBezTo>
                <a:close/>
                <a:moveTo>
                  <a:pt x="16215" y="7158"/>
                </a:moveTo>
                <a:cubicBezTo>
                  <a:pt x="16405" y="7379"/>
                  <a:pt x="16595" y="7601"/>
                  <a:pt x="16785" y="7791"/>
                </a:cubicBezTo>
                <a:cubicBezTo>
                  <a:pt x="16120" y="8393"/>
                  <a:pt x="15392" y="8994"/>
                  <a:pt x="14663" y="9659"/>
                </a:cubicBezTo>
                <a:cubicBezTo>
                  <a:pt x="14252" y="9596"/>
                  <a:pt x="13840" y="9596"/>
                  <a:pt x="13460" y="9596"/>
                </a:cubicBezTo>
                <a:lnTo>
                  <a:pt x="12636" y="9596"/>
                </a:lnTo>
                <a:lnTo>
                  <a:pt x="12953" y="9279"/>
                </a:lnTo>
                <a:cubicBezTo>
                  <a:pt x="13080" y="9153"/>
                  <a:pt x="13238" y="8994"/>
                  <a:pt x="13365" y="8868"/>
                </a:cubicBezTo>
                <a:cubicBezTo>
                  <a:pt x="13745" y="8868"/>
                  <a:pt x="14097" y="8882"/>
                  <a:pt x="14439" y="8882"/>
                </a:cubicBezTo>
                <a:cubicBezTo>
                  <a:pt x="14610" y="8882"/>
                  <a:pt x="14779" y="8878"/>
                  <a:pt x="14948" y="8868"/>
                </a:cubicBezTo>
                <a:cubicBezTo>
                  <a:pt x="15043" y="8868"/>
                  <a:pt x="15138" y="8773"/>
                  <a:pt x="15138" y="8646"/>
                </a:cubicBezTo>
                <a:cubicBezTo>
                  <a:pt x="15138" y="8551"/>
                  <a:pt x="15043" y="8456"/>
                  <a:pt x="14917" y="8456"/>
                </a:cubicBezTo>
                <a:cubicBezTo>
                  <a:pt x="14790" y="8445"/>
                  <a:pt x="14663" y="8442"/>
                  <a:pt x="14537" y="8442"/>
                </a:cubicBezTo>
                <a:cubicBezTo>
                  <a:pt x="14283" y="8442"/>
                  <a:pt x="14030" y="8456"/>
                  <a:pt x="13776" y="8456"/>
                </a:cubicBezTo>
                <a:lnTo>
                  <a:pt x="14283" y="7918"/>
                </a:lnTo>
                <a:cubicBezTo>
                  <a:pt x="14980" y="7981"/>
                  <a:pt x="15518" y="8013"/>
                  <a:pt x="16025" y="8013"/>
                </a:cubicBezTo>
                <a:cubicBezTo>
                  <a:pt x="16120" y="8013"/>
                  <a:pt x="16215" y="7949"/>
                  <a:pt x="16215" y="7823"/>
                </a:cubicBezTo>
                <a:cubicBezTo>
                  <a:pt x="16215" y="7728"/>
                  <a:pt x="16152" y="7633"/>
                  <a:pt x="16025" y="7601"/>
                </a:cubicBezTo>
                <a:cubicBezTo>
                  <a:pt x="15645" y="7569"/>
                  <a:pt x="15202" y="7538"/>
                  <a:pt x="14663" y="7538"/>
                </a:cubicBezTo>
                <a:lnTo>
                  <a:pt x="15043" y="7189"/>
                </a:lnTo>
                <a:cubicBezTo>
                  <a:pt x="15423" y="7284"/>
                  <a:pt x="15740" y="7316"/>
                  <a:pt x="16025" y="7316"/>
                </a:cubicBezTo>
                <a:cubicBezTo>
                  <a:pt x="16120" y="7316"/>
                  <a:pt x="16183" y="7253"/>
                  <a:pt x="16215" y="7158"/>
                </a:cubicBezTo>
                <a:close/>
                <a:moveTo>
                  <a:pt x="14220" y="10039"/>
                </a:moveTo>
                <a:cubicBezTo>
                  <a:pt x="13555" y="10641"/>
                  <a:pt x="12921" y="11211"/>
                  <a:pt x="12320" y="11781"/>
                </a:cubicBezTo>
                <a:cubicBezTo>
                  <a:pt x="12288" y="11718"/>
                  <a:pt x="12225" y="11623"/>
                  <a:pt x="12130" y="11623"/>
                </a:cubicBezTo>
                <a:cubicBezTo>
                  <a:pt x="11908" y="11591"/>
                  <a:pt x="11686" y="11591"/>
                  <a:pt x="11433" y="11591"/>
                </a:cubicBezTo>
                <a:cubicBezTo>
                  <a:pt x="11180" y="11591"/>
                  <a:pt x="10895" y="11591"/>
                  <a:pt x="10641" y="11623"/>
                </a:cubicBezTo>
                <a:lnTo>
                  <a:pt x="11338" y="10926"/>
                </a:lnTo>
                <a:cubicBezTo>
                  <a:pt x="11370" y="10926"/>
                  <a:pt x="11401" y="10958"/>
                  <a:pt x="11433" y="10958"/>
                </a:cubicBezTo>
                <a:lnTo>
                  <a:pt x="12478" y="10958"/>
                </a:lnTo>
                <a:cubicBezTo>
                  <a:pt x="12573" y="10958"/>
                  <a:pt x="12636" y="10894"/>
                  <a:pt x="12636" y="10799"/>
                </a:cubicBezTo>
                <a:cubicBezTo>
                  <a:pt x="12636" y="10673"/>
                  <a:pt x="12573" y="10609"/>
                  <a:pt x="12478" y="10609"/>
                </a:cubicBezTo>
                <a:cubicBezTo>
                  <a:pt x="12383" y="10599"/>
                  <a:pt x="12288" y="10595"/>
                  <a:pt x="12194" y="10595"/>
                </a:cubicBezTo>
                <a:cubicBezTo>
                  <a:pt x="12007" y="10595"/>
                  <a:pt x="11824" y="10609"/>
                  <a:pt x="11655" y="10609"/>
                </a:cubicBezTo>
                <a:lnTo>
                  <a:pt x="12193" y="10039"/>
                </a:lnTo>
                <a:close/>
                <a:moveTo>
                  <a:pt x="14505" y="5004"/>
                </a:moveTo>
                <a:cubicBezTo>
                  <a:pt x="14568" y="5131"/>
                  <a:pt x="14663" y="5289"/>
                  <a:pt x="14758" y="5416"/>
                </a:cubicBezTo>
                <a:cubicBezTo>
                  <a:pt x="14948" y="5669"/>
                  <a:pt x="15170" y="5891"/>
                  <a:pt x="15360" y="6144"/>
                </a:cubicBezTo>
                <a:cubicBezTo>
                  <a:pt x="15360" y="6144"/>
                  <a:pt x="15328" y="6176"/>
                  <a:pt x="15328" y="6176"/>
                </a:cubicBezTo>
                <a:cubicBezTo>
                  <a:pt x="12478" y="8899"/>
                  <a:pt x="9469" y="11876"/>
                  <a:pt x="6619" y="15011"/>
                </a:cubicBezTo>
                <a:cubicBezTo>
                  <a:pt x="6556" y="15011"/>
                  <a:pt x="6493" y="15043"/>
                  <a:pt x="6461" y="15106"/>
                </a:cubicBezTo>
                <a:cubicBezTo>
                  <a:pt x="6429" y="15138"/>
                  <a:pt x="6429" y="15170"/>
                  <a:pt x="6429" y="15201"/>
                </a:cubicBezTo>
                <a:cubicBezTo>
                  <a:pt x="6334" y="15328"/>
                  <a:pt x="6239" y="15423"/>
                  <a:pt x="6144" y="15518"/>
                </a:cubicBezTo>
                <a:cubicBezTo>
                  <a:pt x="6049" y="15645"/>
                  <a:pt x="5923" y="15771"/>
                  <a:pt x="5828" y="15898"/>
                </a:cubicBezTo>
                <a:cubicBezTo>
                  <a:pt x="5796" y="15708"/>
                  <a:pt x="5764" y="15550"/>
                  <a:pt x="5669" y="15391"/>
                </a:cubicBezTo>
                <a:cubicBezTo>
                  <a:pt x="5479" y="15011"/>
                  <a:pt x="5131" y="14758"/>
                  <a:pt x="4687" y="14663"/>
                </a:cubicBezTo>
                <a:cubicBezTo>
                  <a:pt x="5131" y="14220"/>
                  <a:pt x="5574" y="13776"/>
                  <a:pt x="5986" y="13333"/>
                </a:cubicBezTo>
                <a:cubicBezTo>
                  <a:pt x="7126" y="12161"/>
                  <a:pt x="8329" y="10958"/>
                  <a:pt x="9501" y="9786"/>
                </a:cubicBezTo>
                <a:cubicBezTo>
                  <a:pt x="9945" y="9343"/>
                  <a:pt x="10388" y="8868"/>
                  <a:pt x="10863" y="8361"/>
                </a:cubicBezTo>
                <a:cubicBezTo>
                  <a:pt x="12003" y="7158"/>
                  <a:pt x="13175" y="5891"/>
                  <a:pt x="14505" y="5004"/>
                </a:cubicBezTo>
                <a:close/>
                <a:moveTo>
                  <a:pt x="11568" y="11990"/>
                </a:moveTo>
                <a:cubicBezTo>
                  <a:pt x="11746" y="11990"/>
                  <a:pt x="11922" y="11994"/>
                  <a:pt x="12098" y="12003"/>
                </a:cubicBezTo>
                <a:cubicBezTo>
                  <a:pt x="10166" y="13808"/>
                  <a:pt x="8456" y="15581"/>
                  <a:pt x="6904" y="17355"/>
                </a:cubicBezTo>
                <a:cubicBezTo>
                  <a:pt x="6873" y="17133"/>
                  <a:pt x="6809" y="16943"/>
                  <a:pt x="6683" y="16785"/>
                </a:cubicBezTo>
                <a:cubicBezTo>
                  <a:pt x="6493" y="16532"/>
                  <a:pt x="6239" y="16405"/>
                  <a:pt x="5954" y="16342"/>
                </a:cubicBezTo>
                <a:lnTo>
                  <a:pt x="5986" y="16342"/>
                </a:lnTo>
                <a:cubicBezTo>
                  <a:pt x="6461" y="16405"/>
                  <a:pt x="6904" y="16405"/>
                  <a:pt x="7284" y="16405"/>
                </a:cubicBezTo>
                <a:cubicBezTo>
                  <a:pt x="7379" y="16373"/>
                  <a:pt x="7474" y="16310"/>
                  <a:pt x="7474" y="16215"/>
                </a:cubicBezTo>
                <a:cubicBezTo>
                  <a:pt x="7443" y="16120"/>
                  <a:pt x="7379" y="16056"/>
                  <a:pt x="7284" y="16056"/>
                </a:cubicBezTo>
                <a:cubicBezTo>
                  <a:pt x="6968" y="16056"/>
                  <a:pt x="6619" y="16056"/>
                  <a:pt x="6303" y="16025"/>
                </a:cubicBezTo>
                <a:cubicBezTo>
                  <a:pt x="6398" y="15898"/>
                  <a:pt x="6524" y="15803"/>
                  <a:pt x="6619" y="15676"/>
                </a:cubicBezTo>
                <a:cubicBezTo>
                  <a:pt x="6714" y="15581"/>
                  <a:pt x="6809" y="15486"/>
                  <a:pt x="6936" y="15391"/>
                </a:cubicBezTo>
                <a:lnTo>
                  <a:pt x="8329" y="15391"/>
                </a:lnTo>
                <a:cubicBezTo>
                  <a:pt x="8424" y="15391"/>
                  <a:pt x="8488" y="15296"/>
                  <a:pt x="8488" y="15201"/>
                </a:cubicBezTo>
                <a:cubicBezTo>
                  <a:pt x="8488" y="15106"/>
                  <a:pt x="8424" y="15043"/>
                  <a:pt x="8329" y="15011"/>
                </a:cubicBezTo>
                <a:lnTo>
                  <a:pt x="7316" y="15011"/>
                </a:lnTo>
                <a:cubicBezTo>
                  <a:pt x="7379" y="14948"/>
                  <a:pt x="7474" y="14853"/>
                  <a:pt x="7538" y="14790"/>
                </a:cubicBezTo>
                <a:cubicBezTo>
                  <a:pt x="7633" y="14663"/>
                  <a:pt x="7759" y="14568"/>
                  <a:pt x="7854" y="14473"/>
                </a:cubicBezTo>
                <a:lnTo>
                  <a:pt x="7949" y="14473"/>
                </a:lnTo>
                <a:cubicBezTo>
                  <a:pt x="8393" y="14473"/>
                  <a:pt x="8868" y="14473"/>
                  <a:pt x="9343" y="14441"/>
                </a:cubicBezTo>
                <a:cubicBezTo>
                  <a:pt x="9438" y="14441"/>
                  <a:pt x="9501" y="14378"/>
                  <a:pt x="9501" y="14283"/>
                </a:cubicBezTo>
                <a:cubicBezTo>
                  <a:pt x="9501" y="14156"/>
                  <a:pt x="9438" y="14093"/>
                  <a:pt x="9343" y="14093"/>
                </a:cubicBezTo>
                <a:cubicBezTo>
                  <a:pt x="9153" y="14077"/>
                  <a:pt x="8963" y="14069"/>
                  <a:pt x="8777" y="14069"/>
                </a:cubicBezTo>
                <a:cubicBezTo>
                  <a:pt x="8591" y="14069"/>
                  <a:pt x="8409" y="14077"/>
                  <a:pt x="8234" y="14093"/>
                </a:cubicBezTo>
                <a:cubicBezTo>
                  <a:pt x="8266" y="14030"/>
                  <a:pt x="8329" y="13966"/>
                  <a:pt x="8361" y="13935"/>
                </a:cubicBezTo>
                <a:lnTo>
                  <a:pt x="8646" y="13650"/>
                </a:lnTo>
                <a:lnTo>
                  <a:pt x="8741" y="13681"/>
                </a:lnTo>
                <a:lnTo>
                  <a:pt x="10008" y="13681"/>
                </a:lnTo>
                <a:cubicBezTo>
                  <a:pt x="10103" y="13681"/>
                  <a:pt x="10166" y="13618"/>
                  <a:pt x="10166" y="13523"/>
                </a:cubicBezTo>
                <a:cubicBezTo>
                  <a:pt x="10166" y="13428"/>
                  <a:pt x="10103" y="13333"/>
                  <a:pt x="10008" y="13333"/>
                </a:cubicBezTo>
                <a:cubicBezTo>
                  <a:pt x="9659" y="13333"/>
                  <a:pt x="9311" y="13333"/>
                  <a:pt x="8963" y="13365"/>
                </a:cubicBezTo>
                <a:lnTo>
                  <a:pt x="9533" y="12731"/>
                </a:lnTo>
                <a:lnTo>
                  <a:pt x="9628" y="12731"/>
                </a:lnTo>
                <a:cubicBezTo>
                  <a:pt x="9770" y="12747"/>
                  <a:pt x="9921" y="12755"/>
                  <a:pt x="10071" y="12755"/>
                </a:cubicBezTo>
                <a:cubicBezTo>
                  <a:pt x="10222" y="12755"/>
                  <a:pt x="10372" y="12747"/>
                  <a:pt x="10515" y="12731"/>
                </a:cubicBezTo>
                <a:cubicBezTo>
                  <a:pt x="10610" y="12731"/>
                  <a:pt x="10673" y="12668"/>
                  <a:pt x="10673" y="12573"/>
                </a:cubicBezTo>
                <a:cubicBezTo>
                  <a:pt x="10673" y="12478"/>
                  <a:pt x="10610" y="12415"/>
                  <a:pt x="10515" y="12415"/>
                </a:cubicBezTo>
                <a:cubicBezTo>
                  <a:pt x="10293" y="12383"/>
                  <a:pt x="10071" y="12383"/>
                  <a:pt x="9881" y="12383"/>
                </a:cubicBezTo>
                <a:lnTo>
                  <a:pt x="10230" y="12035"/>
                </a:lnTo>
                <a:cubicBezTo>
                  <a:pt x="10700" y="12012"/>
                  <a:pt x="11138" y="11990"/>
                  <a:pt x="11568" y="11990"/>
                </a:cubicBezTo>
                <a:close/>
                <a:moveTo>
                  <a:pt x="17165" y="8171"/>
                </a:moveTo>
                <a:cubicBezTo>
                  <a:pt x="17387" y="8361"/>
                  <a:pt x="17767" y="8678"/>
                  <a:pt x="18147" y="8899"/>
                </a:cubicBezTo>
                <a:cubicBezTo>
                  <a:pt x="14632" y="12066"/>
                  <a:pt x="11370" y="15455"/>
                  <a:pt x="8646" y="18337"/>
                </a:cubicBezTo>
                <a:cubicBezTo>
                  <a:pt x="8488" y="18052"/>
                  <a:pt x="8234" y="17798"/>
                  <a:pt x="7918" y="17672"/>
                </a:cubicBezTo>
                <a:cubicBezTo>
                  <a:pt x="7728" y="17577"/>
                  <a:pt x="7538" y="17513"/>
                  <a:pt x="7316" y="17513"/>
                </a:cubicBezTo>
                <a:lnTo>
                  <a:pt x="7664" y="17165"/>
                </a:lnTo>
                <a:cubicBezTo>
                  <a:pt x="10736" y="14188"/>
                  <a:pt x="13903" y="11084"/>
                  <a:pt x="17165" y="8171"/>
                </a:cubicBezTo>
                <a:close/>
                <a:moveTo>
                  <a:pt x="4307" y="15106"/>
                </a:moveTo>
                <a:cubicBezTo>
                  <a:pt x="4719" y="15106"/>
                  <a:pt x="5067" y="15328"/>
                  <a:pt x="5226" y="15676"/>
                </a:cubicBezTo>
                <a:cubicBezTo>
                  <a:pt x="5321" y="15961"/>
                  <a:pt x="5257" y="16183"/>
                  <a:pt x="5194" y="16468"/>
                </a:cubicBezTo>
                <a:lnTo>
                  <a:pt x="5162" y="16532"/>
                </a:lnTo>
                <a:cubicBezTo>
                  <a:pt x="5131" y="16563"/>
                  <a:pt x="5099" y="16595"/>
                  <a:pt x="5099" y="16658"/>
                </a:cubicBezTo>
                <a:cubicBezTo>
                  <a:pt x="5099" y="16722"/>
                  <a:pt x="5099" y="16753"/>
                  <a:pt x="5131" y="16817"/>
                </a:cubicBezTo>
                <a:cubicBezTo>
                  <a:pt x="5162" y="16880"/>
                  <a:pt x="5226" y="16943"/>
                  <a:pt x="5321" y="16975"/>
                </a:cubicBezTo>
                <a:cubicBezTo>
                  <a:pt x="5338" y="16983"/>
                  <a:pt x="5357" y="16987"/>
                  <a:pt x="5377" y="16987"/>
                </a:cubicBezTo>
                <a:cubicBezTo>
                  <a:pt x="5433" y="16987"/>
                  <a:pt x="5496" y="16958"/>
                  <a:pt x="5543" y="16912"/>
                </a:cubicBezTo>
                <a:cubicBezTo>
                  <a:pt x="5574" y="16912"/>
                  <a:pt x="5606" y="16880"/>
                  <a:pt x="5606" y="16848"/>
                </a:cubicBezTo>
                <a:cubicBezTo>
                  <a:pt x="5640" y="16843"/>
                  <a:pt x="5676" y="16841"/>
                  <a:pt x="5713" y="16841"/>
                </a:cubicBezTo>
                <a:cubicBezTo>
                  <a:pt x="5913" y="16841"/>
                  <a:pt x="6137" y="16919"/>
                  <a:pt x="6271" y="17133"/>
                </a:cubicBezTo>
                <a:cubicBezTo>
                  <a:pt x="6334" y="17260"/>
                  <a:pt x="6366" y="17387"/>
                  <a:pt x="6334" y="17545"/>
                </a:cubicBezTo>
                <a:cubicBezTo>
                  <a:pt x="6334" y="17608"/>
                  <a:pt x="6303" y="17640"/>
                  <a:pt x="6271" y="17703"/>
                </a:cubicBezTo>
                <a:cubicBezTo>
                  <a:pt x="6239" y="17798"/>
                  <a:pt x="6176" y="17862"/>
                  <a:pt x="6208" y="17988"/>
                </a:cubicBezTo>
                <a:cubicBezTo>
                  <a:pt x="6208" y="18083"/>
                  <a:pt x="6239" y="18147"/>
                  <a:pt x="6303" y="18178"/>
                </a:cubicBezTo>
                <a:cubicBezTo>
                  <a:pt x="6321" y="18215"/>
                  <a:pt x="6361" y="18231"/>
                  <a:pt x="6404" y="18231"/>
                </a:cubicBezTo>
                <a:cubicBezTo>
                  <a:pt x="6435" y="18231"/>
                  <a:pt x="6466" y="18223"/>
                  <a:pt x="6493" y="18210"/>
                </a:cubicBezTo>
                <a:cubicBezTo>
                  <a:pt x="6556" y="18210"/>
                  <a:pt x="6619" y="18178"/>
                  <a:pt x="6651" y="18115"/>
                </a:cubicBezTo>
                <a:cubicBezTo>
                  <a:pt x="6822" y="18049"/>
                  <a:pt x="6994" y="18016"/>
                  <a:pt x="7159" y="18016"/>
                </a:cubicBezTo>
                <a:cubicBezTo>
                  <a:pt x="7389" y="18016"/>
                  <a:pt x="7606" y="18081"/>
                  <a:pt x="7791" y="18210"/>
                </a:cubicBezTo>
                <a:cubicBezTo>
                  <a:pt x="7981" y="18337"/>
                  <a:pt x="8076" y="18527"/>
                  <a:pt x="8203" y="18748"/>
                </a:cubicBezTo>
                <a:cubicBezTo>
                  <a:pt x="7063" y="19097"/>
                  <a:pt x="5923" y="19445"/>
                  <a:pt x="4751" y="19793"/>
                </a:cubicBezTo>
                <a:cubicBezTo>
                  <a:pt x="4592" y="19857"/>
                  <a:pt x="4307" y="19952"/>
                  <a:pt x="3991" y="20078"/>
                </a:cubicBezTo>
                <a:cubicBezTo>
                  <a:pt x="3801" y="20173"/>
                  <a:pt x="3611" y="20237"/>
                  <a:pt x="3421" y="20300"/>
                </a:cubicBezTo>
                <a:cubicBezTo>
                  <a:pt x="3294" y="19635"/>
                  <a:pt x="2882" y="19065"/>
                  <a:pt x="2281" y="18812"/>
                </a:cubicBezTo>
                <a:cubicBezTo>
                  <a:pt x="2312" y="18748"/>
                  <a:pt x="2344" y="18717"/>
                  <a:pt x="2376" y="18653"/>
                </a:cubicBezTo>
                <a:cubicBezTo>
                  <a:pt x="2471" y="18495"/>
                  <a:pt x="2597" y="18368"/>
                  <a:pt x="2692" y="18178"/>
                </a:cubicBezTo>
                <a:cubicBezTo>
                  <a:pt x="3262" y="17197"/>
                  <a:pt x="3832" y="16151"/>
                  <a:pt x="4307" y="15106"/>
                </a:cubicBezTo>
                <a:close/>
                <a:moveTo>
                  <a:pt x="1806" y="19540"/>
                </a:moveTo>
                <a:cubicBezTo>
                  <a:pt x="2059" y="19572"/>
                  <a:pt x="2312" y="19603"/>
                  <a:pt x="2566" y="19667"/>
                </a:cubicBezTo>
                <a:cubicBezTo>
                  <a:pt x="2756" y="19920"/>
                  <a:pt x="2851" y="20173"/>
                  <a:pt x="2882" y="20458"/>
                </a:cubicBezTo>
                <a:cubicBezTo>
                  <a:pt x="2882" y="20490"/>
                  <a:pt x="2882" y="20490"/>
                  <a:pt x="2882" y="20490"/>
                </a:cubicBezTo>
                <a:cubicBezTo>
                  <a:pt x="2534" y="20617"/>
                  <a:pt x="2217" y="20712"/>
                  <a:pt x="1964" y="20775"/>
                </a:cubicBezTo>
                <a:cubicBezTo>
                  <a:pt x="2027" y="20743"/>
                  <a:pt x="2059" y="20680"/>
                  <a:pt x="2059" y="20617"/>
                </a:cubicBezTo>
                <a:cubicBezTo>
                  <a:pt x="2059" y="20553"/>
                  <a:pt x="1996" y="20458"/>
                  <a:pt x="1901" y="20458"/>
                </a:cubicBezTo>
                <a:cubicBezTo>
                  <a:pt x="1679" y="20427"/>
                  <a:pt x="1457" y="20395"/>
                  <a:pt x="1267" y="20395"/>
                </a:cubicBezTo>
                <a:cubicBezTo>
                  <a:pt x="1267" y="20363"/>
                  <a:pt x="1299" y="20332"/>
                  <a:pt x="1299" y="20300"/>
                </a:cubicBezTo>
                <a:lnTo>
                  <a:pt x="1362" y="20237"/>
                </a:lnTo>
                <a:cubicBezTo>
                  <a:pt x="1536" y="20237"/>
                  <a:pt x="1718" y="20245"/>
                  <a:pt x="1905" y="20245"/>
                </a:cubicBezTo>
                <a:cubicBezTo>
                  <a:pt x="2091" y="20245"/>
                  <a:pt x="2281" y="20237"/>
                  <a:pt x="2471" y="20205"/>
                </a:cubicBezTo>
                <a:cubicBezTo>
                  <a:pt x="2566" y="20205"/>
                  <a:pt x="2629" y="20142"/>
                  <a:pt x="2629" y="20047"/>
                </a:cubicBezTo>
                <a:cubicBezTo>
                  <a:pt x="2629" y="19952"/>
                  <a:pt x="2566" y="19857"/>
                  <a:pt x="2471" y="19857"/>
                </a:cubicBezTo>
                <a:cubicBezTo>
                  <a:pt x="2186" y="19825"/>
                  <a:pt x="1869" y="19825"/>
                  <a:pt x="1616" y="19825"/>
                </a:cubicBezTo>
                <a:lnTo>
                  <a:pt x="1711" y="19698"/>
                </a:lnTo>
                <a:lnTo>
                  <a:pt x="1806" y="19572"/>
                </a:lnTo>
                <a:lnTo>
                  <a:pt x="1806" y="19540"/>
                </a:lnTo>
                <a:close/>
                <a:moveTo>
                  <a:pt x="887" y="20743"/>
                </a:moveTo>
                <a:cubicBezTo>
                  <a:pt x="1141" y="20775"/>
                  <a:pt x="1457" y="20807"/>
                  <a:pt x="1806" y="20838"/>
                </a:cubicBezTo>
                <a:cubicBezTo>
                  <a:pt x="1673" y="20863"/>
                  <a:pt x="1558" y="20873"/>
                  <a:pt x="1460" y="20873"/>
                </a:cubicBezTo>
                <a:cubicBezTo>
                  <a:pt x="1302" y="20873"/>
                  <a:pt x="1187" y="20846"/>
                  <a:pt x="1109" y="20807"/>
                </a:cubicBezTo>
                <a:lnTo>
                  <a:pt x="1014" y="20807"/>
                </a:lnTo>
                <a:cubicBezTo>
                  <a:pt x="919" y="20807"/>
                  <a:pt x="887" y="20775"/>
                  <a:pt x="855" y="20775"/>
                </a:cubicBezTo>
                <a:cubicBezTo>
                  <a:pt x="855" y="20775"/>
                  <a:pt x="887" y="20775"/>
                  <a:pt x="887" y="20743"/>
                </a:cubicBezTo>
                <a:close/>
                <a:moveTo>
                  <a:pt x="19034" y="0"/>
                </a:moveTo>
                <a:cubicBezTo>
                  <a:pt x="18939" y="0"/>
                  <a:pt x="18875" y="32"/>
                  <a:pt x="18844" y="95"/>
                </a:cubicBezTo>
                <a:cubicBezTo>
                  <a:pt x="18812" y="95"/>
                  <a:pt x="18812" y="95"/>
                  <a:pt x="18780" y="127"/>
                </a:cubicBezTo>
                <a:cubicBezTo>
                  <a:pt x="18495" y="285"/>
                  <a:pt x="18273" y="539"/>
                  <a:pt x="18020" y="760"/>
                </a:cubicBezTo>
                <a:cubicBezTo>
                  <a:pt x="17957" y="824"/>
                  <a:pt x="17893" y="887"/>
                  <a:pt x="17862" y="950"/>
                </a:cubicBezTo>
                <a:cubicBezTo>
                  <a:pt x="17608" y="1204"/>
                  <a:pt x="17355" y="1457"/>
                  <a:pt x="17133" y="1710"/>
                </a:cubicBezTo>
                <a:cubicBezTo>
                  <a:pt x="17005" y="1682"/>
                  <a:pt x="16884" y="1666"/>
                  <a:pt x="16771" y="1666"/>
                </a:cubicBezTo>
                <a:cubicBezTo>
                  <a:pt x="16633" y="1666"/>
                  <a:pt x="16510" y="1690"/>
                  <a:pt x="16405" y="1742"/>
                </a:cubicBezTo>
                <a:cubicBezTo>
                  <a:pt x="16183" y="1869"/>
                  <a:pt x="16057" y="2091"/>
                  <a:pt x="15962" y="2439"/>
                </a:cubicBezTo>
                <a:lnTo>
                  <a:pt x="15898" y="2439"/>
                </a:lnTo>
                <a:cubicBezTo>
                  <a:pt x="15863" y="2436"/>
                  <a:pt x="15828" y="2434"/>
                  <a:pt x="15793" y="2434"/>
                </a:cubicBezTo>
                <a:cubicBezTo>
                  <a:pt x="15487" y="2434"/>
                  <a:pt x="15214" y="2556"/>
                  <a:pt x="15043" y="2756"/>
                </a:cubicBezTo>
                <a:cubicBezTo>
                  <a:pt x="14917" y="2914"/>
                  <a:pt x="14853" y="3104"/>
                  <a:pt x="14885" y="3326"/>
                </a:cubicBezTo>
                <a:cubicBezTo>
                  <a:pt x="14632" y="3357"/>
                  <a:pt x="14410" y="3516"/>
                  <a:pt x="14220" y="3737"/>
                </a:cubicBezTo>
                <a:cubicBezTo>
                  <a:pt x="14157" y="3801"/>
                  <a:pt x="14157" y="3864"/>
                  <a:pt x="14188" y="3927"/>
                </a:cubicBezTo>
                <a:cubicBezTo>
                  <a:pt x="14188" y="3991"/>
                  <a:pt x="14220" y="4022"/>
                  <a:pt x="14283" y="4086"/>
                </a:cubicBezTo>
                <a:cubicBezTo>
                  <a:pt x="14252" y="4244"/>
                  <a:pt x="14283" y="4434"/>
                  <a:pt x="14315" y="4624"/>
                </a:cubicBezTo>
                <a:cubicBezTo>
                  <a:pt x="13871" y="4751"/>
                  <a:pt x="13586" y="5036"/>
                  <a:pt x="13238" y="5352"/>
                </a:cubicBezTo>
                <a:lnTo>
                  <a:pt x="13080" y="5511"/>
                </a:lnTo>
                <a:cubicBezTo>
                  <a:pt x="11971" y="6524"/>
                  <a:pt x="10895" y="7601"/>
                  <a:pt x="9945" y="8519"/>
                </a:cubicBezTo>
                <a:cubicBezTo>
                  <a:pt x="8171" y="10261"/>
                  <a:pt x="6113" y="12288"/>
                  <a:pt x="4086" y="14441"/>
                </a:cubicBezTo>
                <a:cubicBezTo>
                  <a:pt x="4054" y="14505"/>
                  <a:pt x="4022" y="14536"/>
                  <a:pt x="4022" y="14600"/>
                </a:cubicBezTo>
                <a:cubicBezTo>
                  <a:pt x="3041" y="16437"/>
                  <a:pt x="1711" y="18843"/>
                  <a:pt x="64" y="21092"/>
                </a:cubicBezTo>
                <a:cubicBezTo>
                  <a:pt x="0" y="21155"/>
                  <a:pt x="0" y="21282"/>
                  <a:pt x="32" y="21377"/>
                </a:cubicBezTo>
                <a:cubicBezTo>
                  <a:pt x="95" y="21472"/>
                  <a:pt x="190" y="21535"/>
                  <a:pt x="285" y="21535"/>
                </a:cubicBezTo>
                <a:cubicBezTo>
                  <a:pt x="2344" y="21409"/>
                  <a:pt x="4466" y="20648"/>
                  <a:pt x="6524" y="19920"/>
                </a:cubicBezTo>
                <a:cubicBezTo>
                  <a:pt x="7253" y="19667"/>
                  <a:pt x="7918" y="19413"/>
                  <a:pt x="8551" y="19192"/>
                </a:cubicBezTo>
                <a:lnTo>
                  <a:pt x="8583" y="19192"/>
                </a:lnTo>
                <a:cubicBezTo>
                  <a:pt x="8646" y="19192"/>
                  <a:pt x="8709" y="19160"/>
                  <a:pt x="8773" y="19097"/>
                </a:cubicBezTo>
                <a:cubicBezTo>
                  <a:pt x="11528" y="16120"/>
                  <a:pt x="14473" y="13206"/>
                  <a:pt x="17323" y="10356"/>
                </a:cubicBezTo>
                <a:lnTo>
                  <a:pt x="18559" y="9121"/>
                </a:lnTo>
                <a:cubicBezTo>
                  <a:pt x="18829" y="9249"/>
                  <a:pt x="19068" y="9313"/>
                  <a:pt x="19275" y="9313"/>
                </a:cubicBezTo>
                <a:cubicBezTo>
                  <a:pt x="19527" y="9313"/>
                  <a:pt x="19732" y="9218"/>
                  <a:pt x="19889" y="9026"/>
                </a:cubicBezTo>
                <a:cubicBezTo>
                  <a:pt x="19952" y="8931"/>
                  <a:pt x="20015" y="8804"/>
                  <a:pt x="19984" y="8646"/>
                </a:cubicBezTo>
                <a:lnTo>
                  <a:pt x="19984" y="8646"/>
                </a:lnTo>
                <a:cubicBezTo>
                  <a:pt x="20020" y="8650"/>
                  <a:pt x="20056" y="8652"/>
                  <a:pt x="20091" y="8652"/>
                </a:cubicBezTo>
                <a:cubicBezTo>
                  <a:pt x="20332" y="8652"/>
                  <a:pt x="20550" y="8558"/>
                  <a:pt x="20744" y="8393"/>
                </a:cubicBezTo>
                <a:cubicBezTo>
                  <a:pt x="20965" y="8203"/>
                  <a:pt x="21092" y="7886"/>
                  <a:pt x="21060" y="7538"/>
                </a:cubicBezTo>
                <a:cubicBezTo>
                  <a:pt x="21535" y="7443"/>
                  <a:pt x="21884" y="7031"/>
                  <a:pt x="21884" y="6524"/>
                </a:cubicBezTo>
                <a:cubicBezTo>
                  <a:pt x="21852" y="6397"/>
                  <a:pt x="21852" y="6302"/>
                  <a:pt x="21789" y="6144"/>
                </a:cubicBezTo>
                <a:cubicBezTo>
                  <a:pt x="22359" y="5606"/>
                  <a:pt x="22897" y="5004"/>
                  <a:pt x="23404" y="4434"/>
                </a:cubicBezTo>
                <a:cubicBezTo>
                  <a:pt x="23467" y="4371"/>
                  <a:pt x="23499" y="4244"/>
                  <a:pt x="23436" y="4149"/>
                </a:cubicBezTo>
                <a:cubicBezTo>
                  <a:pt x="23404" y="4117"/>
                  <a:pt x="23404" y="4117"/>
                  <a:pt x="23404" y="4086"/>
                </a:cubicBezTo>
                <a:cubicBezTo>
                  <a:pt x="23467" y="4022"/>
                  <a:pt x="23499" y="3927"/>
                  <a:pt x="23499" y="3864"/>
                </a:cubicBezTo>
                <a:cubicBezTo>
                  <a:pt x="23309" y="2787"/>
                  <a:pt x="22390" y="1964"/>
                  <a:pt x="21694" y="1425"/>
                </a:cubicBezTo>
                <a:cubicBezTo>
                  <a:pt x="20934" y="824"/>
                  <a:pt x="20047" y="127"/>
                  <a:pt x="1903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61" name="Google Shape;761;p17"/>
          <p:cNvGrpSpPr/>
          <p:nvPr/>
        </p:nvGrpSpPr>
        <p:grpSpPr>
          <a:xfrm>
            <a:off x="7978563" y="1738390"/>
            <a:ext cx="561162" cy="636118"/>
            <a:chOff x="7978563" y="1738390"/>
            <a:chExt cx="561162" cy="636118"/>
          </a:xfrm>
        </p:grpSpPr>
        <p:sp>
          <p:nvSpPr>
            <p:cNvPr id="762" name="Google Shape;762;p17"/>
            <p:cNvSpPr/>
            <p:nvPr/>
          </p:nvSpPr>
          <p:spPr>
            <a:xfrm>
              <a:off x="7978563" y="1738390"/>
              <a:ext cx="561162" cy="636118"/>
            </a:xfrm>
            <a:custGeom>
              <a:rect b="b" l="l" r="r" t="t"/>
              <a:pathLst>
                <a:path extrusionOk="0" h="21505" w="18971">
                  <a:moveTo>
                    <a:pt x="5832" y="459"/>
                  </a:moveTo>
                  <a:cubicBezTo>
                    <a:pt x="6224" y="459"/>
                    <a:pt x="6622" y="539"/>
                    <a:pt x="6999" y="698"/>
                  </a:cubicBezTo>
                  <a:cubicBezTo>
                    <a:pt x="7791" y="1015"/>
                    <a:pt x="8393" y="1648"/>
                    <a:pt x="8646" y="2440"/>
                  </a:cubicBezTo>
                  <a:cubicBezTo>
                    <a:pt x="8994" y="3548"/>
                    <a:pt x="8836" y="4815"/>
                    <a:pt x="8234" y="5639"/>
                  </a:cubicBezTo>
                  <a:cubicBezTo>
                    <a:pt x="7759" y="6272"/>
                    <a:pt x="7063" y="6589"/>
                    <a:pt x="6239" y="6589"/>
                  </a:cubicBezTo>
                  <a:cubicBezTo>
                    <a:pt x="6176" y="6589"/>
                    <a:pt x="6081" y="6620"/>
                    <a:pt x="6049" y="6684"/>
                  </a:cubicBezTo>
                  <a:cubicBezTo>
                    <a:pt x="5701" y="6652"/>
                    <a:pt x="5352" y="6589"/>
                    <a:pt x="5067" y="6462"/>
                  </a:cubicBezTo>
                  <a:lnTo>
                    <a:pt x="5067" y="6462"/>
                  </a:lnTo>
                  <a:cubicBezTo>
                    <a:pt x="5131" y="6478"/>
                    <a:pt x="5202" y="6486"/>
                    <a:pt x="5273" y="6486"/>
                  </a:cubicBezTo>
                  <a:cubicBezTo>
                    <a:pt x="5344" y="6486"/>
                    <a:pt x="5416" y="6478"/>
                    <a:pt x="5479" y="6462"/>
                  </a:cubicBezTo>
                  <a:cubicBezTo>
                    <a:pt x="5574" y="6462"/>
                    <a:pt x="5637" y="6399"/>
                    <a:pt x="5637" y="6304"/>
                  </a:cubicBezTo>
                  <a:cubicBezTo>
                    <a:pt x="5637" y="6209"/>
                    <a:pt x="5574" y="6145"/>
                    <a:pt x="5479" y="6145"/>
                  </a:cubicBezTo>
                  <a:cubicBezTo>
                    <a:pt x="5036" y="6145"/>
                    <a:pt x="4592" y="6114"/>
                    <a:pt x="4149" y="6050"/>
                  </a:cubicBezTo>
                  <a:cubicBezTo>
                    <a:pt x="4022" y="5955"/>
                    <a:pt x="3864" y="5829"/>
                    <a:pt x="3769" y="5734"/>
                  </a:cubicBezTo>
                  <a:lnTo>
                    <a:pt x="3896" y="5734"/>
                  </a:lnTo>
                  <a:cubicBezTo>
                    <a:pt x="4307" y="5765"/>
                    <a:pt x="4782" y="5797"/>
                    <a:pt x="5226" y="5797"/>
                  </a:cubicBezTo>
                  <a:cubicBezTo>
                    <a:pt x="5289" y="5797"/>
                    <a:pt x="5384" y="5734"/>
                    <a:pt x="5384" y="5639"/>
                  </a:cubicBezTo>
                  <a:cubicBezTo>
                    <a:pt x="5384" y="5544"/>
                    <a:pt x="5321" y="5480"/>
                    <a:pt x="5226" y="5480"/>
                  </a:cubicBezTo>
                  <a:cubicBezTo>
                    <a:pt x="4782" y="5449"/>
                    <a:pt x="4339" y="5449"/>
                    <a:pt x="3927" y="5417"/>
                  </a:cubicBezTo>
                  <a:lnTo>
                    <a:pt x="3484" y="5417"/>
                  </a:lnTo>
                  <a:cubicBezTo>
                    <a:pt x="3326" y="5259"/>
                    <a:pt x="3199" y="5037"/>
                    <a:pt x="3104" y="4847"/>
                  </a:cubicBezTo>
                  <a:lnTo>
                    <a:pt x="3104" y="4847"/>
                  </a:lnTo>
                  <a:cubicBezTo>
                    <a:pt x="3801" y="4878"/>
                    <a:pt x="4529" y="4910"/>
                    <a:pt x="5226" y="4942"/>
                  </a:cubicBezTo>
                  <a:cubicBezTo>
                    <a:pt x="5289" y="4942"/>
                    <a:pt x="5352" y="4878"/>
                    <a:pt x="5352" y="4783"/>
                  </a:cubicBezTo>
                  <a:cubicBezTo>
                    <a:pt x="5352" y="4720"/>
                    <a:pt x="5321" y="4657"/>
                    <a:pt x="5226" y="4625"/>
                  </a:cubicBezTo>
                  <a:cubicBezTo>
                    <a:pt x="4497" y="4562"/>
                    <a:pt x="3737" y="4562"/>
                    <a:pt x="3041" y="4530"/>
                  </a:cubicBezTo>
                  <a:lnTo>
                    <a:pt x="3009" y="4530"/>
                  </a:lnTo>
                  <a:cubicBezTo>
                    <a:pt x="2946" y="4340"/>
                    <a:pt x="2882" y="4118"/>
                    <a:pt x="2851" y="3928"/>
                  </a:cubicBezTo>
                  <a:lnTo>
                    <a:pt x="5226" y="3928"/>
                  </a:lnTo>
                  <a:cubicBezTo>
                    <a:pt x="5321" y="3928"/>
                    <a:pt x="5384" y="3865"/>
                    <a:pt x="5384" y="3770"/>
                  </a:cubicBezTo>
                  <a:cubicBezTo>
                    <a:pt x="5384" y="3675"/>
                    <a:pt x="5321" y="3612"/>
                    <a:pt x="5226" y="3612"/>
                  </a:cubicBezTo>
                  <a:cubicBezTo>
                    <a:pt x="4925" y="3596"/>
                    <a:pt x="4616" y="3588"/>
                    <a:pt x="4311" y="3588"/>
                  </a:cubicBezTo>
                  <a:cubicBezTo>
                    <a:pt x="4006" y="3588"/>
                    <a:pt x="3706" y="3596"/>
                    <a:pt x="3421" y="3612"/>
                  </a:cubicBezTo>
                  <a:lnTo>
                    <a:pt x="2851" y="3612"/>
                  </a:lnTo>
                  <a:cubicBezTo>
                    <a:pt x="2851" y="3453"/>
                    <a:pt x="2851" y="3295"/>
                    <a:pt x="2882" y="3137"/>
                  </a:cubicBezTo>
                  <a:lnTo>
                    <a:pt x="3231" y="3137"/>
                  </a:lnTo>
                  <a:cubicBezTo>
                    <a:pt x="3611" y="3137"/>
                    <a:pt x="4022" y="3105"/>
                    <a:pt x="4434" y="3073"/>
                  </a:cubicBezTo>
                  <a:cubicBezTo>
                    <a:pt x="4497" y="3073"/>
                    <a:pt x="4561" y="3010"/>
                    <a:pt x="4561" y="2915"/>
                  </a:cubicBezTo>
                  <a:cubicBezTo>
                    <a:pt x="4561" y="2852"/>
                    <a:pt x="4497" y="2788"/>
                    <a:pt x="4402" y="2788"/>
                  </a:cubicBezTo>
                  <a:cubicBezTo>
                    <a:pt x="4022" y="2788"/>
                    <a:pt x="3611" y="2788"/>
                    <a:pt x="3231" y="2820"/>
                  </a:cubicBezTo>
                  <a:lnTo>
                    <a:pt x="2914" y="2820"/>
                  </a:lnTo>
                  <a:cubicBezTo>
                    <a:pt x="2977" y="2567"/>
                    <a:pt x="3072" y="2313"/>
                    <a:pt x="3199" y="2060"/>
                  </a:cubicBezTo>
                  <a:cubicBezTo>
                    <a:pt x="3504" y="2068"/>
                    <a:pt x="3796" y="2072"/>
                    <a:pt x="4077" y="2072"/>
                  </a:cubicBezTo>
                  <a:cubicBezTo>
                    <a:pt x="4844" y="2072"/>
                    <a:pt x="5527" y="2043"/>
                    <a:pt x="6176" y="1997"/>
                  </a:cubicBezTo>
                  <a:cubicBezTo>
                    <a:pt x="6271" y="1965"/>
                    <a:pt x="6334" y="1902"/>
                    <a:pt x="6302" y="1807"/>
                  </a:cubicBezTo>
                  <a:cubicBezTo>
                    <a:pt x="6302" y="1712"/>
                    <a:pt x="6239" y="1680"/>
                    <a:pt x="6144" y="1680"/>
                  </a:cubicBezTo>
                  <a:cubicBezTo>
                    <a:pt x="5352" y="1680"/>
                    <a:pt x="4402" y="1712"/>
                    <a:pt x="3421" y="1712"/>
                  </a:cubicBezTo>
                  <a:cubicBezTo>
                    <a:pt x="3579" y="1522"/>
                    <a:pt x="3737" y="1332"/>
                    <a:pt x="3927" y="1173"/>
                  </a:cubicBezTo>
                  <a:lnTo>
                    <a:pt x="4244" y="1205"/>
                  </a:lnTo>
                  <a:cubicBezTo>
                    <a:pt x="4687" y="1205"/>
                    <a:pt x="5162" y="1237"/>
                    <a:pt x="5637" y="1237"/>
                  </a:cubicBezTo>
                  <a:cubicBezTo>
                    <a:pt x="5732" y="1237"/>
                    <a:pt x="5796" y="1173"/>
                    <a:pt x="5796" y="1078"/>
                  </a:cubicBezTo>
                  <a:cubicBezTo>
                    <a:pt x="5796" y="983"/>
                    <a:pt x="5732" y="920"/>
                    <a:pt x="5637" y="920"/>
                  </a:cubicBezTo>
                  <a:cubicBezTo>
                    <a:pt x="5226" y="888"/>
                    <a:pt x="4782" y="857"/>
                    <a:pt x="4371" y="857"/>
                  </a:cubicBezTo>
                  <a:cubicBezTo>
                    <a:pt x="4402" y="825"/>
                    <a:pt x="4434" y="825"/>
                    <a:pt x="4497" y="793"/>
                  </a:cubicBezTo>
                  <a:cubicBezTo>
                    <a:pt x="4909" y="570"/>
                    <a:pt x="5367" y="459"/>
                    <a:pt x="5832" y="459"/>
                  </a:cubicBezTo>
                  <a:close/>
                  <a:moveTo>
                    <a:pt x="7664" y="6779"/>
                  </a:moveTo>
                  <a:cubicBezTo>
                    <a:pt x="7918" y="7285"/>
                    <a:pt x="8139" y="7792"/>
                    <a:pt x="8361" y="8299"/>
                  </a:cubicBezTo>
                  <a:cubicBezTo>
                    <a:pt x="8646" y="8900"/>
                    <a:pt x="8931" y="9534"/>
                    <a:pt x="9216" y="10167"/>
                  </a:cubicBezTo>
                  <a:cubicBezTo>
                    <a:pt x="9216" y="10199"/>
                    <a:pt x="9248" y="10231"/>
                    <a:pt x="9279" y="10231"/>
                  </a:cubicBezTo>
                  <a:cubicBezTo>
                    <a:pt x="9279" y="10421"/>
                    <a:pt x="9184" y="10516"/>
                    <a:pt x="9121" y="10547"/>
                  </a:cubicBezTo>
                  <a:cubicBezTo>
                    <a:pt x="9069" y="10573"/>
                    <a:pt x="9005" y="10589"/>
                    <a:pt x="8938" y="10589"/>
                  </a:cubicBezTo>
                  <a:cubicBezTo>
                    <a:pt x="8842" y="10589"/>
                    <a:pt x="8739" y="10558"/>
                    <a:pt x="8646" y="10484"/>
                  </a:cubicBezTo>
                  <a:cubicBezTo>
                    <a:pt x="8646" y="10484"/>
                    <a:pt x="8646" y="10452"/>
                    <a:pt x="8646" y="10452"/>
                  </a:cubicBezTo>
                  <a:cubicBezTo>
                    <a:pt x="8203" y="9439"/>
                    <a:pt x="7633" y="8330"/>
                    <a:pt x="6904" y="7000"/>
                  </a:cubicBezTo>
                  <a:cubicBezTo>
                    <a:pt x="7189" y="6969"/>
                    <a:pt x="7443" y="6874"/>
                    <a:pt x="7664" y="6779"/>
                  </a:cubicBezTo>
                  <a:close/>
                  <a:moveTo>
                    <a:pt x="8108" y="10294"/>
                  </a:moveTo>
                  <a:cubicBezTo>
                    <a:pt x="8171" y="10421"/>
                    <a:pt x="8234" y="10516"/>
                    <a:pt x="8298" y="10642"/>
                  </a:cubicBezTo>
                  <a:cubicBezTo>
                    <a:pt x="8298" y="10674"/>
                    <a:pt x="8329" y="10706"/>
                    <a:pt x="8393" y="10737"/>
                  </a:cubicBezTo>
                  <a:cubicBezTo>
                    <a:pt x="8424" y="10801"/>
                    <a:pt x="8488" y="10864"/>
                    <a:pt x="8583" y="10927"/>
                  </a:cubicBezTo>
                  <a:lnTo>
                    <a:pt x="7538" y="10927"/>
                  </a:lnTo>
                  <a:cubicBezTo>
                    <a:pt x="7664" y="10737"/>
                    <a:pt x="7886" y="10516"/>
                    <a:pt x="8108" y="10294"/>
                  </a:cubicBezTo>
                  <a:close/>
                  <a:moveTo>
                    <a:pt x="13966" y="9249"/>
                  </a:moveTo>
                  <a:cubicBezTo>
                    <a:pt x="14156" y="9312"/>
                    <a:pt x="14283" y="9470"/>
                    <a:pt x="14346" y="9692"/>
                  </a:cubicBezTo>
                  <a:cubicBezTo>
                    <a:pt x="13808" y="10167"/>
                    <a:pt x="13238" y="10516"/>
                    <a:pt x="12636" y="10896"/>
                  </a:cubicBezTo>
                  <a:cubicBezTo>
                    <a:pt x="12541" y="10991"/>
                    <a:pt x="12415" y="11054"/>
                    <a:pt x="12288" y="11117"/>
                  </a:cubicBezTo>
                  <a:lnTo>
                    <a:pt x="12256" y="11149"/>
                  </a:lnTo>
                  <a:cubicBezTo>
                    <a:pt x="12161" y="11212"/>
                    <a:pt x="11971" y="11307"/>
                    <a:pt x="11845" y="11434"/>
                  </a:cubicBezTo>
                  <a:cubicBezTo>
                    <a:pt x="11781" y="11149"/>
                    <a:pt x="11718" y="10864"/>
                    <a:pt x="11591" y="10642"/>
                  </a:cubicBezTo>
                  <a:cubicBezTo>
                    <a:pt x="12256" y="10294"/>
                    <a:pt x="13111" y="9819"/>
                    <a:pt x="13903" y="9280"/>
                  </a:cubicBezTo>
                  <a:cubicBezTo>
                    <a:pt x="13935" y="9280"/>
                    <a:pt x="13935" y="9249"/>
                    <a:pt x="13966" y="9249"/>
                  </a:cubicBezTo>
                  <a:close/>
                  <a:moveTo>
                    <a:pt x="15732" y="7076"/>
                  </a:moveTo>
                  <a:cubicBezTo>
                    <a:pt x="15903" y="7076"/>
                    <a:pt x="16075" y="7093"/>
                    <a:pt x="16247" y="7127"/>
                  </a:cubicBezTo>
                  <a:cubicBezTo>
                    <a:pt x="17102" y="7285"/>
                    <a:pt x="17767" y="7855"/>
                    <a:pt x="18052" y="8679"/>
                  </a:cubicBezTo>
                  <a:cubicBezTo>
                    <a:pt x="18337" y="9565"/>
                    <a:pt x="18147" y="10389"/>
                    <a:pt x="17545" y="10959"/>
                  </a:cubicBezTo>
                  <a:cubicBezTo>
                    <a:pt x="17228" y="11276"/>
                    <a:pt x="16848" y="11466"/>
                    <a:pt x="16437" y="11561"/>
                  </a:cubicBezTo>
                  <a:cubicBezTo>
                    <a:pt x="16500" y="11529"/>
                    <a:pt x="16532" y="11466"/>
                    <a:pt x="16532" y="11402"/>
                  </a:cubicBezTo>
                  <a:cubicBezTo>
                    <a:pt x="16500" y="11307"/>
                    <a:pt x="16437" y="11244"/>
                    <a:pt x="16373" y="11244"/>
                  </a:cubicBezTo>
                  <a:cubicBezTo>
                    <a:pt x="15933" y="11290"/>
                    <a:pt x="15509" y="11320"/>
                    <a:pt x="15103" y="11320"/>
                  </a:cubicBezTo>
                  <a:cubicBezTo>
                    <a:pt x="14954" y="11320"/>
                    <a:pt x="14807" y="11316"/>
                    <a:pt x="14663" y="11307"/>
                  </a:cubicBezTo>
                  <a:cubicBezTo>
                    <a:pt x="14505" y="11212"/>
                    <a:pt x="14346" y="11117"/>
                    <a:pt x="14188" y="10959"/>
                  </a:cubicBezTo>
                  <a:cubicBezTo>
                    <a:pt x="14505" y="10959"/>
                    <a:pt x="14821" y="10973"/>
                    <a:pt x="15138" y="10973"/>
                  </a:cubicBezTo>
                  <a:cubicBezTo>
                    <a:pt x="15296" y="10973"/>
                    <a:pt x="15455" y="10969"/>
                    <a:pt x="15613" y="10959"/>
                  </a:cubicBezTo>
                  <a:cubicBezTo>
                    <a:pt x="15708" y="10959"/>
                    <a:pt x="15772" y="10896"/>
                    <a:pt x="15772" y="10801"/>
                  </a:cubicBezTo>
                  <a:cubicBezTo>
                    <a:pt x="15772" y="10737"/>
                    <a:pt x="15708" y="10642"/>
                    <a:pt x="15613" y="10642"/>
                  </a:cubicBezTo>
                  <a:lnTo>
                    <a:pt x="13903" y="10642"/>
                  </a:lnTo>
                  <a:cubicBezTo>
                    <a:pt x="14030" y="10579"/>
                    <a:pt x="14125" y="10516"/>
                    <a:pt x="14220" y="10421"/>
                  </a:cubicBezTo>
                  <a:lnTo>
                    <a:pt x="15360" y="10421"/>
                  </a:lnTo>
                  <a:cubicBezTo>
                    <a:pt x="15455" y="10421"/>
                    <a:pt x="15518" y="10357"/>
                    <a:pt x="15518" y="10262"/>
                  </a:cubicBezTo>
                  <a:cubicBezTo>
                    <a:pt x="15518" y="10199"/>
                    <a:pt x="15455" y="10136"/>
                    <a:pt x="15360" y="10136"/>
                  </a:cubicBezTo>
                  <a:cubicBezTo>
                    <a:pt x="15265" y="10125"/>
                    <a:pt x="15173" y="10121"/>
                    <a:pt x="15083" y="10121"/>
                  </a:cubicBezTo>
                  <a:cubicBezTo>
                    <a:pt x="14902" y="10121"/>
                    <a:pt x="14726" y="10136"/>
                    <a:pt x="14536" y="10136"/>
                  </a:cubicBezTo>
                  <a:cubicBezTo>
                    <a:pt x="14631" y="10041"/>
                    <a:pt x="14695" y="9914"/>
                    <a:pt x="14758" y="9819"/>
                  </a:cubicBezTo>
                  <a:cubicBezTo>
                    <a:pt x="14790" y="9819"/>
                    <a:pt x="14790" y="9787"/>
                    <a:pt x="14790" y="9756"/>
                  </a:cubicBezTo>
                  <a:lnTo>
                    <a:pt x="15613" y="9756"/>
                  </a:lnTo>
                  <a:cubicBezTo>
                    <a:pt x="15708" y="9756"/>
                    <a:pt x="15772" y="9692"/>
                    <a:pt x="15772" y="9597"/>
                  </a:cubicBezTo>
                  <a:cubicBezTo>
                    <a:pt x="15772" y="9534"/>
                    <a:pt x="15708" y="9470"/>
                    <a:pt x="15613" y="9470"/>
                  </a:cubicBezTo>
                  <a:cubicBezTo>
                    <a:pt x="15360" y="9439"/>
                    <a:pt x="15075" y="9439"/>
                    <a:pt x="14790" y="9439"/>
                  </a:cubicBezTo>
                  <a:lnTo>
                    <a:pt x="14695" y="9439"/>
                  </a:lnTo>
                  <a:cubicBezTo>
                    <a:pt x="14568" y="9090"/>
                    <a:pt x="14220" y="8837"/>
                    <a:pt x="13808" y="8837"/>
                  </a:cubicBezTo>
                  <a:cubicBezTo>
                    <a:pt x="13745" y="8837"/>
                    <a:pt x="13713" y="8869"/>
                    <a:pt x="13681" y="8900"/>
                  </a:cubicBezTo>
                  <a:cubicBezTo>
                    <a:pt x="13650" y="8900"/>
                    <a:pt x="13650" y="8932"/>
                    <a:pt x="13650" y="8964"/>
                  </a:cubicBezTo>
                  <a:cubicBezTo>
                    <a:pt x="13555" y="8995"/>
                    <a:pt x="13491" y="9059"/>
                    <a:pt x="13396" y="9090"/>
                  </a:cubicBezTo>
                  <a:cubicBezTo>
                    <a:pt x="13428" y="8964"/>
                    <a:pt x="13428" y="8869"/>
                    <a:pt x="13460" y="8774"/>
                  </a:cubicBezTo>
                  <a:cubicBezTo>
                    <a:pt x="14251" y="8774"/>
                    <a:pt x="14980" y="8774"/>
                    <a:pt x="15708" y="8679"/>
                  </a:cubicBezTo>
                  <a:cubicBezTo>
                    <a:pt x="15803" y="8679"/>
                    <a:pt x="15867" y="8615"/>
                    <a:pt x="15835" y="8520"/>
                  </a:cubicBezTo>
                  <a:cubicBezTo>
                    <a:pt x="15835" y="8425"/>
                    <a:pt x="15772" y="8362"/>
                    <a:pt x="15677" y="8362"/>
                  </a:cubicBezTo>
                  <a:cubicBezTo>
                    <a:pt x="14948" y="8425"/>
                    <a:pt x="14251" y="8425"/>
                    <a:pt x="13555" y="8425"/>
                  </a:cubicBezTo>
                  <a:cubicBezTo>
                    <a:pt x="13618" y="8299"/>
                    <a:pt x="13681" y="8172"/>
                    <a:pt x="13776" y="8014"/>
                  </a:cubicBezTo>
                  <a:cubicBezTo>
                    <a:pt x="14378" y="7982"/>
                    <a:pt x="15011" y="7950"/>
                    <a:pt x="15613" y="7887"/>
                  </a:cubicBezTo>
                  <a:cubicBezTo>
                    <a:pt x="15708" y="7887"/>
                    <a:pt x="15772" y="7792"/>
                    <a:pt x="15772" y="7697"/>
                  </a:cubicBezTo>
                  <a:cubicBezTo>
                    <a:pt x="15772" y="7634"/>
                    <a:pt x="15708" y="7570"/>
                    <a:pt x="15613" y="7570"/>
                  </a:cubicBezTo>
                  <a:cubicBezTo>
                    <a:pt x="15106" y="7602"/>
                    <a:pt x="14568" y="7634"/>
                    <a:pt x="14061" y="7665"/>
                  </a:cubicBezTo>
                  <a:cubicBezTo>
                    <a:pt x="14508" y="7293"/>
                    <a:pt x="15111" y="7076"/>
                    <a:pt x="15732" y="7076"/>
                  </a:cubicBezTo>
                  <a:close/>
                  <a:moveTo>
                    <a:pt x="16342" y="11592"/>
                  </a:moveTo>
                  <a:cubicBezTo>
                    <a:pt x="16183" y="11624"/>
                    <a:pt x="16025" y="11624"/>
                    <a:pt x="15835" y="11624"/>
                  </a:cubicBezTo>
                  <a:lnTo>
                    <a:pt x="15803" y="11624"/>
                  </a:lnTo>
                  <a:cubicBezTo>
                    <a:pt x="15993" y="11624"/>
                    <a:pt x="16183" y="11592"/>
                    <a:pt x="16342" y="11592"/>
                  </a:cubicBezTo>
                  <a:close/>
                  <a:moveTo>
                    <a:pt x="9533" y="9819"/>
                  </a:moveTo>
                  <a:lnTo>
                    <a:pt x="9533" y="9819"/>
                  </a:lnTo>
                  <a:cubicBezTo>
                    <a:pt x="10198" y="9851"/>
                    <a:pt x="10768" y="10199"/>
                    <a:pt x="11116" y="10769"/>
                  </a:cubicBezTo>
                  <a:cubicBezTo>
                    <a:pt x="11560" y="11561"/>
                    <a:pt x="11560" y="12637"/>
                    <a:pt x="11085" y="13429"/>
                  </a:cubicBezTo>
                  <a:cubicBezTo>
                    <a:pt x="10704" y="14094"/>
                    <a:pt x="10071" y="14474"/>
                    <a:pt x="9279" y="14474"/>
                  </a:cubicBezTo>
                  <a:cubicBezTo>
                    <a:pt x="9026" y="14443"/>
                    <a:pt x="8804" y="14411"/>
                    <a:pt x="8583" y="14347"/>
                  </a:cubicBezTo>
                  <a:cubicBezTo>
                    <a:pt x="8899" y="14316"/>
                    <a:pt x="9216" y="14316"/>
                    <a:pt x="9596" y="14316"/>
                  </a:cubicBezTo>
                  <a:cubicBezTo>
                    <a:pt x="9659" y="14316"/>
                    <a:pt x="9723" y="14284"/>
                    <a:pt x="9723" y="14189"/>
                  </a:cubicBezTo>
                  <a:cubicBezTo>
                    <a:pt x="9723" y="14094"/>
                    <a:pt x="9691" y="14031"/>
                    <a:pt x="9596" y="14031"/>
                  </a:cubicBezTo>
                  <a:cubicBezTo>
                    <a:pt x="9422" y="14019"/>
                    <a:pt x="9244" y="14012"/>
                    <a:pt x="9062" y="14012"/>
                  </a:cubicBezTo>
                  <a:cubicBezTo>
                    <a:pt x="8746" y="14012"/>
                    <a:pt x="8417" y="14034"/>
                    <a:pt x="8076" y="14094"/>
                  </a:cubicBezTo>
                  <a:lnTo>
                    <a:pt x="8044" y="14062"/>
                  </a:lnTo>
                  <a:cubicBezTo>
                    <a:pt x="8013" y="14062"/>
                    <a:pt x="7981" y="14031"/>
                    <a:pt x="7949" y="14031"/>
                  </a:cubicBezTo>
                  <a:cubicBezTo>
                    <a:pt x="7949" y="13967"/>
                    <a:pt x="7918" y="13936"/>
                    <a:pt x="7886" y="13904"/>
                  </a:cubicBezTo>
                  <a:cubicBezTo>
                    <a:pt x="7854" y="13904"/>
                    <a:pt x="7823" y="13872"/>
                    <a:pt x="7791" y="13872"/>
                  </a:cubicBezTo>
                  <a:cubicBezTo>
                    <a:pt x="7728" y="13841"/>
                    <a:pt x="7664" y="13777"/>
                    <a:pt x="7633" y="13714"/>
                  </a:cubicBezTo>
                  <a:lnTo>
                    <a:pt x="7633" y="13714"/>
                  </a:lnTo>
                  <a:cubicBezTo>
                    <a:pt x="7886" y="13730"/>
                    <a:pt x="8131" y="13738"/>
                    <a:pt x="8377" y="13738"/>
                  </a:cubicBezTo>
                  <a:cubicBezTo>
                    <a:pt x="8622" y="13738"/>
                    <a:pt x="8868" y="13730"/>
                    <a:pt x="9121" y="13714"/>
                  </a:cubicBezTo>
                  <a:cubicBezTo>
                    <a:pt x="9184" y="13714"/>
                    <a:pt x="9248" y="13651"/>
                    <a:pt x="9248" y="13556"/>
                  </a:cubicBezTo>
                  <a:cubicBezTo>
                    <a:pt x="9248" y="13492"/>
                    <a:pt x="9216" y="13429"/>
                    <a:pt x="9121" y="13429"/>
                  </a:cubicBezTo>
                  <a:cubicBezTo>
                    <a:pt x="8820" y="13413"/>
                    <a:pt x="8527" y="13405"/>
                    <a:pt x="8238" y="13405"/>
                  </a:cubicBezTo>
                  <a:cubicBezTo>
                    <a:pt x="7949" y="13405"/>
                    <a:pt x="7664" y="13413"/>
                    <a:pt x="7379" y="13429"/>
                  </a:cubicBezTo>
                  <a:cubicBezTo>
                    <a:pt x="7284" y="13302"/>
                    <a:pt x="7221" y="13176"/>
                    <a:pt x="7189" y="13049"/>
                  </a:cubicBezTo>
                  <a:cubicBezTo>
                    <a:pt x="7474" y="13017"/>
                    <a:pt x="7791" y="13017"/>
                    <a:pt x="8108" y="12986"/>
                  </a:cubicBezTo>
                  <a:cubicBezTo>
                    <a:pt x="8203" y="12986"/>
                    <a:pt x="8266" y="12891"/>
                    <a:pt x="8266" y="12796"/>
                  </a:cubicBezTo>
                  <a:cubicBezTo>
                    <a:pt x="8234" y="12732"/>
                    <a:pt x="8171" y="12669"/>
                    <a:pt x="8108" y="12669"/>
                  </a:cubicBezTo>
                  <a:cubicBezTo>
                    <a:pt x="7759" y="12701"/>
                    <a:pt x="7443" y="12701"/>
                    <a:pt x="7126" y="12732"/>
                  </a:cubicBezTo>
                  <a:lnTo>
                    <a:pt x="7094" y="12732"/>
                  </a:lnTo>
                  <a:cubicBezTo>
                    <a:pt x="7063" y="12637"/>
                    <a:pt x="7031" y="12542"/>
                    <a:pt x="7031" y="12479"/>
                  </a:cubicBezTo>
                  <a:cubicBezTo>
                    <a:pt x="7031" y="12321"/>
                    <a:pt x="7031" y="12194"/>
                    <a:pt x="7063" y="12036"/>
                  </a:cubicBezTo>
                  <a:lnTo>
                    <a:pt x="7379" y="12036"/>
                  </a:lnTo>
                  <a:cubicBezTo>
                    <a:pt x="7743" y="12052"/>
                    <a:pt x="8116" y="12059"/>
                    <a:pt x="8488" y="12059"/>
                  </a:cubicBezTo>
                  <a:cubicBezTo>
                    <a:pt x="8860" y="12059"/>
                    <a:pt x="9232" y="12052"/>
                    <a:pt x="9596" y="12036"/>
                  </a:cubicBezTo>
                  <a:cubicBezTo>
                    <a:pt x="9659" y="12036"/>
                    <a:pt x="9723" y="11972"/>
                    <a:pt x="9723" y="11877"/>
                  </a:cubicBezTo>
                  <a:cubicBezTo>
                    <a:pt x="9723" y="11814"/>
                    <a:pt x="9659" y="11719"/>
                    <a:pt x="9596" y="11719"/>
                  </a:cubicBezTo>
                  <a:lnTo>
                    <a:pt x="7126" y="11719"/>
                  </a:lnTo>
                  <a:cubicBezTo>
                    <a:pt x="7158" y="11561"/>
                    <a:pt x="7221" y="11402"/>
                    <a:pt x="7316" y="11212"/>
                  </a:cubicBezTo>
                  <a:lnTo>
                    <a:pt x="7538" y="11212"/>
                  </a:lnTo>
                  <a:cubicBezTo>
                    <a:pt x="7981" y="11244"/>
                    <a:pt x="8424" y="11244"/>
                    <a:pt x="8836" y="11244"/>
                  </a:cubicBezTo>
                  <a:cubicBezTo>
                    <a:pt x="8931" y="11244"/>
                    <a:pt x="8994" y="11181"/>
                    <a:pt x="8994" y="11086"/>
                  </a:cubicBezTo>
                  <a:cubicBezTo>
                    <a:pt x="8994" y="11054"/>
                    <a:pt x="8994" y="11054"/>
                    <a:pt x="8994" y="11022"/>
                  </a:cubicBezTo>
                  <a:cubicBezTo>
                    <a:pt x="9089" y="11022"/>
                    <a:pt x="9153" y="11022"/>
                    <a:pt x="9248" y="10991"/>
                  </a:cubicBezTo>
                  <a:cubicBezTo>
                    <a:pt x="9564" y="10832"/>
                    <a:pt x="9754" y="10484"/>
                    <a:pt x="9691" y="10104"/>
                  </a:cubicBezTo>
                  <a:cubicBezTo>
                    <a:pt x="9691" y="10009"/>
                    <a:pt x="9628" y="9946"/>
                    <a:pt x="9564" y="9946"/>
                  </a:cubicBezTo>
                  <a:lnTo>
                    <a:pt x="9533" y="9819"/>
                  </a:lnTo>
                  <a:close/>
                  <a:moveTo>
                    <a:pt x="7063" y="13587"/>
                  </a:moveTo>
                  <a:cubicBezTo>
                    <a:pt x="7158" y="13746"/>
                    <a:pt x="7284" y="13904"/>
                    <a:pt x="7411" y="14062"/>
                  </a:cubicBezTo>
                  <a:cubicBezTo>
                    <a:pt x="6683" y="14506"/>
                    <a:pt x="6017" y="15013"/>
                    <a:pt x="5447" y="15456"/>
                  </a:cubicBezTo>
                  <a:cubicBezTo>
                    <a:pt x="5384" y="15171"/>
                    <a:pt x="5289" y="14918"/>
                    <a:pt x="5162" y="14664"/>
                  </a:cubicBezTo>
                  <a:cubicBezTo>
                    <a:pt x="5922" y="14316"/>
                    <a:pt x="6524" y="13967"/>
                    <a:pt x="7063" y="13587"/>
                  </a:cubicBezTo>
                  <a:close/>
                  <a:moveTo>
                    <a:pt x="10134" y="14791"/>
                  </a:moveTo>
                  <a:cubicBezTo>
                    <a:pt x="10198" y="15646"/>
                    <a:pt x="10261" y="16659"/>
                    <a:pt x="10451" y="17641"/>
                  </a:cubicBezTo>
                  <a:cubicBezTo>
                    <a:pt x="10451" y="17641"/>
                    <a:pt x="10451" y="17673"/>
                    <a:pt x="10451" y="17673"/>
                  </a:cubicBezTo>
                  <a:cubicBezTo>
                    <a:pt x="10451" y="17704"/>
                    <a:pt x="10451" y="17704"/>
                    <a:pt x="10451" y="17704"/>
                  </a:cubicBezTo>
                  <a:cubicBezTo>
                    <a:pt x="10388" y="17799"/>
                    <a:pt x="10356" y="17863"/>
                    <a:pt x="10261" y="17894"/>
                  </a:cubicBezTo>
                  <a:cubicBezTo>
                    <a:pt x="10226" y="17908"/>
                    <a:pt x="10192" y="17915"/>
                    <a:pt x="10158" y="17915"/>
                  </a:cubicBezTo>
                  <a:cubicBezTo>
                    <a:pt x="10038" y="17915"/>
                    <a:pt x="9931" y="17835"/>
                    <a:pt x="9881" y="17736"/>
                  </a:cubicBezTo>
                  <a:cubicBezTo>
                    <a:pt x="9818" y="17166"/>
                    <a:pt x="9754" y="16596"/>
                    <a:pt x="9691" y="16026"/>
                  </a:cubicBezTo>
                  <a:cubicBezTo>
                    <a:pt x="9628" y="15646"/>
                    <a:pt x="9596" y="15298"/>
                    <a:pt x="9533" y="14918"/>
                  </a:cubicBezTo>
                  <a:cubicBezTo>
                    <a:pt x="9596" y="14918"/>
                    <a:pt x="9659" y="14918"/>
                    <a:pt x="9691" y="14886"/>
                  </a:cubicBezTo>
                  <a:cubicBezTo>
                    <a:pt x="9849" y="14854"/>
                    <a:pt x="9976" y="14823"/>
                    <a:pt x="10134" y="14791"/>
                  </a:cubicBezTo>
                  <a:close/>
                  <a:moveTo>
                    <a:pt x="3061" y="14007"/>
                  </a:moveTo>
                  <a:cubicBezTo>
                    <a:pt x="3584" y="14007"/>
                    <a:pt x="4151" y="14195"/>
                    <a:pt x="4687" y="14696"/>
                  </a:cubicBezTo>
                  <a:cubicBezTo>
                    <a:pt x="5257" y="15646"/>
                    <a:pt x="5352" y="17261"/>
                    <a:pt x="4529" y="18053"/>
                  </a:cubicBezTo>
                  <a:cubicBezTo>
                    <a:pt x="4095" y="18487"/>
                    <a:pt x="3474" y="18704"/>
                    <a:pt x="2869" y="18704"/>
                  </a:cubicBezTo>
                  <a:cubicBezTo>
                    <a:pt x="2414" y="18704"/>
                    <a:pt x="1968" y="18582"/>
                    <a:pt x="1615" y="18338"/>
                  </a:cubicBezTo>
                  <a:lnTo>
                    <a:pt x="1615" y="18338"/>
                  </a:lnTo>
                  <a:cubicBezTo>
                    <a:pt x="1805" y="18369"/>
                    <a:pt x="2027" y="18401"/>
                    <a:pt x="2249" y="18433"/>
                  </a:cubicBezTo>
                  <a:cubicBezTo>
                    <a:pt x="2312" y="18433"/>
                    <a:pt x="2407" y="18369"/>
                    <a:pt x="2407" y="18306"/>
                  </a:cubicBezTo>
                  <a:cubicBezTo>
                    <a:pt x="2439" y="18211"/>
                    <a:pt x="2376" y="18148"/>
                    <a:pt x="2312" y="18116"/>
                  </a:cubicBezTo>
                  <a:cubicBezTo>
                    <a:pt x="1964" y="18053"/>
                    <a:pt x="1615" y="18021"/>
                    <a:pt x="1204" y="17989"/>
                  </a:cubicBezTo>
                  <a:cubicBezTo>
                    <a:pt x="919" y="17641"/>
                    <a:pt x="760" y="17261"/>
                    <a:pt x="665" y="16881"/>
                  </a:cubicBezTo>
                  <a:lnTo>
                    <a:pt x="2217" y="16881"/>
                  </a:lnTo>
                  <a:cubicBezTo>
                    <a:pt x="2281" y="16881"/>
                    <a:pt x="2344" y="16818"/>
                    <a:pt x="2344" y="16723"/>
                  </a:cubicBezTo>
                  <a:cubicBezTo>
                    <a:pt x="2344" y="16628"/>
                    <a:pt x="2281" y="16564"/>
                    <a:pt x="2217" y="16564"/>
                  </a:cubicBezTo>
                  <a:lnTo>
                    <a:pt x="634" y="16564"/>
                  </a:lnTo>
                  <a:cubicBezTo>
                    <a:pt x="634" y="16469"/>
                    <a:pt x="634" y="16343"/>
                    <a:pt x="634" y="16248"/>
                  </a:cubicBezTo>
                  <a:lnTo>
                    <a:pt x="665" y="16248"/>
                  </a:lnTo>
                  <a:cubicBezTo>
                    <a:pt x="887" y="16216"/>
                    <a:pt x="1101" y="16208"/>
                    <a:pt x="1315" y="16208"/>
                  </a:cubicBezTo>
                  <a:cubicBezTo>
                    <a:pt x="1528" y="16208"/>
                    <a:pt x="1742" y="16216"/>
                    <a:pt x="1964" y="16216"/>
                  </a:cubicBezTo>
                  <a:lnTo>
                    <a:pt x="2281" y="16216"/>
                  </a:lnTo>
                  <a:cubicBezTo>
                    <a:pt x="2344" y="16216"/>
                    <a:pt x="2407" y="16153"/>
                    <a:pt x="2407" y="16089"/>
                  </a:cubicBezTo>
                  <a:cubicBezTo>
                    <a:pt x="2439" y="15994"/>
                    <a:pt x="2376" y="15931"/>
                    <a:pt x="2281" y="15899"/>
                  </a:cubicBezTo>
                  <a:cubicBezTo>
                    <a:pt x="2136" y="15891"/>
                    <a:pt x="1992" y="15887"/>
                    <a:pt x="1848" y="15887"/>
                  </a:cubicBezTo>
                  <a:cubicBezTo>
                    <a:pt x="1456" y="15887"/>
                    <a:pt x="1068" y="15916"/>
                    <a:pt x="697" y="15963"/>
                  </a:cubicBezTo>
                  <a:cubicBezTo>
                    <a:pt x="729" y="15773"/>
                    <a:pt x="792" y="15583"/>
                    <a:pt x="887" y="15393"/>
                  </a:cubicBezTo>
                  <a:cubicBezTo>
                    <a:pt x="1290" y="15370"/>
                    <a:pt x="1709" y="15348"/>
                    <a:pt x="2166" y="15348"/>
                  </a:cubicBezTo>
                  <a:cubicBezTo>
                    <a:pt x="2356" y="15348"/>
                    <a:pt x="2551" y="15352"/>
                    <a:pt x="2756" y="15361"/>
                  </a:cubicBezTo>
                  <a:cubicBezTo>
                    <a:pt x="2851" y="15361"/>
                    <a:pt x="2914" y="15266"/>
                    <a:pt x="2914" y="15203"/>
                  </a:cubicBezTo>
                  <a:cubicBezTo>
                    <a:pt x="2914" y="15108"/>
                    <a:pt x="2851" y="15013"/>
                    <a:pt x="2756" y="15013"/>
                  </a:cubicBezTo>
                  <a:cubicBezTo>
                    <a:pt x="2249" y="15013"/>
                    <a:pt x="1742" y="15013"/>
                    <a:pt x="1109" y="15044"/>
                  </a:cubicBezTo>
                  <a:cubicBezTo>
                    <a:pt x="1235" y="14918"/>
                    <a:pt x="1330" y="14791"/>
                    <a:pt x="1457" y="14664"/>
                  </a:cubicBezTo>
                  <a:cubicBezTo>
                    <a:pt x="1932" y="14633"/>
                    <a:pt x="2407" y="14633"/>
                    <a:pt x="2851" y="14633"/>
                  </a:cubicBezTo>
                  <a:lnTo>
                    <a:pt x="3421" y="14633"/>
                  </a:lnTo>
                  <a:cubicBezTo>
                    <a:pt x="3516" y="14633"/>
                    <a:pt x="3579" y="14538"/>
                    <a:pt x="3579" y="14443"/>
                  </a:cubicBezTo>
                  <a:cubicBezTo>
                    <a:pt x="3579" y="14347"/>
                    <a:pt x="3516" y="14284"/>
                    <a:pt x="3421" y="14284"/>
                  </a:cubicBezTo>
                  <a:cubicBezTo>
                    <a:pt x="3167" y="14268"/>
                    <a:pt x="2922" y="14260"/>
                    <a:pt x="2680" y="14260"/>
                  </a:cubicBezTo>
                  <a:cubicBezTo>
                    <a:pt x="2439" y="14260"/>
                    <a:pt x="2201" y="14268"/>
                    <a:pt x="1964" y="14284"/>
                  </a:cubicBezTo>
                  <a:cubicBezTo>
                    <a:pt x="2281" y="14119"/>
                    <a:pt x="2658" y="14007"/>
                    <a:pt x="3061" y="14007"/>
                  </a:cubicBezTo>
                  <a:close/>
                  <a:moveTo>
                    <a:pt x="10831" y="17419"/>
                  </a:moveTo>
                  <a:cubicBezTo>
                    <a:pt x="11085" y="17419"/>
                    <a:pt x="11338" y="17514"/>
                    <a:pt x="11528" y="17704"/>
                  </a:cubicBezTo>
                  <a:cubicBezTo>
                    <a:pt x="11971" y="18148"/>
                    <a:pt x="12161" y="18908"/>
                    <a:pt x="12098" y="19383"/>
                  </a:cubicBezTo>
                  <a:cubicBezTo>
                    <a:pt x="12035" y="20206"/>
                    <a:pt x="11433" y="20840"/>
                    <a:pt x="10609" y="21030"/>
                  </a:cubicBezTo>
                  <a:cubicBezTo>
                    <a:pt x="10482" y="21059"/>
                    <a:pt x="10348" y="21073"/>
                    <a:pt x="10214" y="21073"/>
                  </a:cubicBezTo>
                  <a:cubicBezTo>
                    <a:pt x="9913" y="21073"/>
                    <a:pt x="9605" y="21002"/>
                    <a:pt x="9343" y="20871"/>
                  </a:cubicBezTo>
                  <a:cubicBezTo>
                    <a:pt x="9596" y="20871"/>
                    <a:pt x="9818" y="20871"/>
                    <a:pt x="10039" y="20903"/>
                  </a:cubicBezTo>
                  <a:cubicBezTo>
                    <a:pt x="10134" y="20903"/>
                    <a:pt x="10198" y="20871"/>
                    <a:pt x="10229" y="20776"/>
                  </a:cubicBezTo>
                  <a:cubicBezTo>
                    <a:pt x="10229" y="20681"/>
                    <a:pt x="10166" y="20618"/>
                    <a:pt x="10103" y="20586"/>
                  </a:cubicBezTo>
                  <a:cubicBezTo>
                    <a:pt x="9856" y="20541"/>
                    <a:pt x="9563" y="20497"/>
                    <a:pt x="9277" y="20497"/>
                  </a:cubicBezTo>
                  <a:cubicBezTo>
                    <a:pt x="9159" y="20497"/>
                    <a:pt x="9042" y="20504"/>
                    <a:pt x="8931" y="20523"/>
                  </a:cubicBezTo>
                  <a:cubicBezTo>
                    <a:pt x="8804" y="20396"/>
                    <a:pt x="8709" y="20270"/>
                    <a:pt x="8646" y="20143"/>
                  </a:cubicBezTo>
                  <a:lnTo>
                    <a:pt x="8646" y="20143"/>
                  </a:lnTo>
                  <a:lnTo>
                    <a:pt x="8709" y="20175"/>
                  </a:lnTo>
                  <a:cubicBezTo>
                    <a:pt x="9153" y="20175"/>
                    <a:pt x="9564" y="20206"/>
                    <a:pt x="9976" y="20206"/>
                  </a:cubicBezTo>
                  <a:cubicBezTo>
                    <a:pt x="10071" y="20206"/>
                    <a:pt x="10134" y="20175"/>
                    <a:pt x="10134" y="20080"/>
                  </a:cubicBezTo>
                  <a:cubicBezTo>
                    <a:pt x="10134" y="20016"/>
                    <a:pt x="10071" y="19953"/>
                    <a:pt x="10008" y="19953"/>
                  </a:cubicBezTo>
                  <a:cubicBezTo>
                    <a:pt x="9564" y="19921"/>
                    <a:pt x="9153" y="19890"/>
                    <a:pt x="8741" y="19890"/>
                  </a:cubicBezTo>
                  <a:lnTo>
                    <a:pt x="8519" y="19858"/>
                  </a:lnTo>
                  <a:cubicBezTo>
                    <a:pt x="8456" y="19731"/>
                    <a:pt x="8424" y="19605"/>
                    <a:pt x="8424" y="19478"/>
                  </a:cubicBezTo>
                  <a:cubicBezTo>
                    <a:pt x="8646" y="19446"/>
                    <a:pt x="8836" y="19446"/>
                    <a:pt x="9058" y="19446"/>
                  </a:cubicBezTo>
                  <a:cubicBezTo>
                    <a:pt x="9691" y="19446"/>
                    <a:pt x="10356" y="19415"/>
                    <a:pt x="10989" y="19383"/>
                  </a:cubicBezTo>
                  <a:cubicBezTo>
                    <a:pt x="11085" y="19351"/>
                    <a:pt x="11148" y="19288"/>
                    <a:pt x="11148" y="19225"/>
                  </a:cubicBezTo>
                  <a:cubicBezTo>
                    <a:pt x="11148" y="19129"/>
                    <a:pt x="11085" y="19066"/>
                    <a:pt x="10989" y="19066"/>
                  </a:cubicBezTo>
                  <a:cubicBezTo>
                    <a:pt x="10356" y="19066"/>
                    <a:pt x="9691" y="19098"/>
                    <a:pt x="9058" y="19129"/>
                  </a:cubicBezTo>
                  <a:cubicBezTo>
                    <a:pt x="8836" y="19129"/>
                    <a:pt x="8646" y="19161"/>
                    <a:pt x="8424" y="19161"/>
                  </a:cubicBezTo>
                  <a:cubicBezTo>
                    <a:pt x="8424" y="19003"/>
                    <a:pt x="8488" y="18813"/>
                    <a:pt x="8551" y="18654"/>
                  </a:cubicBezTo>
                  <a:cubicBezTo>
                    <a:pt x="8804" y="18686"/>
                    <a:pt x="9034" y="18702"/>
                    <a:pt x="9252" y="18702"/>
                  </a:cubicBezTo>
                  <a:cubicBezTo>
                    <a:pt x="9469" y="18702"/>
                    <a:pt x="9675" y="18686"/>
                    <a:pt x="9881" y="18654"/>
                  </a:cubicBezTo>
                  <a:cubicBezTo>
                    <a:pt x="9944" y="18654"/>
                    <a:pt x="10008" y="18591"/>
                    <a:pt x="10008" y="18528"/>
                  </a:cubicBezTo>
                  <a:cubicBezTo>
                    <a:pt x="10008" y="18433"/>
                    <a:pt x="9944" y="18401"/>
                    <a:pt x="9849" y="18369"/>
                  </a:cubicBezTo>
                  <a:cubicBezTo>
                    <a:pt x="9659" y="18385"/>
                    <a:pt x="9469" y="18393"/>
                    <a:pt x="9275" y="18393"/>
                  </a:cubicBezTo>
                  <a:cubicBezTo>
                    <a:pt x="9081" y="18393"/>
                    <a:pt x="8884" y="18385"/>
                    <a:pt x="8678" y="18369"/>
                  </a:cubicBezTo>
                  <a:cubicBezTo>
                    <a:pt x="8868" y="18053"/>
                    <a:pt x="9121" y="17799"/>
                    <a:pt x="9469" y="17609"/>
                  </a:cubicBezTo>
                  <a:cubicBezTo>
                    <a:pt x="9469" y="17673"/>
                    <a:pt x="9501" y="17736"/>
                    <a:pt x="9501" y="17768"/>
                  </a:cubicBezTo>
                  <a:cubicBezTo>
                    <a:pt x="9501" y="17799"/>
                    <a:pt x="9533" y="17831"/>
                    <a:pt x="9564" y="17863"/>
                  </a:cubicBezTo>
                  <a:cubicBezTo>
                    <a:pt x="9652" y="18127"/>
                    <a:pt x="9931" y="18310"/>
                    <a:pt x="10224" y="18310"/>
                  </a:cubicBezTo>
                  <a:cubicBezTo>
                    <a:pt x="10247" y="18310"/>
                    <a:pt x="10270" y="18308"/>
                    <a:pt x="10293" y="18306"/>
                  </a:cubicBezTo>
                  <a:cubicBezTo>
                    <a:pt x="10451" y="18274"/>
                    <a:pt x="10704" y="18148"/>
                    <a:pt x="10831" y="17958"/>
                  </a:cubicBezTo>
                  <a:cubicBezTo>
                    <a:pt x="10894" y="17831"/>
                    <a:pt x="10894" y="17736"/>
                    <a:pt x="10863" y="17609"/>
                  </a:cubicBezTo>
                  <a:cubicBezTo>
                    <a:pt x="10863" y="17578"/>
                    <a:pt x="10863" y="17578"/>
                    <a:pt x="10831" y="17546"/>
                  </a:cubicBezTo>
                  <a:cubicBezTo>
                    <a:pt x="10831" y="17514"/>
                    <a:pt x="10831" y="17483"/>
                    <a:pt x="10831" y="17419"/>
                  </a:cubicBezTo>
                  <a:close/>
                  <a:moveTo>
                    <a:pt x="5971" y="0"/>
                  </a:moveTo>
                  <a:cubicBezTo>
                    <a:pt x="5701" y="0"/>
                    <a:pt x="5421" y="32"/>
                    <a:pt x="5131" y="96"/>
                  </a:cubicBezTo>
                  <a:cubicBezTo>
                    <a:pt x="4117" y="318"/>
                    <a:pt x="3326" y="857"/>
                    <a:pt x="2882" y="1712"/>
                  </a:cubicBezTo>
                  <a:lnTo>
                    <a:pt x="2851" y="1712"/>
                  </a:lnTo>
                  <a:cubicBezTo>
                    <a:pt x="2787" y="1712"/>
                    <a:pt x="2692" y="1775"/>
                    <a:pt x="2692" y="1870"/>
                  </a:cubicBezTo>
                  <a:cubicBezTo>
                    <a:pt x="2692" y="1902"/>
                    <a:pt x="2692" y="1965"/>
                    <a:pt x="2724" y="1997"/>
                  </a:cubicBezTo>
                  <a:cubicBezTo>
                    <a:pt x="2249" y="3200"/>
                    <a:pt x="2439" y="4688"/>
                    <a:pt x="3231" y="5765"/>
                  </a:cubicBezTo>
                  <a:cubicBezTo>
                    <a:pt x="3880" y="6604"/>
                    <a:pt x="4784" y="7073"/>
                    <a:pt x="5824" y="7073"/>
                  </a:cubicBezTo>
                  <a:cubicBezTo>
                    <a:pt x="6001" y="7073"/>
                    <a:pt x="6182" y="7060"/>
                    <a:pt x="6366" y="7032"/>
                  </a:cubicBezTo>
                  <a:lnTo>
                    <a:pt x="6461" y="7032"/>
                  </a:lnTo>
                  <a:cubicBezTo>
                    <a:pt x="6968" y="8140"/>
                    <a:pt x="7443" y="9122"/>
                    <a:pt x="7918" y="9977"/>
                  </a:cubicBezTo>
                  <a:cubicBezTo>
                    <a:pt x="7379" y="10231"/>
                    <a:pt x="6968" y="10642"/>
                    <a:pt x="6778" y="11181"/>
                  </a:cubicBezTo>
                  <a:cubicBezTo>
                    <a:pt x="6524" y="11782"/>
                    <a:pt x="6556" y="12511"/>
                    <a:pt x="6873" y="13207"/>
                  </a:cubicBezTo>
                  <a:cubicBezTo>
                    <a:pt x="6841" y="13239"/>
                    <a:pt x="6809" y="13271"/>
                    <a:pt x="6778" y="13271"/>
                  </a:cubicBezTo>
                  <a:lnTo>
                    <a:pt x="6397" y="13524"/>
                  </a:lnTo>
                  <a:cubicBezTo>
                    <a:pt x="5954" y="13809"/>
                    <a:pt x="5479" y="14094"/>
                    <a:pt x="5004" y="14379"/>
                  </a:cubicBezTo>
                  <a:cubicBezTo>
                    <a:pt x="4315" y="13690"/>
                    <a:pt x="3605" y="13494"/>
                    <a:pt x="3057" y="13494"/>
                  </a:cubicBezTo>
                  <a:cubicBezTo>
                    <a:pt x="2925" y="13494"/>
                    <a:pt x="2803" y="13506"/>
                    <a:pt x="2692" y="13524"/>
                  </a:cubicBezTo>
                  <a:cubicBezTo>
                    <a:pt x="1805" y="13651"/>
                    <a:pt x="982" y="14284"/>
                    <a:pt x="507" y="15108"/>
                  </a:cubicBezTo>
                  <a:cubicBezTo>
                    <a:pt x="475" y="15139"/>
                    <a:pt x="475" y="15171"/>
                    <a:pt x="444" y="15171"/>
                  </a:cubicBezTo>
                  <a:cubicBezTo>
                    <a:pt x="444" y="15203"/>
                    <a:pt x="444" y="15266"/>
                    <a:pt x="444" y="15298"/>
                  </a:cubicBezTo>
                  <a:cubicBezTo>
                    <a:pt x="0" y="16248"/>
                    <a:pt x="95" y="17293"/>
                    <a:pt x="729" y="18148"/>
                  </a:cubicBezTo>
                  <a:cubicBezTo>
                    <a:pt x="729" y="18179"/>
                    <a:pt x="729" y="18211"/>
                    <a:pt x="729" y="18211"/>
                  </a:cubicBezTo>
                  <a:cubicBezTo>
                    <a:pt x="760" y="18243"/>
                    <a:pt x="792" y="18274"/>
                    <a:pt x="824" y="18274"/>
                  </a:cubicBezTo>
                  <a:cubicBezTo>
                    <a:pt x="855" y="18306"/>
                    <a:pt x="887" y="18369"/>
                    <a:pt x="919" y="18401"/>
                  </a:cubicBezTo>
                  <a:cubicBezTo>
                    <a:pt x="1394" y="18953"/>
                    <a:pt x="2071" y="19194"/>
                    <a:pt x="2757" y="19194"/>
                  </a:cubicBezTo>
                  <a:cubicBezTo>
                    <a:pt x="3487" y="19194"/>
                    <a:pt x="4228" y="18922"/>
                    <a:pt x="4751" y="18464"/>
                  </a:cubicBezTo>
                  <a:cubicBezTo>
                    <a:pt x="5384" y="17926"/>
                    <a:pt x="5701" y="16913"/>
                    <a:pt x="5542" y="15868"/>
                  </a:cubicBezTo>
                  <a:cubicBezTo>
                    <a:pt x="5827" y="15646"/>
                    <a:pt x="6112" y="15488"/>
                    <a:pt x="6397" y="15298"/>
                  </a:cubicBezTo>
                  <a:cubicBezTo>
                    <a:pt x="6841" y="14981"/>
                    <a:pt x="7284" y="14696"/>
                    <a:pt x="7728" y="14379"/>
                  </a:cubicBezTo>
                  <a:cubicBezTo>
                    <a:pt x="8171" y="14728"/>
                    <a:pt x="8678" y="14918"/>
                    <a:pt x="9216" y="14918"/>
                  </a:cubicBezTo>
                  <a:cubicBezTo>
                    <a:pt x="9184" y="15804"/>
                    <a:pt x="9248" y="16564"/>
                    <a:pt x="9374" y="17229"/>
                  </a:cubicBezTo>
                  <a:cubicBezTo>
                    <a:pt x="8171" y="17736"/>
                    <a:pt x="7886" y="18971"/>
                    <a:pt x="8139" y="19890"/>
                  </a:cubicBezTo>
                  <a:cubicBezTo>
                    <a:pt x="8361" y="20745"/>
                    <a:pt x="9089" y="21505"/>
                    <a:pt x="10166" y="21505"/>
                  </a:cubicBezTo>
                  <a:cubicBezTo>
                    <a:pt x="10324" y="21505"/>
                    <a:pt x="10451" y="21505"/>
                    <a:pt x="10609" y="21473"/>
                  </a:cubicBezTo>
                  <a:cubicBezTo>
                    <a:pt x="11781" y="21283"/>
                    <a:pt x="12573" y="20301"/>
                    <a:pt x="12541" y="19129"/>
                  </a:cubicBezTo>
                  <a:cubicBezTo>
                    <a:pt x="12541" y="18464"/>
                    <a:pt x="12225" y="17768"/>
                    <a:pt x="11781" y="17388"/>
                  </a:cubicBezTo>
                  <a:cubicBezTo>
                    <a:pt x="11525" y="17131"/>
                    <a:pt x="11217" y="17003"/>
                    <a:pt x="10904" y="17003"/>
                  </a:cubicBezTo>
                  <a:cubicBezTo>
                    <a:pt x="10869" y="17003"/>
                    <a:pt x="10834" y="17005"/>
                    <a:pt x="10799" y="17008"/>
                  </a:cubicBezTo>
                  <a:cubicBezTo>
                    <a:pt x="10736" y="16216"/>
                    <a:pt x="10609" y="15424"/>
                    <a:pt x="10483" y="14633"/>
                  </a:cubicBezTo>
                  <a:cubicBezTo>
                    <a:pt x="11370" y="14189"/>
                    <a:pt x="11908" y="13144"/>
                    <a:pt x="11908" y="12004"/>
                  </a:cubicBezTo>
                  <a:cubicBezTo>
                    <a:pt x="11908" y="11972"/>
                    <a:pt x="11908" y="11972"/>
                    <a:pt x="11908" y="11972"/>
                  </a:cubicBezTo>
                  <a:cubicBezTo>
                    <a:pt x="11940" y="11941"/>
                    <a:pt x="11940" y="11909"/>
                    <a:pt x="11940" y="11877"/>
                  </a:cubicBezTo>
                  <a:cubicBezTo>
                    <a:pt x="12130" y="11719"/>
                    <a:pt x="13048" y="11181"/>
                    <a:pt x="13365" y="11022"/>
                  </a:cubicBezTo>
                  <a:cubicBezTo>
                    <a:pt x="13460" y="10959"/>
                    <a:pt x="13555" y="10896"/>
                    <a:pt x="13555" y="10896"/>
                  </a:cubicBezTo>
                  <a:lnTo>
                    <a:pt x="13586" y="10896"/>
                  </a:lnTo>
                  <a:cubicBezTo>
                    <a:pt x="14171" y="11742"/>
                    <a:pt x="14999" y="12075"/>
                    <a:pt x="15793" y="12075"/>
                  </a:cubicBezTo>
                  <a:cubicBezTo>
                    <a:pt x="16247" y="12075"/>
                    <a:pt x="16690" y="11967"/>
                    <a:pt x="17070" y="11782"/>
                  </a:cubicBezTo>
                  <a:cubicBezTo>
                    <a:pt x="18147" y="11244"/>
                    <a:pt x="18970" y="10009"/>
                    <a:pt x="18400" y="8425"/>
                  </a:cubicBezTo>
                  <a:cubicBezTo>
                    <a:pt x="17947" y="7192"/>
                    <a:pt x="16793" y="6639"/>
                    <a:pt x="15703" y="6639"/>
                  </a:cubicBezTo>
                  <a:cubicBezTo>
                    <a:pt x="15422" y="6639"/>
                    <a:pt x="15145" y="6676"/>
                    <a:pt x="14885" y="6747"/>
                  </a:cubicBezTo>
                  <a:cubicBezTo>
                    <a:pt x="13903" y="7000"/>
                    <a:pt x="12826" y="7824"/>
                    <a:pt x="13048" y="9312"/>
                  </a:cubicBezTo>
                  <a:cubicBezTo>
                    <a:pt x="12573" y="9597"/>
                    <a:pt x="12066" y="9914"/>
                    <a:pt x="11433" y="10357"/>
                  </a:cubicBezTo>
                  <a:cubicBezTo>
                    <a:pt x="11013" y="9713"/>
                    <a:pt x="10394" y="9391"/>
                    <a:pt x="9643" y="9391"/>
                  </a:cubicBezTo>
                  <a:cubicBezTo>
                    <a:pt x="9545" y="9391"/>
                    <a:pt x="9445" y="9396"/>
                    <a:pt x="9343" y="9407"/>
                  </a:cubicBezTo>
                  <a:cubicBezTo>
                    <a:pt x="8963" y="8552"/>
                    <a:pt x="8519" y="7539"/>
                    <a:pt x="8013" y="6589"/>
                  </a:cubicBezTo>
                  <a:cubicBezTo>
                    <a:pt x="9343" y="5670"/>
                    <a:pt x="9533" y="3643"/>
                    <a:pt x="8931" y="2155"/>
                  </a:cubicBezTo>
                  <a:cubicBezTo>
                    <a:pt x="8352" y="761"/>
                    <a:pt x="7293" y="0"/>
                    <a:pt x="597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17"/>
            <p:cNvSpPr/>
            <p:nvPr/>
          </p:nvSpPr>
          <p:spPr>
            <a:xfrm>
              <a:off x="8009475" y="2248026"/>
              <a:ext cx="66525" cy="11270"/>
            </a:xfrm>
            <a:custGeom>
              <a:rect b="b" l="l" r="r" t="t"/>
              <a:pathLst>
                <a:path extrusionOk="0" h="381" w="2249">
                  <a:moveTo>
                    <a:pt x="159" y="0"/>
                  </a:moveTo>
                  <a:cubicBezTo>
                    <a:pt x="64" y="0"/>
                    <a:pt x="0" y="64"/>
                    <a:pt x="0" y="127"/>
                  </a:cubicBezTo>
                  <a:cubicBezTo>
                    <a:pt x="0" y="222"/>
                    <a:pt x="32" y="285"/>
                    <a:pt x="127" y="317"/>
                  </a:cubicBezTo>
                  <a:cubicBezTo>
                    <a:pt x="507" y="349"/>
                    <a:pt x="855" y="380"/>
                    <a:pt x="1204" y="380"/>
                  </a:cubicBezTo>
                  <a:cubicBezTo>
                    <a:pt x="1521" y="380"/>
                    <a:pt x="1806" y="349"/>
                    <a:pt x="2091" y="317"/>
                  </a:cubicBezTo>
                  <a:cubicBezTo>
                    <a:pt x="2186" y="317"/>
                    <a:pt x="2249" y="222"/>
                    <a:pt x="2249" y="159"/>
                  </a:cubicBezTo>
                  <a:cubicBezTo>
                    <a:pt x="2249" y="64"/>
                    <a:pt x="2186" y="0"/>
                    <a:pt x="2091" y="0"/>
                  </a:cubicBezTo>
                  <a:cubicBezTo>
                    <a:pt x="1711" y="32"/>
                    <a:pt x="1362" y="48"/>
                    <a:pt x="1042" y="48"/>
                  </a:cubicBezTo>
                  <a:cubicBezTo>
                    <a:pt x="721" y="48"/>
                    <a:pt x="428" y="32"/>
                    <a:pt x="1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4" name="Google Shape;764;p17"/>
          <p:cNvSpPr txBox="1"/>
          <p:nvPr/>
        </p:nvSpPr>
        <p:spPr>
          <a:xfrm>
            <a:off x="1703988" y="1870388"/>
            <a:ext cx="1587000" cy="26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Sue Ellen Francisco"/>
                <a:ea typeface="Sue Ellen Francisco"/>
                <a:cs typeface="Sue Ellen Francisco"/>
                <a:sym typeface="Sue Ellen Francisco"/>
              </a:rPr>
              <a:t>PLIGHT OF THE RURAL TEACHER</a:t>
            </a:r>
            <a:endParaRPr sz="1800">
              <a:solidFill>
                <a:srgbClr val="FFFFFF"/>
              </a:solidFill>
              <a:latin typeface="Sue Ellen Francisco"/>
              <a:ea typeface="Sue Ellen Francisco"/>
              <a:cs typeface="Sue Ellen Francisco"/>
              <a:sym typeface="Sue Ellen Francisco"/>
            </a:endParaRPr>
          </a:p>
        </p:txBody>
      </p:sp>
      <p:sp>
        <p:nvSpPr>
          <p:cNvPr id="765" name="Google Shape;765;p17"/>
          <p:cNvSpPr txBox="1"/>
          <p:nvPr/>
        </p:nvSpPr>
        <p:spPr>
          <a:xfrm>
            <a:off x="1675425" y="2364913"/>
            <a:ext cx="1587000" cy="46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latin typeface="Barlow Semi Condensed Light"/>
                <a:ea typeface="Barlow Semi Condensed Light"/>
                <a:cs typeface="Barlow Semi Condensed Light"/>
                <a:sym typeface="Barlow Semi Condensed Light"/>
              </a:rPr>
              <a:t>Mabel Jones (pg. 5)</a:t>
            </a:r>
            <a:endParaRPr>
              <a:solidFill>
                <a:srgbClr val="FFFFFF"/>
              </a:solidFill>
              <a:latin typeface="Barlow Semi Condensed Light"/>
              <a:ea typeface="Barlow Semi Condensed Light"/>
              <a:cs typeface="Barlow Semi Condensed Light"/>
              <a:sym typeface="Barlow Semi Condensed Light"/>
            </a:endParaRPr>
          </a:p>
        </p:txBody>
      </p:sp>
      <p:sp>
        <p:nvSpPr>
          <p:cNvPr id="766" name="Google Shape;766;p17"/>
          <p:cNvSpPr txBox="1"/>
          <p:nvPr/>
        </p:nvSpPr>
        <p:spPr>
          <a:xfrm>
            <a:off x="5881552" y="1870400"/>
            <a:ext cx="1812900" cy="26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Sue Ellen Francisco"/>
                <a:ea typeface="Sue Ellen Francisco"/>
                <a:cs typeface="Sue Ellen Francisco"/>
                <a:sym typeface="Sue Ellen Francisco"/>
              </a:rPr>
              <a:t>NOT A TIME TO COMMIT SOCIOLOGY</a:t>
            </a:r>
            <a:endParaRPr sz="1800">
              <a:solidFill>
                <a:srgbClr val="FFFFFF"/>
              </a:solidFill>
              <a:latin typeface="Sue Ellen Francisco"/>
              <a:ea typeface="Sue Ellen Francisco"/>
              <a:cs typeface="Sue Ellen Francisco"/>
              <a:sym typeface="Sue Ellen Francisco"/>
            </a:endParaRPr>
          </a:p>
        </p:txBody>
      </p:sp>
      <p:sp>
        <p:nvSpPr>
          <p:cNvPr id="767" name="Google Shape;767;p17"/>
          <p:cNvSpPr txBox="1"/>
          <p:nvPr/>
        </p:nvSpPr>
        <p:spPr>
          <a:xfrm>
            <a:off x="5881553" y="2330825"/>
            <a:ext cx="1956300" cy="46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latin typeface="Barlow Semi Condensed Light"/>
                <a:ea typeface="Barlow Semi Condensed Light"/>
                <a:cs typeface="Barlow Semi Condensed Light"/>
                <a:sym typeface="Barlow Semi Condensed Light"/>
              </a:rPr>
              <a:t>Stephen Harper (pg. 12)</a:t>
            </a:r>
            <a:endParaRPr>
              <a:solidFill>
                <a:srgbClr val="FFFFFF"/>
              </a:solidFill>
              <a:latin typeface="Barlow Semi Condensed Light"/>
              <a:ea typeface="Barlow Semi Condensed Light"/>
              <a:cs typeface="Barlow Semi Condensed Light"/>
              <a:sym typeface="Barlow Semi Condensed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71" name="Shape 771"/>
        <p:cNvGrpSpPr/>
        <p:nvPr/>
      </p:nvGrpSpPr>
      <p:grpSpPr>
        <a:xfrm>
          <a:off x="0" y="0"/>
          <a:ext cx="0" cy="0"/>
          <a:chOff x="0" y="0"/>
          <a:chExt cx="0" cy="0"/>
        </a:xfrm>
      </p:grpSpPr>
      <p:sp>
        <p:nvSpPr>
          <p:cNvPr id="772" name="Google Shape;772;p18"/>
          <p:cNvSpPr txBox="1"/>
          <p:nvPr/>
        </p:nvSpPr>
        <p:spPr>
          <a:xfrm>
            <a:off x="710250" y="457200"/>
            <a:ext cx="7723500" cy="40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rgbClr val="FFFFFF"/>
                </a:solidFill>
                <a:latin typeface="Sue Ellen Francisco"/>
                <a:ea typeface="Sue Ellen Francisco"/>
                <a:cs typeface="Sue Ellen Francisco"/>
                <a:sym typeface="Sue Ellen Francisco"/>
              </a:rPr>
              <a:t>ESSAY IN </a:t>
            </a:r>
            <a:r>
              <a:rPr lang="en" sz="2500">
                <a:solidFill>
                  <a:srgbClr val="FFFFFF"/>
                </a:solidFill>
                <a:latin typeface="Sue Ellen Francisco"/>
                <a:ea typeface="Sue Ellen Francisco"/>
                <a:cs typeface="Sue Ellen Francisco"/>
                <a:sym typeface="Sue Ellen Francisco"/>
              </a:rPr>
              <a:t>PICTORIAL</a:t>
            </a:r>
            <a:r>
              <a:rPr lang="en" sz="2500">
                <a:solidFill>
                  <a:srgbClr val="FFFFFF"/>
                </a:solidFill>
                <a:latin typeface="Sue Ellen Francisco"/>
                <a:ea typeface="Sue Ellen Francisco"/>
                <a:cs typeface="Sue Ellen Francisco"/>
                <a:sym typeface="Sue Ellen Francisco"/>
              </a:rPr>
              <a:t> FORM</a:t>
            </a:r>
            <a:endParaRPr sz="2500">
              <a:solidFill>
                <a:srgbClr val="FFFFFF"/>
              </a:solidFill>
              <a:latin typeface="Sue Ellen Francisco"/>
              <a:ea typeface="Sue Ellen Francisco"/>
              <a:cs typeface="Sue Ellen Francisco"/>
              <a:sym typeface="Sue Ellen Francisco"/>
            </a:endParaRPr>
          </a:p>
        </p:txBody>
      </p:sp>
      <p:pic>
        <p:nvPicPr>
          <p:cNvPr id="773" name="Google Shape;773;p18"/>
          <p:cNvPicPr preferRelativeResize="0"/>
          <p:nvPr/>
        </p:nvPicPr>
        <p:blipFill>
          <a:blip r:embed="rId4">
            <a:alphaModFix/>
          </a:blip>
          <a:stretch>
            <a:fillRect/>
          </a:stretch>
        </p:blipFill>
        <p:spPr>
          <a:xfrm>
            <a:off x="3073975" y="859500"/>
            <a:ext cx="2996060" cy="397920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77" name="Shape 777"/>
        <p:cNvGrpSpPr/>
        <p:nvPr/>
      </p:nvGrpSpPr>
      <p:grpSpPr>
        <a:xfrm>
          <a:off x="0" y="0"/>
          <a:ext cx="0" cy="0"/>
          <a:chOff x="0" y="0"/>
          <a:chExt cx="0" cy="0"/>
        </a:xfrm>
      </p:grpSpPr>
      <p:sp>
        <p:nvSpPr>
          <p:cNvPr id="778" name="Google Shape;778;p19"/>
          <p:cNvSpPr txBox="1"/>
          <p:nvPr/>
        </p:nvSpPr>
        <p:spPr>
          <a:xfrm>
            <a:off x="710250" y="268675"/>
            <a:ext cx="7723500" cy="40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rgbClr val="FFFFFF"/>
                </a:solidFill>
                <a:latin typeface="Sue Ellen Francisco"/>
                <a:ea typeface="Sue Ellen Francisco"/>
                <a:cs typeface="Sue Ellen Francisco"/>
                <a:sym typeface="Sue Ellen Francisco"/>
              </a:rPr>
              <a:t>WEBBING MAP</a:t>
            </a:r>
            <a:endParaRPr sz="2500">
              <a:solidFill>
                <a:srgbClr val="FFFFFF"/>
              </a:solidFill>
              <a:latin typeface="Sue Ellen Francisco"/>
              <a:ea typeface="Sue Ellen Francisco"/>
              <a:cs typeface="Sue Ellen Francisco"/>
              <a:sym typeface="Sue Ellen Francisco"/>
            </a:endParaRPr>
          </a:p>
        </p:txBody>
      </p:sp>
      <p:pic>
        <p:nvPicPr>
          <p:cNvPr id="779" name="Google Shape;779;p19"/>
          <p:cNvPicPr preferRelativeResize="0"/>
          <p:nvPr/>
        </p:nvPicPr>
        <p:blipFill>
          <a:blip r:embed="rId4">
            <a:alphaModFix/>
          </a:blip>
          <a:stretch>
            <a:fillRect/>
          </a:stretch>
        </p:blipFill>
        <p:spPr>
          <a:xfrm>
            <a:off x="867350" y="628775"/>
            <a:ext cx="7409290" cy="41677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83" name="Shape 783"/>
        <p:cNvGrpSpPr/>
        <p:nvPr/>
      </p:nvGrpSpPr>
      <p:grpSpPr>
        <a:xfrm>
          <a:off x="0" y="0"/>
          <a:ext cx="0" cy="0"/>
          <a:chOff x="0" y="0"/>
          <a:chExt cx="0" cy="0"/>
        </a:xfrm>
      </p:grpSpPr>
      <p:sp>
        <p:nvSpPr>
          <p:cNvPr id="784" name="Google Shape;784;p20"/>
          <p:cNvSpPr txBox="1"/>
          <p:nvPr/>
        </p:nvSpPr>
        <p:spPr>
          <a:xfrm>
            <a:off x="710250" y="457200"/>
            <a:ext cx="7723500" cy="40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rgbClr val="FFFFFF"/>
                </a:solidFill>
                <a:latin typeface="Sue Ellen Francisco"/>
                <a:ea typeface="Sue Ellen Francisco"/>
                <a:cs typeface="Sue Ellen Francisco"/>
                <a:sym typeface="Sue Ellen Francisco"/>
              </a:rPr>
              <a:t>TWO REMAINING QUESTIONS</a:t>
            </a:r>
            <a:endParaRPr sz="2500">
              <a:solidFill>
                <a:srgbClr val="FFFFFF"/>
              </a:solidFill>
              <a:latin typeface="Sue Ellen Francisco"/>
              <a:ea typeface="Sue Ellen Francisco"/>
              <a:cs typeface="Sue Ellen Francisco"/>
              <a:sym typeface="Sue Ellen Francisco"/>
            </a:endParaRPr>
          </a:p>
        </p:txBody>
      </p:sp>
      <p:sp>
        <p:nvSpPr>
          <p:cNvPr id="785" name="Google Shape;785;p20"/>
          <p:cNvSpPr/>
          <p:nvPr/>
        </p:nvSpPr>
        <p:spPr>
          <a:xfrm>
            <a:off x="1724353" y="1447410"/>
            <a:ext cx="1272" cy="1568"/>
          </a:xfrm>
          <a:custGeom>
            <a:rect b="b" l="l" r="r" t="t"/>
            <a:pathLst>
              <a:path extrusionOk="0" h="53" w="43">
                <a:moveTo>
                  <a:pt x="10" y="0"/>
                </a:moveTo>
                <a:cubicBezTo>
                  <a:pt x="1" y="0"/>
                  <a:pt x="5" y="16"/>
                  <a:pt x="42" y="53"/>
                </a:cubicBezTo>
                <a:cubicBezTo>
                  <a:pt x="42" y="53"/>
                  <a:pt x="42" y="21"/>
                  <a:pt x="42" y="21"/>
                </a:cubicBezTo>
                <a:cubicBezTo>
                  <a:pt x="29" y="8"/>
                  <a:pt x="16" y="0"/>
                  <a:pt x="1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20"/>
          <p:cNvSpPr/>
          <p:nvPr/>
        </p:nvSpPr>
        <p:spPr>
          <a:xfrm>
            <a:off x="144075" y="1421175"/>
            <a:ext cx="4336658" cy="3597458"/>
          </a:xfrm>
          <a:custGeom>
            <a:rect b="b" l="l" r="r" t="t"/>
            <a:pathLst>
              <a:path extrusionOk="0" h="50519" w="136020">
                <a:moveTo>
                  <a:pt x="31543" y="908"/>
                </a:moveTo>
                <a:cubicBezTo>
                  <a:pt x="31574" y="908"/>
                  <a:pt x="31574" y="940"/>
                  <a:pt x="31574" y="940"/>
                </a:cubicBezTo>
                <a:cubicBezTo>
                  <a:pt x="31561" y="927"/>
                  <a:pt x="31551" y="916"/>
                  <a:pt x="31543" y="908"/>
                </a:cubicBezTo>
                <a:close/>
                <a:moveTo>
                  <a:pt x="85790" y="2502"/>
                </a:moveTo>
                <a:cubicBezTo>
                  <a:pt x="85548" y="2502"/>
                  <a:pt x="85532" y="2506"/>
                  <a:pt x="86471" y="2512"/>
                </a:cubicBezTo>
                <a:lnTo>
                  <a:pt x="86471" y="2512"/>
                </a:lnTo>
                <a:cubicBezTo>
                  <a:pt x="86445" y="2505"/>
                  <a:pt x="86017" y="2502"/>
                  <a:pt x="85790" y="2502"/>
                </a:cubicBezTo>
                <a:close/>
                <a:moveTo>
                  <a:pt x="109575" y="3695"/>
                </a:moveTo>
                <a:cubicBezTo>
                  <a:pt x="115347" y="3766"/>
                  <a:pt x="121119" y="3802"/>
                  <a:pt x="126890" y="3802"/>
                </a:cubicBezTo>
                <a:cubicBezTo>
                  <a:pt x="128814" y="3802"/>
                  <a:pt x="130738" y="3798"/>
                  <a:pt x="132662" y="3790"/>
                </a:cubicBezTo>
                <a:cubicBezTo>
                  <a:pt x="133517" y="3758"/>
                  <a:pt x="134372" y="3758"/>
                  <a:pt x="135259" y="3727"/>
                </a:cubicBezTo>
                <a:lnTo>
                  <a:pt x="135259" y="3727"/>
                </a:lnTo>
                <a:cubicBezTo>
                  <a:pt x="135101" y="6482"/>
                  <a:pt x="135101" y="9237"/>
                  <a:pt x="135069" y="11961"/>
                </a:cubicBezTo>
                <a:cubicBezTo>
                  <a:pt x="135037" y="14811"/>
                  <a:pt x="134911" y="17661"/>
                  <a:pt x="134847" y="20511"/>
                </a:cubicBezTo>
                <a:cubicBezTo>
                  <a:pt x="134816" y="22000"/>
                  <a:pt x="134784" y="38436"/>
                  <a:pt x="134784" y="39956"/>
                </a:cubicBezTo>
                <a:cubicBezTo>
                  <a:pt x="126677" y="39924"/>
                  <a:pt x="118569" y="39956"/>
                  <a:pt x="110494" y="39893"/>
                </a:cubicBezTo>
                <a:cubicBezTo>
                  <a:pt x="107517" y="39861"/>
                  <a:pt x="104540" y="39829"/>
                  <a:pt x="101563" y="39798"/>
                </a:cubicBezTo>
                <a:cubicBezTo>
                  <a:pt x="101721" y="36472"/>
                  <a:pt x="101183" y="21556"/>
                  <a:pt x="105775" y="16933"/>
                </a:cubicBezTo>
                <a:cubicBezTo>
                  <a:pt x="106852" y="15539"/>
                  <a:pt x="108340" y="13829"/>
                  <a:pt x="108942" y="12214"/>
                </a:cubicBezTo>
                <a:cubicBezTo>
                  <a:pt x="109480" y="10757"/>
                  <a:pt x="109639" y="9047"/>
                  <a:pt x="109164" y="7559"/>
                </a:cubicBezTo>
                <a:cubicBezTo>
                  <a:pt x="108879" y="6704"/>
                  <a:pt x="108372" y="6038"/>
                  <a:pt x="107802" y="5373"/>
                </a:cubicBezTo>
                <a:cubicBezTo>
                  <a:pt x="107359" y="4835"/>
                  <a:pt x="106915" y="4297"/>
                  <a:pt x="106598" y="3695"/>
                </a:cubicBezTo>
                <a:close/>
                <a:moveTo>
                  <a:pt x="83366" y="3483"/>
                </a:moveTo>
                <a:cubicBezTo>
                  <a:pt x="83845" y="3488"/>
                  <a:pt x="84595" y="3496"/>
                  <a:pt x="85729" y="3505"/>
                </a:cubicBezTo>
                <a:cubicBezTo>
                  <a:pt x="92537" y="3537"/>
                  <a:pt x="99346" y="3600"/>
                  <a:pt x="106155" y="3663"/>
                </a:cubicBezTo>
                <a:cubicBezTo>
                  <a:pt x="106567" y="4993"/>
                  <a:pt x="107834" y="5880"/>
                  <a:pt x="108404" y="7115"/>
                </a:cubicBezTo>
                <a:cubicBezTo>
                  <a:pt x="109069" y="8572"/>
                  <a:pt x="108879" y="10219"/>
                  <a:pt x="108372" y="11707"/>
                </a:cubicBezTo>
                <a:cubicBezTo>
                  <a:pt x="107232" y="14937"/>
                  <a:pt x="103780" y="15539"/>
                  <a:pt x="101975" y="21683"/>
                </a:cubicBezTo>
                <a:cubicBezTo>
                  <a:pt x="100170" y="27795"/>
                  <a:pt x="100866" y="38024"/>
                  <a:pt x="100898" y="39798"/>
                </a:cubicBezTo>
                <a:cubicBezTo>
                  <a:pt x="95483" y="39734"/>
                  <a:pt x="90099" y="39703"/>
                  <a:pt x="84683" y="39671"/>
                </a:cubicBezTo>
                <a:cubicBezTo>
                  <a:pt x="83167" y="39665"/>
                  <a:pt x="82241" y="39662"/>
                  <a:pt x="81689" y="39662"/>
                </a:cubicBezTo>
                <a:cubicBezTo>
                  <a:pt x="79233" y="39662"/>
                  <a:pt x="84180" y="39714"/>
                  <a:pt x="77431" y="39766"/>
                </a:cubicBezTo>
                <a:cubicBezTo>
                  <a:pt x="70401" y="39861"/>
                  <a:pt x="63402" y="39924"/>
                  <a:pt x="56371" y="39956"/>
                </a:cubicBezTo>
                <a:cubicBezTo>
                  <a:pt x="48897" y="39988"/>
                  <a:pt x="41424" y="40019"/>
                  <a:pt x="33950" y="40051"/>
                </a:cubicBezTo>
                <a:cubicBezTo>
                  <a:pt x="32968" y="40051"/>
                  <a:pt x="31986" y="40051"/>
                  <a:pt x="30973" y="40083"/>
                </a:cubicBezTo>
                <a:cubicBezTo>
                  <a:pt x="30909" y="37834"/>
                  <a:pt x="30846" y="20638"/>
                  <a:pt x="30814" y="18389"/>
                </a:cubicBezTo>
                <a:cubicBezTo>
                  <a:pt x="30783" y="15159"/>
                  <a:pt x="30783" y="11929"/>
                  <a:pt x="30909" y="8667"/>
                </a:cubicBezTo>
                <a:cubicBezTo>
                  <a:pt x="30909" y="7780"/>
                  <a:pt x="30973" y="6894"/>
                  <a:pt x="31004" y="5975"/>
                </a:cubicBezTo>
                <a:cubicBezTo>
                  <a:pt x="31036" y="5183"/>
                  <a:pt x="31036" y="4423"/>
                  <a:pt x="31068" y="3632"/>
                </a:cubicBezTo>
                <a:cubicBezTo>
                  <a:pt x="36430" y="3632"/>
                  <a:pt x="41779" y="3646"/>
                  <a:pt x="47123" y="3646"/>
                </a:cubicBezTo>
                <a:cubicBezTo>
                  <a:pt x="49795" y="3646"/>
                  <a:pt x="52465" y="3642"/>
                  <a:pt x="55136" y="3632"/>
                </a:cubicBezTo>
                <a:cubicBezTo>
                  <a:pt x="63529" y="3632"/>
                  <a:pt x="71889" y="3632"/>
                  <a:pt x="80281" y="3537"/>
                </a:cubicBezTo>
                <a:cubicBezTo>
                  <a:pt x="83089" y="3513"/>
                  <a:pt x="83542" y="3494"/>
                  <a:pt x="83366" y="3483"/>
                </a:cubicBezTo>
                <a:close/>
                <a:moveTo>
                  <a:pt x="475" y="3505"/>
                </a:moveTo>
                <a:lnTo>
                  <a:pt x="475" y="3505"/>
                </a:lnTo>
                <a:cubicBezTo>
                  <a:pt x="2407" y="3600"/>
                  <a:pt x="4307" y="3600"/>
                  <a:pt x="6208" y="3600"/>
                </a:cubicBezTo>
                <a:lnTo>
                  <a:pt x="14980" y="3600"/>
                </a:lnTo>
                <a:cubicBezTo>
                  <a:pt x="14790" y="6197"/>
                  <a:pt x="14631" y="8825"/>
                  <a:pt x="14473" y="11422"/>
                </a:cubicBezTo>
                <a:cubicBezTo>
                  <a:pt x="14251" y="14969"/>
                  <a:pt x="14093" y="18548"/>
                  <a:pt x="13998" y="22095"/>
                </a:cubicBezTo>
                <a:cubicBezTo>
                  <a:pt x="13966" y="23076"/>
                  <a:pt x="13935" y="39006"/>
                  <a:pt x="13935" y="39956"/>
                </a:cubicBezTo>
                <a:cubicBezTo>
                  <a:pt x="10451" y="39988"/>
                  <a:pt x="6968" y="40019"/>
                  <a:pt x="3484" y="40051"/>
                </a:cubicBezTo>
                <a:cubicBezTo>
                  <a:pt x="2597" y="40083"/>
                  <a:pt x="1679" y="40114"/>
                  <a:pt x="760" y="40178"/>
                </a:cubicBezTo>
                <a:cubicBezTo>
                  <a:pt x="824" y="38784"/>
                  <a:pt x="760" y="22411"/>
                  <a:pt x="760" y="21018"/>
                </a:cubicBezTo>
                <a:cubicBezTo>
                  <a:pt x="760" y="19561"/>
                  <a:pt x="729" y="18136"/>
                  <a:pt x="697" y="16711"/>
                </a:cubicBezTo>
                <a:cubicBezTo>
                  <a:pt x="665" y="13829"/>
                  <a:pt x="665" y="10979"/>
                  <a:pt x="634" y="8097"/>
                </a:cubicBezTo>
                <a:cubicBezTo>
                  <a:pt x="602" y="7305"/>
                  <a:pt x="602" y="6482"/>
                  <a:pt x="570" y="5690"/>
                </a:cubicBezTo>
                <a:cubicBezTo>
                  <a:pt x="570" y="4962"/>
                  <a:pt x="570" y="4233"/>
                  <a:pt x="475" y="3505"/>
                </a:cubicBezTo>
                <a:close/>
                <a:moveTo>
                  <a:pt x="28249" y="876"/>
                </a:moveTo>
                <a:cubicBezTo>
                  <a:pt x="29231" y="876"/>
                  <a:pt x="30244" y="876"/>
                  <a:pt x="31226" y="940"/>
                </a:cubicBezTo>
                <a:cubicBezTo>
                  <a:pt x="31289" y="940"/>
                  <a:pt x="31384" y="971"/>
                  <a:pt x="31448" y="971"/>
                </a:cubicBezTo>
                <a:lnTo>
                  <a:pt x="31479" y="971"/>
                </a:lnTo>
                <a:cubicBezTo>
                  <a:pt x="31511" y="971"/>
                  <a:pt x="31543" y="971"/>
                  <a:pt x="31574" y="1003"/>
                </a:cubicBezTo>
                <a:lnTo>
                  <a:pt x="31606" y="1003"/>
                </a:lnTo>
                <a:cubicBezTo>
                  <a:pt x="31986" y="1542"/>
                  <a:pt x="32271" y="2143"/>
                  <a:pt x="32461" y="2777"/>
                </a:cubicBezTo>
                <a:lnTo>
                  <a:pt x="29421" y="2777"/>
                </a:lnTo>
                <a:cubicBezTo>
                  <a:pt x="28851" y="2777"/>
                  <a:pt x="28851" y="3632"/>
                  <a:pt x="29421" y="3632"/>
                </a:cubicBezTo>
                <a:lnTo>
                  <a:pt x="30213" y="3632"/>
                </a:lnTo>
                <a:cubicBezTo>
                  <a:pt x="30181" y="4297"/>
                  <a:pt x="30149" y="4962"/>
                  <a:pt x="30118" y="5658"/>
                </a:cubicBezTo>
                <a:cubicBezTo>
                  <a:pt x="30086" y="6450"/>
                  <a:pt x="30054" y="7242"/>
                  <a:pt x="30054" y="8065"/>
                </a:cubicBezTo>
                <a:cubicBezTo>
                  <a:pt x="30023" y="9680"/>
                  <a:pt x="29959" y="11296"/>
                  <a:pt x="29959" y="12911"/>
                </a:cubicBezTo>
                <a:cubicBezTo>
                  <a:pt x="29896" y="16173"/>
                  <a:pt x="29896" y="19403"/>
                  <a:pt x="29959" y="22633"/>
                </a:cubicBezTo>
                <a:cubicBezTo>
                  <a:pt x="29991" y="24470"/>
                  <a:pt x="30023" y="41254"/>
                  <a:pt x="30118" y="43059"/>
                </a:cubicBezTo>
                <a:cubicBezTo>
                  <a:pt x="30118" y="43281"/>
                  <a:pt x="30276" y="43503"/>
                  <a:pt x="30466" y="43534"/>
                </a:cubicBezTo>
                <a:cubicBezTo>
                  <a:pt x="30973" y="43629"/>
                  <a:pt x="31448" y="43724"/>
                  <a:pt x="31923" y="43788"/>
                </a:cubicBezTo>
                <a:cubicBezTo>
                  <a:pt x="29389" y="45213"/>
                  <a:pt x="26824" y="46638"/>
                  <a:pt x="24291" y="48095"/>
                </a:cubicBezTo>
                <a:cubicBezTo>
                  <a:pt x="23562" y="48475"/>
                  <a:pt x="22834" y="48887"/>
                  <a:pt x="22105" y="49298"/>
                </a:cubicBezTo>
                <a:cubicBezTo>
                  <a:pt x="21820" y="49457"/>
                  <a:pt x="21472" y="49710"/>
                  <a:pt x="21155" y="49710"/>
                </a:cubicBezTo>
                <a:cubicBezTo>
                  <a:pt x="20807" y="49678"/>
                  <a:pt x="20490" y="49425"/>
                  <a:pt x="20205" y="49267"/>
                </a:cubicBezTo>
                <a:cubicBezTo>
                  <a:pt x="18812" y="48380"/>
                  <a:pt x="17418" y="47493"/>
                  <a:pt x="16057" y="46575"/>
                </a:cubicBezTo>
                <a:cubicBezTo>
                  <a:pt x="14758" y="45751"/>
                  <a:pt x="13491" y="44896"/>
                  <a:pt x="12256" y="44009"/>
                </a:cubicBezTo>
                <a:cubicBezTo>
                  <a:pt x="12953" y="43851"/>
                  <a:pt x="13681" y="43661"/>
                  <a:pt x="14378" y="43471"/>
                </a:cubicBezTo>
                <a:cubicBezTo>
                  <a:pt x="14536" y="43439"/>
                  <a:pt x="14663" y="43249"/>
                  <a:pt x="14663" y="43091"/>
                </a:cubicBezTo>
                <a:cubicBezTo>
                  <a:pt x="14695" y="39513"/>
                  <a:pt x="14790" y="20986"/>
                  <a:pt x="14916" y="17439"/>
                </a:cubicBezTo>
                <a:cubicBezTo>
                  <a:pt x="15075" y="13861"/>
                  <a:pt x="15297" y="10314"/>
                  <a:pt x="15550" y="6735"/>
                </a:cubicBezTo>
                <a:cubicBezTo>
                  <a:pt x="15708" y="4867"/>
                  <a:pt x="15867" y="3030"/>
                  <a:pt x="16057" y="1161"/>
                </a:cubicBezTo>
                <a:cubicBezTo>
                  <a:pt x="18685" y="1066"/>
                  <a:pt x="21345" y="1003"/>
                  <a:pt x="23974" y="940"/>
                </a:cubicBezTo>
                <a:cubicBezTo>
                  <a:pt x="25399" y="908"/>
                  <a:pt x="26824" y="876"/>
                  <a:pt x="28249" y="876"/>
                </a:cubicBezTo>
                <a:close/>
                <a:moveTo>
                  <a:pt x="26992" y="1"/>
                </a:moveTo>
                <a:cubicBezTo>
                  <a:pt x="24678" y="1"/>
                  <a:pt x="22353" y="74"/>
                  <a:pt x="20047" y="148"/>
                </a:cubicBezTo>
                <a:cubicBezTo>
                  <a:pt x="18590" y="180"/>
                  <a:pt x="17133" y="243"/>
                  <a:pt x="15645" y="306"/>
                </a:cubicBezTo>
                <a:cubicBezTo>
                  <a:pt x="15392" y="306"/>
                  <a:pt x="15233" y="496"/>
                  <a:pt x="15233" y="718"/>
                </a:cubicBezTo>
                <a:cubicBezTo>
                  <a:pt x="15170" y="1415"/>
                  <a:pt x="15107" y="2112"/>
                  <a:pt x="15043" y="2808"/>
                </a:cubicBezTo>
                <a:cubicBezTo>
                  <a:pt x="11275" y="2840"/>
                  <a:pt x="7506" y="2840"/>
                  <a:pt x="3737" y="2903"/>
                </a:cubicBezTo>
                <a:cubicBezTo>
                  <a:pt x="2597" y="2903"/>
                  <a:pt x="1489" y="2967"/>
                  <a:pt x="380" y="3030"/>
                </a:cubicBezTo>
                <a:cubicBezTo>
                  <a:pt x="349" y="3030"/>
                  <a:pt x="317" y="3030"/>
                  <a:pt x="317" y="3062"/>
                </a:cubicBezTo>
                <a:cubicBezTo>
                  <a:pt x="301" y="3056"/>
                  <a:pt x="284" y="3054"/>
                  <a:pt x="266" y="3054"/>
                </a:cubicBezTo>
                <a:cubicBezTo>
                  <a:pt x="181" y="3054"/>
                  <a:pt x="90" y="3115"/>
                  <a:pt x="64" y="3220"/>
                </a:cubicBezTo>
                <a:cubicBezTo>
                  <a:pt x="0" y="3948"/>
                  <a:pt x="0" y="4677"/>
                  <a:pt x="0" y="5405"/>
                </a:cubicBezTo>
                <a:cubicBezTo>
                  <a:pt x="0" y="6134"/>
                  <a:pt x="0" y="6862"/>
                  <a:pt x="0" y="7559"/>
                </a:cubicBezTo>
                <a:cubicBezTo>
                  <a:pt x="0" y="9015"/>
                  <a:pt x="0" y="10440"/>
                  <a:pt x="0" y="11866"/>
                </a:cubicBezTo>
                <a:cubicBezTo>
                  <a:pt x="32" y="14747"/>
                  <a:pt x="0" y="17598"/>
                  <a:pt x="32" y="20480"/>
                </a:cubicBezTo>
                <a:cubicBezTo>
                  <a:pt x="64" y="22095"/>
                  <a:pt x="0" y="38689"/>
                  <a:pt x="95" y="40304"/>
                </a:cubicBezTo>
                <a:cubicBezTo>
                  <a:pt x="95" y="40368"/>
                  <a:pt x="127" y="40431"/>
                  <a:pt x="159" y="40463"/>
                </a:cubicBezTo>
                <a:cubicBezTo>
                  <a:pt x="190" y="40558"/>
                  <a:pt x="254" y="40621"/>
                  <a:pt x="380" y="40621"/>
                </a:cubicBezTo>
                <a:cubicBezTo>
                  <a:pt x="2186" y="40748"/>
                  <a:pt x="3991" y="40748"/>
                  <a:pt x="5796" y="40748"/>
                </a:cubicBezTo>
                <a:lnTo>
                  <a:pt x="13903" y="40748"/>
                </a:lnTo>
                <a:cubicBezTo>
                  <a:pt x="13871" y="41413"/>
                  <a:pt x="13871" y="42078"/>
                  <a:pt x="13871" y="42743"/>
                </a:cubicBezTo>
                <a:cubicBezTo>
                  <a:pt x="12953" y="42964"/>
                  <a:pt x="12035" y="43154"/>
                  <a:pt x="11116" y="43408"/>
                </a:cubicBezTo>
                <a:cubicBezTo>
                  <a:pt x="10736" y="43503"/>
                  <a:pt x="10705" y="44009"/>
                  <a:pt x="11021" y="44200"/>
                </a:cubicBezTo>
                <a:cubicBezTo>
                  <a:pt x="12446" y="45118"/>
                  <a:pt x="13840" y="46068"/>
                  <a:pt x="15233" y="47018"/>
                </a:cubicBezTo>
                <a:cubicBezTo>
                  <a:pt x="16658" y="47936"/>
                  <a:pt x="18052" y="48855"/>
                  <a:pt x="19477" y="49773"/>
                </a:cubicBezTo>
                <a:cubicBezTo>
                  <a:pt x="20012" y="50105"/>
                  <a:pt x="20568" y="50518"/>
                  <a:pt x="21194" y="50518"/>
                </a:cubicBezTo>
                <a:cubicBezTo>
                  <a:pt x="21346" y="50518"/>
                  <a:pt x="21501" y="50494"/>
                  <a:pt x="21662" y="50438"/>
                </a:cubicBezTo>
                <a:cubicBezTo>
                  <a:pt x="22042" y="50312"/>
                  <a:pt x="22390" y="50090"/>
                  <a:pt x="22739" y="49932"/>
                </a:cubicBezTo>
                <a:lnTo>
                  <a:pt x="23879" y="49267"/>
                </a:lnTo>
                <a:cubicBezTo>
                  <a:pt x="25399" y="48443"/>
                  <a:pt x="26919" y="47620"/>
                  <a:pt x="28439" y="46765"/>
                </a:cubicBezTo>
                <a:cubicBezTo>
                  <a:pt x="30149" y="45846"/>
                  <a:pt x="31859" y="44896"/>
                  <a:pt x="33570" y="43946"/>
                </a:cubicBezTo>
                <a:cubicBezTo>
                  <a:pt x="33918" y="43756"/>
                  <a:pt x="33886" y="43154"/>
                  <a:pt x="33475" y="43091"/>
                </a:cubicBezTo>
                <a:lnTo>
                  <a:pt x="31068" y="42648"/>
                </a:lnTo>
                <a:cubicBezTo>
                  <a:pt x="31068" y="42046"/>
                  <a:pt x="31036" y="41444"/>
                  <a:pt x="31004" y="40843"/>
                </a:cubicBezTo>
                <a:lnTo>
                  <a:pt x="53964" y="40843"/>
                </a:lnTo>
                <a:cubicBezTo>
                  <a:pt x="60837" y="40811"/>
                  <a:pt x="67677" y="40779"/>
                  <a:pt x="74518" y="40748"/>
                </a:cubicBezTo>
                <a:cubicBezTo>
                  <a:pt x="81621" y="40665"/>
                  <a:pt x="88701" y="40583"/>
                  <a:pt x="95798" y="40583"/>
                </a:cubicBezTo>
                <a:cubicBezTo>
                  <a:pt x="96896" y="40583"/>
                  <a:pt x="97994" y="40585"/>
                  <a:pt x="99093" y="40589"/>
                </a:cubicBezTo>
                <a:cubicBezTo>
                  <a:pt x="107707" y="40653"/>
                  <a:pt x="98776" y="40748"/>
                  <a:pt x="107390" y="40811"/>
                </a:cubicBezTo>
                <a:cubicBezTo>
                  <a:pt x="113416" y="40879"/>
                  <a:pt x="119442" y="40931"/>
                  <a:pt x="125480" y="40931"/>
                </a:cubicBezTo>
                <a:cubicBezTo>
                  <a:pt x="127819" y="40931"/>
                  <a:pt x="130160" y="40924"/>
                  <a:pt x="132504" y="40906"/>
                </a:cubicBezTo>
                <a:cubicBezTo>
                  <a:pt x="133485" y="40906"/>
                  <a:pt x="134467" y="40906"/>
                  <a:pt x="135449" y="40874"/>
                </a:cubicBezTo>
                <a:cubicBezTo>
                  <a:pt x="135987" y="40874"/>
                  <a:pt x="136019" y="40114"/>
                  <a:pt x="135607" y="39988"/>
                </a:cubicBezTo>
                <a:cubicBezTo>
                  <a:pt x="135639" y="37201"/>
                  <a:pt x="135702" y="19498"/>
                  <a:pt x="135702" y="16711"/>
                </a:cubicBezTo>
                <a:cubicBezTo>
                  <a:pt x="135702" y="13861"/>
                  <a:pt x="135766" y="11011"/>
                  <a:pt x="135829" y="8160"/>
                </a:cubicBezTo>
                <a:cubicBezTo>
                  <a:pt x="135861" y="6609"/>
                  <a:pt x="135861" y="5088"/>
                  <a:pt x="135797" y="3537"/>
                </a:cubicBezTo>
                <a:cubicBezTo>
                  <a:pt x="135987" y="3252"/>
                  <a:pt x="135861" y="2808"/>
                  <a:pt x="135417" y="2808"/>
                </a:cubicBezTo>
                <a:cubicBezTo>
                  <a:pt x="127817" y="2777"/>
                  <a:pt x="120184" y="2808"/>
                  <a:pt x="112584" y="2745"/>
                </a:cubicBezTo>
                <a:cubicBezTo>
                  <a:pt x="104635" y="2682"/>
                  <a:pt x="96686" y="2587"/>
                  <a:pt x="88737" y="2523"/>
                </a:cubicBezTo>
                <a:cubicBezTo>
                  <a:pt x="87672" y="2519"/>
                  <a:pt x="86948" y="2515"/>
                  <a:pt x="86471" y="2512"/>
                </a:cubicBezTo>
                <a:lnTo>
                  <a:pt x="86471" y="2512"/>
                </a:lnTo>
                <a:cubicBezTo>
                  <a:pt x="86504" y="2520"/>
                  <a:pt x="85888" y="2534"/>
                  <a:pt x="83385" y="2555"/>
                </a:cubicBezTo>
                <a:cubicBezTo>
                  <a:pt x="75056" y="2650"/>
                  <a:pt x="66695" y="2682"/>
                  <a:pt x="58366" y="2713"/>
                </a:cubicBezTo>
                <a:cubicBezTo>
                  <a:pt x="49974" y="2745"/>
                  <a:pt x="41582" y="2745"/>
                  <a:pt x="33190" y="2777"/>
                </a:cubicBezTo>
                <a:cubicBezTo>
                  <a:pt x="33000" y="2017"/>
                  <a:pt x="32746" y="1256"/>
                  <a:pt x="32334" y="623"/>
                </a:cubicBezTo>
                <a:cubicBezTo>
                  <a:pt x="32208" y="465"/>
                  <a:pt x="32113" y="306"/>
                  <a:pt x="31954" y="243"/>
                </a:cubicBezTo>
                <a:cubicBezTo>
                  <a:pt x="31859" y="211"/>
                  <a:pt x="31764" y="211"/>
                  <a:pt x="31669" y="180"/>
                </a:cubicBezTo>
                <a:cubicBezTo>
                  <a:pt x="30814" y="21"/>
                  <a:pt x="29896" y="53"/>
                  <a:pt x="29009" y="21"/>
                </a:cubicBezTo>
                <a:cubicBezTo>
                  <a:pt x="28338" y="7"/>
                  <a:pt x="27666" y="1"/>
                  <a:pt x="2699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20"/>
          <p:cNvSpPr/>
          <p:nvPr/>
        </p:nvSpPr>
        <p:spPr>
          <a:xfrm>
            <a:off x="588475" y="1509321"/>
            <a:ext cx="545219" cy="1967744"/>
          </a:xfrm>
          <a:custGeom>
            <a:rect b="b" l="l" r="r" t="t"/>
            <a:pathLst>
              <a:path extrusionOk="0" h="49354" w="18432">
                <a:moveTo>
                  <a:pt x="11159" y="42373"/>
                </a:moveTo>
                <a:cubicBezTo>
                  <a:pt x="11086" y="42373"/>
                  <a:pt x="11380" y="42894"/>
                  <a:pt x="12225" y="43938"/>
                </a:cubicBezTo>
                <a:cubicBezTo>
                  <a:pt x="11879" y="43419"/>
                  <a:pt x="11542" y="42908"/>
                  <a:pt x="11208" y="42400"/>
                </a:cubicBezTo>
                <a:lnTo>
                  <a:pt x="11208" y="42400"/>
                </a:lnTo>
                <a:cubicBezTo>
                  <a:pt x="11185" y="42382"/>
                  <a:pt x="11169" y="42373"/>
                  <a:pt x="11159" y="42373"/>
                </a:cubicBezTo>
                <a:close/>
                <a:moveTo>
                  <a:pt x="11893" y="44053"/>
                </a:moveTo>
                <a:cubicBezTo>
                  <a:pt x="11886" y="44053"/>
                  <a:pt x="12042" y="44255"/>
                  <a:pt x="12478" y="44825"/>
                </a:cubicBezTo>
                <a:cubicBezTo>
                  <a:pt x="12285" y="44570"/>
                  <a:pt x="12090" y="44313"/>
                  <a:pt x="11896" y="44056"/>
                </a:cubicBezTo>
                <a:lnTo>
                  <a:pt x="11896" y="44056"/>
                </a:lnTo>
                <a:cubicBezTo>
                  <a:pt x="11894" y="44054"/>
                  <a:pt x="11893" y="44053"/>
                  <a:pt x="11893" y="44053"/>
                </a:cubicBezTo>
                <a:close/>
                <a:moveTo>
                  <a:pt x="6484" y="0"/>
                </a:moveTo>
                <a:cubicBezTo>
                  <a:pt x="6466" y="0"/>
                  <a:pt x="6448" y="4"/>
                  <a:pt x="6429" y="13"/>
                </a:cubicBezTo>
                <a:cubicBezTo>
                  <a:pt x="6366" y="13"/>
                  <a:pt x="6334" y="77"/>
                  <a:pt x="6334" y="140"/>
                </a:cubicBezTo>
                <a:cubicBezTo>
                  <a:pt x="6303" y="140"/>
                  <a:pt x="6303" y="172"/>
                  <a:pt x="6366" y="267"/>
                </a:cubicBezTo>
                <a:lnTo>
                  <a:pt x="6398" y="298"/>
                </a:lnTo>
                <a:cubicBezTo>
                  <a:pt x="6619" y="679"/>
                  <a:pt x="11686" y="7741"/>
                  <a:pt x="15740" y="13346"/>
                </a:cubicBezTo>
                <a:lnTo>
                  <a:pt x="7538" y="3434"/>
                </a:lnTo>
                <a:cubicBezTo>
                  <a:pt x="7501" y="3397"/>
                  <a:pt x="7463" y="3381"/>
                  <a:pt x="7426" y="3381"/>
                </a:cubicBezTo>
                <a:cubicBezTo>
                  <a:pt x="7400" y="3381"/>
                  <a:pt x="7374" y="3389"/>
                  <a:pt x="7348" y="3402"/>
                </a:cubicBezTo>
                <a:cubicBezTo>
                  <a:pt x="7284" y="3434"/>
                  <a:pt x="7284" y="3465"/>
                  <a:pt x="7253" y="3497"/>
                </a:cubicBezTo>
                <a:cubicBezTo>
                  <a:pt x="7221" y="3782"/>
                  <a:pt x="13618" y="12808"/>
                  <a:pt x="16500" y="16703"/>
                </a:cubicBezTo>
                <a:lnTo>
                  <a:pt x="3547" y="584"/>
                </a:lnTo>
                <a:cubicBezTo>
                  <a:pt x="3529" y="546"/>
                  <a:pt x="3488" y="531"/>
                  <a:pt x="3446" y="531"/>
                </a:cubicBezTo>
                <a:cubicBezTo>
                  <a:pt x="3415" y="531"/>
                  <a:pt x="3384" y="539"/>
                  <a:pt x="3357" y="552"/>
                </a:cubicBezTo>
                <a:cubicBezTo>
                  <a:pt x="3294" y="615"/>
                  <a:pt x="3262" y="710"/>
                  <a:pt x="3326" y="774"/>
                </a:cubicBezTo>
                <a:lnTo>
                  <a:pt x="15867" y="17241"/>
                </a:lnTo>
                <a:cubicBezTo>
                  <a:pt x="15236" y="16484"/>
                  <a:pt x="2417" y="1121"/>
                  <a:pt x="2156" y="1121"/>
                </a:cubicBezTo>
                <a:cubicBezTo>
                  <a:pt x="2155" y="1121"/>
                  <a:pt x="2155" y="1121"/>
                  <a:pt x="2154" y="1122"/>
                </a:cubicBezTo>
                <a:cubicBezTo>
                  <a:pt x="2122" y="1122"/>
                  <a:pt x="2091" y="1185"/>
                  <a:pt x="2091" y="1217"/>
                </a:cubicBezTo>
                <a:cubicBezTo>
                  <a:pt x="2091" y="1280"/>
                  <a:pt x="7316" y="7139"/>
                  <a:pt x="14251" y="16703"/>
                </a:cubicBezTo>
                <a:cubicBezTo>
                  <a:pt x="13653" y="15915"/>
                  <a:pt x="2361" y="3243"/>
                  <a:pt x="2094" y="3243"/>
                </a:cubicBezTo>
                <a:cubicBezTo>
                  <a:pt x="2092" y="3243"/>
                  <a:pt x="2091" y="3243"/>
                  <a:pt x="2091" y="3244"/>
                </a:cubicBezTo>
                <a:cubicBezTo>
                  <a:pt x="2027" y="3275"/>
                  <a:pt x="2027" y="3307"/>
                  <a:pt x="1996" y="3339"/>
                </a:cubicBezTo>
                <a:cubicBezTo>
                  <a:pt x="1964" y="3592"/>
                  <a:pt x="16120" y="20915"/>
                  <a:pt x="17165" y="22340"/>
                </a:cubicBezTo>
                <a:cubicBezTo>
                  <a:pt x="16093" y="20984"/>
                  <a:pt x="3783" y="6758"/>
                  <a:pt x="3518" y="6758"/>
                </a:cubicBezTo>
                <a:cubicBezTo>
                  <a:pt x="3517" y="6758"/>
                  <a:pt x="3516" y="6758"/>
                  <a:pt x="3516" y="6759"/>
                </a:cubicBezTo>
                <a:cubicBezTo>
                  <a:pt x="3484" y="6759"/>
                  <a:pt x="3452" y="6822"/>
                  <a:pt x="3452" y="6854"/>
                </a:cubicBezTo>
                <a:cubicBezTo>
                  <a:pt x="3389" y="7139"/>
                  <a:pt x="8773" y="13219"/>
                  <a:pt x="15518" y="22372"/>
                </a:cubicBezTo>
                <a:cubicBezTo>
                  <a:pt x="15529" y="22387"/>
                  <a:pt x="15532" y="22394"/>
                  <a:pt x="15530" y="22394"/>
                </a:cubicBezTo>
                <a:cubicBezTo>
                  <a:pt x="15414" y="22394"/>
                  <a:pt x="2524" y="7383"/>
                  <a:pt x="2059" y="6949"/>
                </a:cubicBezTo>
                <a:cubicBezTo>
                  <a:pt x="2027" y="6949"/>
                  <a:pt x="2027" y="6917"/>
                  <a:pt x="2027" y="6917"/>
                </a:cubicBezTo>
                <a:lnTo>
                  <a:pt x="1996" y="6917"/>
                </a:lnTo>
                <a:cubicBezTo>
                  <a:pt x="1932" y="6870"/>
                  <a:pt x="1893" y="6854"/>
                  <a:pt x="1865" y="6854"/>
                </a:cubicBezTo>
                <a:cubicBezTo>
                  <a:pt x="1837" y="6854"/>
                  <a:pt x="1821" y="6870"/>
                  <a:pt x="1806" y="6886"/>
                </a:cubicBezTo>
                <a:cubicBezTo>
                  <a:pt x="1774" y="6886"/>
                  <a:pt x="1742" y="6917"/>
                  <a:pt x="1742" y="6981"/>
                </a:cubicBezTo>
                <a:cubicBezTo>
                  <a:pt x="1742" y="7012"/>
                  <a:pt x="1742" y="7044"/>
                  <a:pt x="1774" y="7076"/>
                </a:cubicBezTo>
                <a:cubicBezTo>
                  <a:pt x="4782" y="11256"/>
                  <a:pt x="11148" y="18476"/>
                  <a:pt x="14220" y="22752"/>
                </a:cubicBezTo>
                <a:cubicBezTo>
                  <a:pt x="14093" y="22597"/>
                  <a:pt x="14043" y="22541"/>
                  <a:pt x="14037" y="22541"/>
                </a:cubicBezTo>
                <a:cubicBezTo>
                  <a:pt x="14022" y="22541"/>
                  <a:pt x="14336" y="22960"/>
                  <a:pt x="14324" y="22960"/>
                </a:cubicBezTo>
                <a:cubicBezTo>
                  <a:pt x="14314" y="22960"/>
                  <a:pt x="14126" y="22730"/>
                  <a:pt x="13491" y="21928"/>
                </a:cubicBezTo>
                <a:cubicBezTo>
                  <a:pt x="11433" y="19331"/>
                  <a:pt x="3991" y="10654"/>
                  <a:pt x="3674" y="10369"/>
                </a:cubicBezTo>
                <a:lnTo>
                  <a:pt x="3642" y="10306"/>
                </a:lnTo>
                <a:lnTo>
                  <a:pt x="3611" y="10306"/>
                </a:lnTo>
                <a:cubicBezTo>
                  <a:pt x="3563" y="10258"/>
                  <a:pt x="3531" y="10243"/>
                  <a:pt x="3504" y="10243"/>
                </a:cubicBezTo>
                <a:cubicBezTo>
                  <a:pt x="3476" y="10243"/>
                  <a:pt x="3452" y="10258"/>
                  <a:pt x="3421" y="10274"/>
                </a:cubicBezTo>
                <a:cubicBezTo>
                  <a:pt x="3389" y="10306"/>
                  <a:pt x="3357" y="10338"/>
                  <a:pt x="3357" y="10369"/>
                </a:cubicBezTo>
                <a:cubicBezTo>
                  <a:pt x="3357" y="10401"/>
                  <a:pt x="3357" y="10464"/>
                  <a:pt x="3389" y="10496"/>
                </a:cubicBezTo>
                <a:lnTo>
                  <a:pt x="15835" y="26837"/>
                </a:lnTo>
                <a:lnTo>
                  <a:pt x="15835" y="26837"/>
                </a:lnTo>
                <a:lnTo>
                  <a:pt x="2217" y="10211"/>
                </a:lnTo>
                <a:cubicBezTo>
                  <a:pt x="2180" y="10174"/>
                  <a:pt x="2132" y="10158"/>
                  <a:pt x="2086" y="10158"/>
                </a:cubicBezTo>
                <a:cubicBezTo>
                  <a:pt x="2053" y="10158"/>
                  <a:pt x="2022" y="10166"/>
                  <a:pt x="1996" y="10179"/>
                </a:cubicBezTo>
                <a:cubicBezTo>
                  <a:pt x="1964" y="10211"/>
                  <a:pt x="1932" y="10243"/>
                  <a:pt x="1932" y="10306"/>
                </a:cubicBezTo>
                <a:cubicBezTo>
                  <a:pt x="1869" y="10623"/>
                  <a:pt x="12288" y="23860"/>
                  <a:pt x="16658" y="29814"/>
                </a:cubicBezTo>
                <a:cubicBezTo>
                  <a:pt x="15930" y="28895"/>
                  <a:pt x="15550" y="28420"/>
                  <a:pt x="14758" y="27439"/>
                </a:cubicBezTo>
                <a:cubicBezTo>
                  <a:pt x="12921" y="25127"/>
                  <a:pt x="11940" y="23892"/>
                  <a:pt x="10546" y="22150"/>
                </a:cubicBezTo>
                <a:cubicBezTo>
                  <a:pt x="9279" y="20567"/>
                  <a:pt x="3421" y="13378"/>
                  <a:pt x="3136" y="13029"/>
                </a:cubicBezTo>
                <a:cubicBezTo>
                  <a:pt x="3104" y="12998"/>
                  <a:pt x="3041" y="12934"/>
                  <a:pt x="3009" y="12871"/>
                </a:cubicBezTo>
                <a:lnTo>
                  <a:pt x="2977" y="12903"/>
                </a:lnTo>
                <a:cubicBezTo>
                  <a:pt x="2925" y="12833"/>
                  <a:pt x="2892" y="12811"/>
                  <a:pt x="2862" y="12811"/>
                </a:cubicBezTo>
                <a:cubicBezTo>
                  <a:pt x="2838" y="12811"/>
                  <a:pt x="2816" y="12825"/>
                  <a:pt x="2787" y="12839"/>
                </a:cubicBezTo>
                <a:cubicBezTo>
                  <a:pt x="2756" y="12871"/>
                  <a:pt x="2756" y="12903"/>
                  <a:pt x="2724" y="12934"/>
                </a:cubicBezTo>
                <a:cubicBezTo>
                  <a:pt x="2724" y="12966"/>
                  <a:pt x="2756" y="13029"/>
                  <a:pt x="2756" y="13061"/>
                </a:cubicBezTo>
                <a:cubicBezTo>
                  <a:pt x="5574" y="16956"/>
                  <a:pt x="13080" y="26774"/>
                  <a:pt x="16183" y="31081"/>
                </a:cubicBezTo>
                <a:cubicBezTo>
                  <a:pt x="15012" y="29592"/>
                  <a:pt x="15708" y="30479"/>
                  <a:pt x="14378" y="28800"/>
                </a:cubicBezTo>
                <a:cubicBezTo>
                  <a:pt x="8678" y="21548"/>
                  <a:pt x="2376" y="13758"/>
                  <a:pt x="1837" y="13219"/>
                </a:cubicBezTo>
                <a:cubicBezTo>
                  <a:pt x="1806" y="13188"/>
                  <a:pt x="1774" y="13124"/>
                  <a:pt x="1742" y="13093"/>
                </a:cubicBezTo>
                <a:lnTo>
                  <a:pt x="1710" y="13124"/>
                </a:lnTo>
                <a:cubicBezTo>
                  <a:pt x="1658" y="13054"/>
                  <a:pt x="1625" y="13033"/>
                  <a:pt x="1595" y="13033"/>
                </a:cubicBezTo>
                <a:cubicBezTo>
                  <a:pt x="1571" y="13033"/>
                  <a:pt x="1549" y="13047"/>
                  <a:pt x="1520" y="13061"/>
                </a:cubicBezTo>
                <a:cubicBezTo>
                  <a:pt x="1489" y="13093"/>
                  <a:pt x="1489" y="13124"/>
                  <a:pt x="1457" y="13156"/>
                </a:cubicBezTo>
                <a:cubicBezTo>
                  <a:pt x="1457" y="13188"/>
                  <a:pt x="1457" y="13251"/>
                  <a:pt x="1489" y="13283"/>
                </a:cubicBezTo>
                <a:cubicBezTo>
                  <a:pt x="5574" y="18793"/>
                  <a:pt x="13713" y="29466"/>
                  <a:pt x="16627" y="33614"/>
                </a:cubicBezTo>
                <a:cubicBezTo>
                  <a:pt x="15613" y="32284"/>
                  <a:pt x="16342" y="33234"/>
                  <a:pt x="15012" y="31524"/>
                </a:cubicBezTo>
                <a:cubicBezTo>
                  <a:pt x="6746" y="20883"/>
                  <a:pt x="2091" y="15025"/>
                  <a:pt x="1489" y="14454"/>
                </a:cubicBezTo>
                <a:lnTo>
                  <a:pt x="1425" y="14359"/>
                </a:lnTo>
                <a:cubicBezTo>
                  <a:pt x="1362" y="14312"/>
                  <a:pt x="1323" y="14296"/>
                  <a:pt x="1291" y="14296"/>
                </a:cubicBezTo>
                <a:cubicBezTo>
                  <a:pt x="1259" y="14296"/>
                  <a:pt x="1235" y="14312"/>
                  <a:pt x="1204" y="14328"/>
                </a:cubicBezTo>
                <a:cubicBezTo>
                  <a:pt x="1140" y="14359"/>
                  <a:pt x="1140" y="14454"/>
                  <a:pt x="1172" y="14518"/>
                </a:cubicBezTo>
                <a:lnTo>
                  <a:pt x="15297" y="33836"/>
                </a:lnTo>
                <a:lnTo>
                  <a:pt x="15297" y="33836"/>
                </a:lnTo>
                <a:lnTo>
                  <a:pt x="1615" y="16355"/>
                </a:lnTo>
                <a:cubicBezTo>
                  <a:pt x="1596" y="16315"/>
                  <a:pt x="1552" y="16288"/>
                  <a:pt x="1507" y="16288"/>
                </a:cubicBezTo>
                <a:cubicBezTo>
                  <a:pt x="1478" y="16288"/>
                  <a:pt x="1450" y="16299"/>
                  <a:pt x="1425" y="16323"/>
                </a:cubicBezTo>
                <a:cubicBezTo>
                  <a:pt x="1394" y="16355"/>
                  <a:pt x="1362" y="16386"/>
                  <a:pt x="1362" y="16418"/>
                </a:cubicBezTo>
                <a:cubicBezTo>
                  <a:pt x="1267" y="16861"/>
                  <a:pt x="6778" y="24494"/>
                  <a:pt x="11876" y="31461"/>
                </a:cubicBezTo>
                <a:lnTo>
                  <a:pt x="1267" y="17843"/>
                </a:lnTo>
                <a:cubicBezTo>
                  <a:pt x="1248" y="17804"/>
                  <a:pt x="1204" y="17777"/>
                  <a:pt x="1158" y="17777"/>
                </a:cubicBezTo>
                <a:cubicBezTo>
                  <a:pt x="1130" y="17777"/>
                  <a:pt x="1101" y="17787"/>
                  <a:pt x="1077" y="17811"/>
                </a:cubicBezTo>
                <a:cubicBezTo>
                  <a:pt x="1014" y="17843"/>
                  <a:pt x="982" y="17938"/>
                  <a:pt x="1045" y="18001"/>
                </a:cubicBezTo>
                <a:cubicBezTo>
                  <a:pt x="5732" y="24525"/>
                  <a:pt x="12225" y="33614"/>
                  <a:pt x="15993" y="38871"/>
                </a:cubicBezTo>
                <a:cubicBezTo>
                  <a:pt x="11718" y="33424"/>
                  <a:pt x="6588" y="26710"/>
                  <a:pt x="1204" y="19617"/>
                </a:cubicBezTo>
                <a:cubicBezTo>
                  <a:pt x="1185" y="19579"/>
                  <a:pt x="1145" y="19564"/>
                  <a:pt x="1102" y="19564"/>
                </a:cubicBezTo>
                <a:cubicBezTo>
                  <a:pt x="1072" y="19564"/>
                  <a:pt x="1040" y="19572"/>
                  <a:pt x="1014" y="19585"/>
                </a:cubicBezTo>
                <a:cubicBezTo>
                  <a:pt x="982" y="19617"/>
                  <a:pt x="950" y="19648"/>
                  <a:pt x="950" y="19712"/>
                </a:cubicBezTo>
                <a:cubicBezTo>
                  <a:pt x="950" y="19712"/>
                  <a:pt x="950" y="19743"/>
                  <a:pt x="982" y="19807"/>
                </a:cubicBezTo>
                <a:cubicBezTo>
                  <a:pt x="982" y="19807"/>
                  <a:pt x="982" y="19838"/>
                  <a:pt x="1014" y="19838"/>
                </a:cubicBezTo>
                <a:cubicBezTo>
                  <a:pt x="1267" y="20313"/>
                  <a:pt x="1520" y="20567"/>
                  <a:pt x="5764" y="26805"/>
                </a:cubicBezTo>
                <a:cubicBezTo>
                  <a:pt x="9628" y="32157"/>
                  <a:pt x="13903" y="38048"/>
                  <a:pt x="15835" y="40771"/>
                </a:cubicBezTo>
                <a:cubicBezTo>
                  <a:pt x="12731" y="37034"/>
                  <a:pt x="10451" y="33931"/>
                  <a:pt x="5732" y="27629"/>
                </a:cubicBezTo>
                <a:cubicBezTo>
                  <a:pt x="4434" y="25919"/>
                  <a:pt x="3326" y="24430"/>
                  <a:pt x="2566" y="23385"/>
                </a:cubicBezTo>
                <a:cubicBezTo>
                  <a:pt x="1869" y="22498"/>
                  <a:pt x="1552" y="22055"/>
                  <a:pt x="1362" y="21865"/>
                </a:cubicBezTo>
                <a:cubicBezTo>
                  <a:pt x="1330" y="21833"/>
                  <a:pt x="1330" y="21802"/>
                  <a:pt x="1299" y="21770"/>
                </a:cubicBezTo>
                <a:cubicBezTo>
                  <a:pt x="1229" y="21718"/>
                  <a:pt x="1188" y="21694"/>
                  <a:pt x="1155" y="21694"/>
                </a:cubicBezTo>
                <a:cubicBezTo>
                  <a:pt x="1128" y="21694"/>
                  <a:pt x="1106" y="21710"/>
                  <a:pt x="1077" y="21738"/>
                </a:cubicBezTo>
                <a:cubicBezTo>
                  <a:pt x="1045" y="21738"/>
                  <a:pt x="1045" y="21802"/>
                  <a:pt x="1014" y="21833"/>
                </a:cubicBezTo>
                <a:cubicBezTo>
                  <a:pt x="1014" y="21865"/>
                  <a:pt x="1014" y="21897"/>
                  <a:pt x="1045" y="21928"/>
                </a:cubicBezTo>
                <a:cubicBezTo>
                  <a:pt x="7728" y="30954"/>
                  <a:pt x="11275" y="36021"/>
                  <a:pt x="14726" y="41088"/>
                </a:cubicBezTo>
                <a:cubicBezTo>
                  <a:pt x="10641" y="35799"/>
                  <a:pt x="7633" y="31936"/>
                  <a:pt x="1362" y="23702"/>
                </a:cubicBezTo>
                <a:cubicBezTo>
                  <a:pt x="1344" y="23665"/>
                  <a:pt x="1303" y="23649"/>
                  <a:pt x="1260" y="23649"/>
                </a:cubicBezTo>
                <a:cubicBezTo>
                  <a:pt x="1230" y="23649"/>
                  <a:pt x="1198" y="23657"/>
                  <a:pt x="1172" y="23670"/>
                </a:cubicBezTo>
                <a:cubicBezTo>
                  <a:pt x="1077" y="23733"/>
                  <a:pt x="1077" y="23828"/>
                  <a:pt x="1140" y="23892"/>
                </a:cubicBezTo>
                <a:lnTo>
                  <a:pt x="12826" y="40835"/>
                </a:lnTo>
                <a:cubicBezTo>
                  <a:pt x="7506" y="34026"/>
                  <a:pt x="6524" y="32759"/>
                  <a:pt x="1457" y="25919"/>
                </a:cubicBezTo>
                <a:cubicBezTo>
                  <a:pt x="1425" y="25887"/>
                  <a:pt x="1362" y="25855"/>
                  <a:pt x="1330" y="25855"/>
                </a:cubicBezTo>
                <a:cubicBezTo>
                  <a:pt x="1299" y="25855"/>
                  <a:pt x="1267" y="25855"/>
                  <a:pt x="1235" y="25887"/>
                </a:cubicBezTo>
                <a:cubicBezTo>
                  <a:pt x="1172" y="25950"/>
                  <a:pt x="1172" y="26045"/>
                  <a:pt x="1204" y="26109"/>
                </a:cubicBezTo>
                <a:cubicBezTo>
                  <a:pt x="9026" y="36559"/>
                  <a:pt x="9533" y="37509"/>
                  <a:pt x="12921" y="42640"/>
                </a:cubicBezTo>
                <a:lnTo>
                  <a:pt x="1299" y="27470"/>
                </a:lnTo>
                <a:cubicBezTo>
                  <a:pt x="1260" y="27431"/>
                  <a:pt x="1208" y="27404"/>
                  <a:pt x="1160" y="27404"/>
                </a:cubicBezTo>
                <a:cubicBezTo>
                  <a:pt x="1130" y="27404"/>
                  <a:pt x="1101" y="27415"/>
                  <a:pt x="1077" y="27439"/>
                </a:cubicBezTo>
                <a:cubicBezTo>
                  <a:pt x="1014" y="27470"/>
                  <a:pt x="982" y="27565"/>
                  <a:pt x="1045" y="27660"/>
                </a:cubicBezTo>
                <a:cubicBezTo>
                  <a:pt x="5905" y="34243"/>
                  <a:pt x="8445" y="38204"/>
                  <a:pt x="11208" y="42400"/>
                </a:cubicBezTo>
                <a:lnTo>
                  <a:pt x="11208" y="42400"/>
                </a:lnTo>
                <a:cubicBezTo>
                  <a:pt x="11390" y="42549"/>
                  <a:pt x="11974" y="43306"/>
                  <a:pt x="12731" y="44667"/>
                </a:cubicBezTo>
                <a:cubicBezTo>
                  <a:pt x="3864" y="32791"/>
                  <a:pt x="1932" y="30321"/>
                  <a:pt x="1394" y="29909"/>
                </a:cubicBezTo>
                <a:cubicBezTo>
                  <a:pt x="1320" y="29872"/>
                  <a:pt x="1267" y="29856"/>
                  <a:pt x="1230" y="29856"/>
                </a:cubicBezTo>
                <a:cubicBezTo>
                  <a:pt x="1204" y="29856"/>
                  <a:pt x="1185" y="29864"/>
                  <a:pt x="1172" y="29877"/>
                </a:cubicBezTo>
                <a:cubicBezTo>
                  <a:pt x="1140" y="29909"/>
                  <a:pt x="1109" y="29941"/>
                  <a:pt x="1109" y="29972"/>
                </a:cubicBezTo>
                <a:cubicBezTo>
                  <a:pt x="1109" y="30004"/>
                  <a:pt x="1109" y="30067"/>
                  <a:pt x="1140" y="30099"/>
                </a:cubicBezTo>
                <a:cubicBezTo>
                  <a:pt x="5764" y="36401"/>
                  <a:pt x="5669" y="36718"/>
                  <a:pt x="10229" y="43210"/>
                </a:cubicBezTo>
                <a:lnTo>
                  <a:pt x="2597" y="33329"/>
                </a:lnTo>
                <a:cubicBezTo>
                  <a:pt x="2558" y="33290"/>
                  <a:pt x="2507" y="33263"/>
                  <a:pt x="2458" y="33263"/>
                </a:cubicBezTo>
                <a:cubicBezTo>
                  <a:pt x="2429" y="33263"/>
                  <a:pt x="2400" y="33273"/>
                  <a:pt x="2376" y="33297"/>
                </a:cubicBezTo>
                <a:cubicBezTo>
                  <a:pt x="2344" y="33329"/>
                  <a:pt x="2344" y="33361"/>
                  <a:pt x="2312" y="33392"/>
                </a:cubicBezTo>
                <a:cubicBezTo>
                  <a:pt x="2312" y="33424"/>
                  <a:pt x="2344" y="33456"/>
                  <a:pt x="2376" y="33519"/>
                </a:cubicBezTo>
                <a:lnTo>
                  <a:pt x="2344" y="33519"/>
                </a:lnTo>
                <a:lnTo>
                  <a:pt x="2407" y="33582"/>
                </a:lnTo>
                <a:cubicBezTo>
                  <a:pt x="2497" y="33738"/>
                  <a:pt x="2513" y="33801"/>
                  <a:pt x="2480" y="33801"/>
                </a:cubicBezTo>
                <a:cubicBezTo>
                  <a:pt x="2347" y="33801"/>
                  <a:pt x="1424" y="32808"/>
                  <a:pt x="1254" y="32808"/>
                </a:cubicBezTo>
                <a:cubicBezTo>
                  <a:pt x="1077" y="32808"/>
                  <a:pt x="1716" y="33883"/>
                  <a:pt x="4909" y="38269"/>
                </a:cubicBezTo>
                <a:lnTo>
                  <a:pt x="2122" y="35229"/>
                </a:lnTo>
                <a:cubicBezTo>
                  <a:pt x="2106" y="35198"/>
                  <a:pt x="2075" y="35182"/>
                  <a:pt x="2039" y="35182"/>
                </a:cubicBezTo>
                <a:cubicBezTo>
                  <a:pt x="2003" y="35182"/>
                  <a:pt x="1964" y="35198"/>
                  <a:pt x="1932" y="35229"/>
                </a:cubicBezTo>
                <a:cubicBezTo>
                  <a:pt x="1869" y="35261"/>
                  <a:pt x="1837" y="35356"/>
                  <a:pt x="1901" y="35419"/>
                </a:cubicBezTo>
                <a:lnTo>
                  <a:pt x="5479" y="41025"/>
                </a:lnTo>
                <a:lnTo>
                  <a:pt x="1710" y="36844"/>
                </a:lnTo>
                <a:cubicBezTo>
                  <a:pt x="1671" y="36805"/>
                  <a:pt x="1620" y="36778"/>
                  <a:pt x="1572" y="36778"/>
                </a:cubicBezTo>
                <a:cubicBezTo>
                  <a:pt x="1542" y="36778"/>
                  <a:pt x="1513" y="36789"/>
                  <a:pt x="1489" y="36813"/>
                </a:cubicBezTo>
                <a:cubicBezTo>
                  <a:pt x="1425" y="36844"/>
                  <a:pt x="1425" y="36939"/>
                  <a:pt x="1457" y="37034"/>
                </a:cubicBezTo>
                <a:lnTo>
                  <a:pt x="7728" y="46250"/>
                </a:lnTo>
                <a:cubicBezTo>
                  <a:pt x="6709" y="44990"/>
                  <a:pt x="6423" y="44676"/>
                  <a:pt x="6386" y="44676"/>
                </a:cubicBezTo>
                <a:cubicBezTo>
                  <a:pt x="6349" y="44676"/>
                  <a:pt x="6557" y="44983"/>
                  <a:pt x="6542" y="44983"/>
                </a:cubicBezTo>
                <a:cubicBezTo>
                  <a:pt x="6524" y="44983"/>
                  <a:pt x="6205" y="44567"/>
                  <a:pt x="4846" y="42766"/>
                </a:cubicBezTo>
                <a:cubicBezTo>
                  <a:pt x="3896" y="41500"/>
                  <a:pt x="3104" y="40455"/>
                  <a:pt x="2534" y="39726"/>
                </a:cubicBezTo>
                <a:cubicBezTo>
                  <a:pt x="2091" y="39156"/>
                  <a:pt x="1869" y="38840"/>
                  <a:pt x="1710" y="38681"/>
                </a:cubicBezTo>
                <a:cubicBezTo>
                  <a:pt x="1710" y="38618"/>
                  <a:pt x="1679" y="38586"/>
                  <a:pt x="1647" y="38555"/>
                </a:cubicBezTo>
                <a:lnTo>
                  <a:pt x="1615" y="38586"/>
                </a:lnTo>
                <a:cubicBezTo>
                  <a:pt x="1563" y="38516"/>
                  <a:pt x="1530" y="38495"/>
                  <a:pt x="1500" y="38495"/>
                </a:cubicBezTo>
                <a:cubicBezTo>
                  <a:pt x="1476" y="38495"/>
                  <a:pt x="1454" y="38509"/>
                  <a:pt x="1425" y="38523"/>
                </a:cubicBezTo>
                <a:cubicBezTo>
                  <a:pt x="1394" y="38555"/>
                  <a:pt x="1394" y="38586"/>
                  <a:pt x="1362" y="38618"/>
                </a:cubicBezTo>
                <a:cubicBezTo>
                  <a:pt x="1362" y="38681"/>
                  <a:pt x="1362" y="38713"/>
                  <a:pt x="1394" y="38745"/>
                </a:cubicBezTo>
                <a:cubicBezTo>
                  <a:pt x="6873" y="46092"/>
                  <a:pt x="3611" y="42070"/>
                  <a:pt x="6556" y="46377"/>
                </a:cubicBezTo>
                <a:lnTo>
                  <a:pt x="6556" y="46377"/>
                </a:lnTo>
                <a:lnTo>
                  <a:pt x="1837" y="40961"/>
                </a:lnTo>
                <a:cubicBezTo>
                  <a:pt x="1798" y="40922"/>
                  <a:pt x="1747" y="40895"/>
                  <a:pt x="1698" y="40895"/>
                </a:cubicBezTo>
                <a:cubicBezTo>
                  <a:pt x="1668" y="40895"/>
                  <a:pt x="1640" y="40905"/>
                  <a:pt x="1615" y="40930"/>
                </a:cubicBezTo>
                <a:cubicBezTo>
                  <a:pt x="1584" y="40961"/>
                  <a:pt x="1552" y="40993"/>
                  <a:pt x="1552" y="41025"/>
                </a:cubicBezTo>
                <a:cubicBezTo>
                  <a:pt x="1520" y="41278"/>
                  <a:pt x="3041" y="43495"/>
                  <a:pt x="4149" y="45047"/>
                </a:cubicBezTo>
                <a:cubicBezTo>
                  <a:pt x="2281" y="42671"/>
                  <a:pt x="1837" y="42323"/>
                  <a:pt x="1425" y="41880"/>
                </a:cubicBezTo>
                <a:cubicBezTo>
                  <a:pt x="1362" y="41816"/>
                  <a:pt x="1330" y="41785"/>
                  <a:pt x="1299" y="41721"/>
                </a:cubicBezTo>
                <a:lnTo>
                  <a:pt x="1267" y="41753"/>
                </a:lnTo>
                <a:cubicBezTo>
                  <a:pt x="1215" y="41683"/>
                  <a:pt x="1181" y="41661"/>
                  <a:pt x="1152" y="41661"/>
                </a:cubicBezTo>
                <a:cubicBezTo>
                  <a:pt x="1127" y="41661"/>
                  <a:pt x="1105" y="41676"/>
                  <a:pt x="1077" y="41690"/>
                </a:cubicBezTo>
                <a:cubicBezTo>
                  <a:pt x="1045" y="41721"/>
                  <a:pt x="1045" y="41753"/>
                  <a:pt x="1045" y="41785"/>
                </a:cubicBezTo>
                <a:cubicBezTo>
                  <a:pt x="1014" y="41816"/>
                  <a:pt x="1045" y="41911"/>
                  <a:pt x="1045" y="41911"/>
                </a:cubicBezTo>
                <a:lnTo>
                  <a:pt x="3737" y="45078"/>
                </a:lnTo>
                <a:lnTo>
                  <a:pt x="3737" y="45078"/>
                </a:lnTo>
                <a:lnTo>
                  <a:pt x="349" y="42861"/>
                </a:lnTo>
                <a:cubicBezTo>
                  <a:pt x="349" y="42861"/>
                  <a:pt x="285" y="42798"/>
                  <a:pt x="285" y="42798"/>
                </a:cubicBezTo>
                <a:lnTo>
                  <a:pt x="254" y="42798"/>
                </a:lnTo>
                <a:cubicBezTo>
                  <a:pt x="197" y="42741"/>
                  <a:pt x="163" y="42730"/>
                  <a:pt x="131" y="42730"/>
                </a:cubicBezTo>
                <a:cubicBezTo>
                  <a:pt x="109" y="42730"/>
                  <a:pt x="89" y="42735"/>
                  <a:pt x="64" y="42735"/>
                </a:cubicBezTo>
                <a:cubicBezTo>
                  <a:pt x="32" y="42766"/>
                  <a:pt x="32" y="42798"/>
                  <a:pt x="0" y="42861"/>
                </a:cubicBezTo>
                <a:cubicBezTo>
                  <a:pt x="0" y="42893"/>
                  <a:pt x="32" y="42925"/>
                  <a:pt x="32" y="42956"/>
                </a:cubicBezTo>
                <a:cubicBezTo>
                  <a:pt x="127" y="43051"/>
                  <a:pt x="254" y="43146"/>
                  <a:pt x="254" y="43146"/>
                </a:cubicBezTo>
                <a:cubicBezTo>
                  <a:pt x="254" y="43146"/>
                  <a:pt x="4656" y="46187"/>
                  <a:pt x="4877" y="46440"/>
                </a:cubicBezTo>
                <a:lnTo>
                  <a:pt x="4909" y="46440"/>
                </a:lnTo>
                <a:cubicBezTo>
                  <a:pt x="5018" y="46549"/>
                  <a:pt x="5067" y="46583"/>
                  <a:pt x="5098" y="46583"/>
                </a:cubicBezTo>
                <a:cubicBezTo>
                  <a:pt x="5111" y="46583"/>
                  <a:pt x="5121" y="46577"/>
                  <a:pt x="5131" y="46567"/>
                </a:cubicBezTo>
                <a:cubicBezTo>
                  <a:pt x="5162" y="46535"/>
                  <a:pt x="5194" y="46503"/>
                  <a:pt x="5194" y="46440"/>
                </a:cubicBezTo>
                <a:cubicBezTo>
                  <a:pt x="5226" y="46250"/>
                  <a:pt x="4054" y="44413"/>
                  <a:pt x="2566" y="42355"/>
                </a:cubicBezTo>
                <a:lnTo>
                  <a:pt x="2566" y="42355"/>
                </a:lnTo>
                <a:lnTo>
                  <a:pt x="7791" y="48467"/>
                </a:lnTo>
                <a:cubicBezTo>
                  <a:pt x="7828" y="48504"/>
                  <a:pt x="7876" y="48519"/>
                  <a:pt x="7922" y="48519"/>
                </a:cubicBezTo>
                <a:cubicBezTo>
                  <a:pt x="7955" y="48519"/>
                  <a:pt x="7986" y="48512"/>
                  <a:pt x="8013" y="48499"/>
                </a:cubicBezTo>
                <a:cubicBezTo>
                  <a:pt x="8044" y="48467"/>
                  <a:pt x="8076" y="48404"/>
                  <a:pt x="8076" y="48372"/>
                </a:cubicBezTo>
                <a:cubicBezTo>
                  <a:pt x="8139" y="48024"/>
                  <a:pt x="7664" y="47073"/>
                  <a:pt x="4276" y="42355"/>
                </a:cubicBezTo>
                <a:lnTo>
                  <a:pt x="4276" y="42355"/>
                </a:lnTo>
                <a:cubicBezTo>
                  <a:pt x="9628" y="49354"/>
                  <a:pt x="8804" y="48087"/>
                  <a:pt x="9279" y="48404"/>
                </a:cubicBezTo>
                <a:lnTo>
                  <a:pt x="9279" y="48435"/>
                </a:lnTo>
                <a:cubicBezTo>
                  <a:pt x="9354" y="48472"/>
                  <a:pt x="9395" y="48488"/>
                  <a:pt x="9430" y="48488"/>
                </a:cubicBezTo>
                <a:cubicBezTo>
                  <a:pt x="9454" y="48488"/>
                  <a:pt x="9475" y="48480"/>
                  <a:pt x="9501" y="48467"/>
                </a:cubicBezTo>
                <a:cubicBezTo>
                  <a:pt x="9533" y="48435"/>
                  <a:pt x="9533" y="48404"/>
                  <a:pt x="9564" y="48372"/>
                </a:cubicBezTo>
                <a:cubicBezTo>
                  <a:pt x="9564" y="48309"/>
                  <a:pt x="9564" y="48277"/>
                  <a:pt x="9533" y="48245"/>
                </a:cubicBezTo>
                <a:lnTo>
                  <a:pt x="1996" y="37446"/>
                </a:lnTo>
                <a:lnTo>
                  <a:pt x="10039" y="47422"/>
                </a:lnTo>
                <a:cubicBezTo>
                  <a:pt x="10077" y="47459"/>
                  <a:pt x="10125" y="47474"/>
                  <a:pt x="10171" y="47474"/>
                </a:cubicBezTo>
                <a:cubicBezTo>
                  <a:pt x="10203" y="47474"/>
                  <a:pt x="10235" y="47467"/>
                  <a:pt x="10261" y="47453"/>
                </a:cubicBezTo>
                <a:cubicBezTo>
                  <a:pt x="10324" y="47390"/>
                  <a:pt x="10324" y="47295"/>
                  <a:pt x="10293" y="47232"/>
                </a:cubicBezTo>
                <a:lnTo>
                  <a:pt x="3136" y="36844"/>
                </a:lnTo>
                <a:lnTo>
                  <a:pt x="10895" y="46535"/>
                </a:lnTo>
                <a:cubicBezTo>
                  <a:pt x="10926" y="46567"/>
                  <a:pt x="10966" y="46583"/>
                  <a:pt x="11005" y="46583"/>
                </a:cubicBezTo>
                <a:cubicBezTo>
                  <a:pt x="11045" y="46583"/>
                  <a:pt x="11085" y="46567"/>
                  <a:pt x="11116" y="46535"/>
                </a:cubicBezTo>
                <a:cubicBezTo>
                  <a:pt x="11180" y="46503"/>
                  <a:pt x="11180" y="46408"/>
                  <a:pt x="11148" y="46345"/>
                </a:cubicBezTo>
                <a:cubicBezTo>
                  <a:pt x="6271" y="39663"/>
                  <a:pt x="6999" y="40391"/>
                  <a:pt x="2597" y="34216"/>
                </a:cubicBezTo>
                <a:lnTo>
                  <a:pt x="2597" y="34216"/>
                </a:lnTo>
                <a:lnTo>
                  <a:pt x="12446" y="46598"/>
                </a:lnTo>
                <a:cubicBezTo>
                  <a:pt x="12485" y="46638"/>
                  <a:pt x="12537" y="46665"/>
                  <a:pt x="12585" y="46665"/>
                </a:cubicBezTo>
                <a:cubicBezTo>
                  <a:pt x="12615" y="46665"/>
                  <a:pt x="12644" y="46654"/>
                  <a:pt x="12668" y="46630"/>
                </a:cubicBezTo>
                <a:cubicBezTo>
                  <a:pt x="12700" y="46630"/>
                  <a:pt x="12731" y="46567"/>
                  <a:pt x="12731" y="46535"/>
                </a:cubicBezTo>
                <a:cubicBezTo>
                  <a:pt x="12731" y="46503"/>
                  <a:pt x="12731" y="46472"/>
                  <a:pt x="12700" y="46408"/>
                </a:cubicBezTo>
                <a:cubicBezTo>
                  <a:pt x="12035" y="45015"/>
                  <a:pt x="12890" y="45617"/>
                  <a:pt x="5796" y="35958"/>
                </a:cubicBezTo>
                <a:lnTo>
                  <a:pt x="5796" y="35958"/>
                </a:lnTo>
                <a:cubicBezTo>
                  <a:pt x="7651" y="38392"/>
                  <a:pt x="9797" y="41278"/>
                  <a:pt x="11896" y="44056"/>
                </a:cubicBezTo>
                <a:lnTo>
                  <a:pt x="11896" y="44056"/>
                </a:lnTo>
                <a:cubicBezTo>
                  <a:pt x="11960" y="44115"/>
                  <a:pt x="12895" y="45247"/>
                  <a:pt x="13142" y="45247"/>
                </a:cubicBezTo>
                <a:cubicBezTo>
                  <a:pt x="13155" y="45247"/>
                  <a:pt x="13166" y="45243"/>
                  <a:pt x="13175" y="45237"/>
                </a:cubicBezTo>
                <a:cubicBezTo>
                  <a:pt x="13206" y="45237"/>
                  <a:pt x="13238" y="45173"/>
                  <a:pt x="13238" y="45142"/>
                </a:cubicBezTo>
                <a:cubicBezTo>
                  <a:pt x="13301" y="44698"/>
                  <a:pt x="8678" y="37794"/>
                  <a:pt x="2059" y="28705"/>
                </a:cubicBezTo>
                <a:lnTo>
                  <a:pt x="2059" y="28705"/>
                </a:lnTo>
                <a:lnTo>
                  <a:pt x="13935" y="44508"/>
                </a:lnTo>
                <a:cubicBezTo>
                  <a:pt x="13974" y="44547"/>
                  <a:pt x="14025" y="44574"/>
                  <a:pt x="14074" y="44574"/>
                </a:cubicBezTo>
                <a:cubicBezTo>
                  <a:pt x="14103" y="44574"/>
                  <a:pt x="14132" y="44564"/>
                  <a:pt x="14156" y="44540"/>
                </a:cubicBezTo>
                <a:cubicBezTo>
                  <a:pt x="14188" y="44508"/>
                  <a:pt x="14220" y="44477"/>
                  <a:pt x="14220" y="44413"/>
                </a:cubicBezTo>
                <a:cubicBezTo>
                  <a:pt x="14283" y="44033"/>
                  <a:pt x="11306" y="39726"/>
                  <a:pt x="7443" y="34311"/>
                </a:cubicBezTo>
                <a:lnTo>
                  <a:pt x="7443" y="34311"/>
                </a:lnTo>
                <a:cubicBezTo>
                  <a:pt x="13301" y="42038"/>
                  <a:pt x="14885" y="43938"/>
                  <a:pt x="15360" y="44382"/>
                </a:cubicBezTo>
                <a:lnTo>
                  <a:pt x="15392" y="44413"/>
                </a:lnTo>
                <a:cubicBezTo>
                  <a:pt x="15468" y="44470"/>
                  <a:pt x="15521" y="44482"/>
                  <a:pt x="15558" y="44482"/>
                </a:cubicBezTo>
                <a:cubicBezTo>
                  <a:pt x="15583" y="44482"/>
                  <a:pt x="15601" y="44477"/>
                  <a:pt x="15613" y="44477"/>
                </a:cubicBezTo>
                <a:cubicBezTo>
                  <a:pt x="15677" y="44413"/>
                  <a:pt x="15677" y="44318"/>
                  <a:pt x="15645" y="44255"/>
                </a:cubicBezTo>
                <a:lnTo>
                  <a:pt x="7221" y="31872"/>
                </a:lnTo>
                <a:lnTo>
                  <a:pt x="7221" y="31872"/>
                </a:lnTo>
                <a:cubicBezTo>
                  <a:pt x="7421" y="32134"/>
                  <a:pt x="7507" y="32247"/>
                  <a:pt x="7508" y="32247"/>
                </a:cubicBezTo>
                <a:cubicBezTo>
                  <a:pt x="7513" y="32247"/>
                  <a:pt x="4288" y="28004"/>
                  <a:pt x="4305" y="28004"/>
                </a:cubicBezTo>
                <a:cubicBezTo>
                  <a:pt x="4308" y="28004"/>
                  <a:pt x="4413" y="28138"/>
                  <a:pt x="4656" y="28452"/>
                </a:cubicBezTo>
                <a:cubicBezTo>
                  <a:pt x="7506" y="32189"/>
                  <a:pt x="10356" y="35894"/>
                  <a:pt x="12510" y="38681"/>
                </a:cubicBezTo>
                <a:cubicBezTo>
                  <a:pt x="15702" y="42872"/>
                  <a:pt x="16096" y="43390"/>
                  <a:pt x="16251" y="43390"/>
                </a:cubicBezTo>
                <a:cubicBezTo>
                  <a:pt x="16273" y="43390"/>
                  <a:pt x="16290" y="43380"/>
                  <a:pt x="16310" y="43368"/>
                </a:cubicBezTo>
                <a:cubicBezTo>
                  <a:pt x="16342" y="43337"/>
                  <a:pt x="16373" y="43273"/>
                  <a:pt x="16373" y="43242"/>
                </a:cubicBezTo>
                <a:cubicBezTo>
                  <a:pt x="16437" y="42893"/>
                  <a:pt x="12921" y="37921"/>
                  <a:pt x="8678" y="32031"/>
                </a:cubicBezTo>
                <a:lnTo>
                  <a:pt x="8678" y="32031"/>
                </a:lnTo>
                <a:cubicBezTo>
                  <a:pt x="15565" y="41118"/>
                  <a:pt x="16688" y="42350"/>
                  <a:pt x="16999" y="42350"/>
                </a:cubicBezTo>
                <a:cubicBezTo>
                  <a:pt x="17029" y="42350"/>
                  <a:pt x="17051" y="42339"/>
                  <a:pt x="17070" y="42323"/>
                </a:cubicBezTo>
                <a:cubicBezTo>
                  <a:pt x="17102" y="42323"/>
                  <a:pt x="17133" y="42260"/>
                  <a:pt x="17133" y="42228"/>
                </a:cubicBezTo>
                <a:cubicBezTo>
                  <a:pt x="17165" y="42101"/>
                  <a:pt x="16658" y="41341"/>
                  <a:pt x="6017" y="26615"/>
                </a:cubicBezTo>
                <a:cubicBezTo>
                  <a:pt x="5099" y="25349"/>
                  <a:pt x="4181" y="24082"/>
                  <a:pt x="3294" y="22847"/>
                </a:cubicBezTo>
                <a:lnTo>
                  <a:pt x="3294" y="22847"/>
                </a:lnTo>
                <a:cubicBezTo>
                  <a:pt x="4592" y="24589"/>
                  <a:pt x="6017" y="26457"/>
                  <a:pt x="7443" y="28294"/>
                </a:cubicBezTo>
                <a:cubicBezTo>
                  <a:pt x="15613" y="38966"/>
                  <a:pt x="17545" y="41405"/>
                  <a:pt x="18083" y="41880"/>
                </a:cubicBezTo>
                <a:cubicBezTo>
                  <a:pt x="18083" y="41880"/>
                  <a:pt x="18083" y="41911"/>
                  <a:pt x="18083" y="41911"/>
                </a:cubicBezTo>
                <a:cubicBezTo>
                  <a:pt x="18171" y="41981"/>
                  <a:pt x="18220" y="42003"/>
                  <a:pt x="18251" y="42003"/>
                </a:cubicBezTo>
                <a:cubicBezTo>
                  <a:pt x="18277" y="42003"/>
                  <a:pt x="18291" y="41989"/>
                  <a:pt x="18305" y="41975"/>
                </a:cubicBezTo>
                <a:cubicBezTo>
                  <a:pt x="18368" y="41943"/>
                  <a:pt x="18368" y="41911"/>
                  <a:pt x="18368" y="41880"/>
                </a:cubicBezTo>
                <a:cubicBezTo>
                  <a:pt x="18400" y="41816"/>
                  <a:pt x="18432" y="41658"/>
                  <a:pt x="5099" y="23227"/>
                </a:cubicBezTo>
                <a:lnTo>
                  <a:pt x="5099" y="23227"/>
                </a:lnTo>
                <a:lnTo>
                  <a:pt x="17355" y="39030"/>
                </a:lnTo>
                <a:cubicBezTo>
                  <a:pt x="17392" y="39067"/>
                  <a:pt x="17440" y="39082"/>
                  <a:pt x="17486" y="39082"/>
                </a:cubicBezTo>
                <a:cubicBezTo>
                  <a:pt x="17519" y="39082"/>
                  <a:pt x="17550" y="39074"/>
                  <a:pt x="17577" y="39061"/>
                </a:cubicBezTo>
                <a:cubicBezTo>
                  <a:pt x="17640" y="38998"/>
                  <a:pt x="17672" y="38903"/>
                  <a:pt x="17608" y="38840"/>
                </a:cubicBezTo>
                <a:cubicBezTo>
                  <a:pt x="12098" y="31397"/>
                  <a:pt x="6303" y="23353"/>
                  <a:pt x="3104" y="18730"/>
                </a:cubicBezTo>
                <a:lnTo>
                  <a:pt x="3104" y="18730"/>
                </a:lnTo>
                <a:lnTo>
                  <a:pt x="17197" y="36908"/>
                </a:lnTo>
                <a:cubicBezTo>
                  <a:pt x="17228" y="36939"/>
                  <a:pt x="17268" y="36955"/>
                  <a:pt x="17308" y="36955"/>
                </a:cubicBezTo>
                <a:cubicBezTo>
                  <a:pt x="17347" y="36955"/>
                  <a:pt x="17387" y="36939"/>
                  <a:pt x="17418" y="36908"/>
                </a:cubicBezTo>
                <a:cubicBezTo>
                  <a:pt x="17482" y="36876"/>
                  <a:pt x="17482" y="36781"/>
                  <a:pt x="17450" y="36718"/>
                </a:cubicBezTo>
                <a:lnTo>
                  <a:pt x="6968" y="21738"/>
                </a:lnTo>
                <a:lnTo>
                  <a:pt x="6968" y="21738"/>
                </a:lnTo>
                <a:cubicBezTo>
                  <a:pt x="9216" y="24589"/>
                  <a:pt x="14758" y="31556"/>
                  <a:pt x="15835" y="32917"/>
                </a:cubicBezTo>
                <a:cubicBezTo>
                  <a:pt x="17341" y="34839"/>
                  <a:pt x="17612" y="35206"/>
                  <a:pt x="17748" y="35206"/>
                </a:cubicBezTo>
                <a:cubicBezTo>
                  <a:pt x="17778" y="35206"/>
                  <a:pt x="17802" y="35189"/>
                  <a:pt x="17830" y="35166"/>
                </a:cubicBezTo>
                <a:cubicBezTo>
                  <a:pt x="17862" y="35166"/>
                  <a:pt x="17893" y="35103"/>
                  <a:pt x="17893" y="35071"/>
                </a:cubicBezTo>
                <a:cubicBezTo>
                  <a:pt x="17925" y="34754"/>
                  <a:pt x="15328" y="30986"/>
                  <a:pt x="10229" y="24018"/>
                </a:cubicBezTo>
                <a:lnTo>
                  <a:pt x="10229" y="24018"/>
                </a:lnTo>
                <a:cubicBezTo>
                  <a:pt x="13745" y="28484"/>
                  <a:pt x="14093" y="28642"/>
                  <a:pt x="17323" y="32791"/>
                </a:cubicBezTo>
                <a:cubicBezTo>
                  <a:pt x="17387" y="32854"/>
                  <a:pt x="17418" y="32854"/>
                  <a:pt x="17482" y="32854"/>
                </a:cubicBezTo>
                <a:cubicBezTo>
                  <a:pt x="17545" y="32822"/>
                  <a:pt x="17608" y="32791"/>
                  <a:pt x="17608" y="32727"/>
                </a:cubicBezTo>
                <a:cubicBezTo>
                  <a:pt x="17608" y="32727"/>
                  <a:pt x="17608" y="32696"/>
                  <a:pt x="17577" y="32632"/>
                </a:cubicBezTo>
                <a:lnTo>
                  <a:pt x="17577" y="32601"/>
                </a:lnTo>
                <a:cubicBezTo>
                  <a:pt x="17577" y="32601"/>
                  <a:pt x="17545" y="32537"/>
                  <a:pt x="17450" y="32442"/>
                </a:cubicBezTo>
                <a:cubicBezTo>
                  <a:pt x="16975" y="31746"/>
                  <a:pt x="15835" y="30131"/>
                  <a:pt x="11591" y="23923"/>
                </a:cubicBezTo>
                <a:cubicBezTo>
                  <a:pt x="11026" y="23227"/>
                  <a:pt x="10613" y="22692"/>
                  <a:pt x="10636" y="22692"/>
                </a:cubicBezTo>
                <a:cubicBezTo>
                  <a:pt x="10681" y="22692"/>
                  <a:pt x="12316" y="24648"/>
                  <a:pt x="17513" y="31176"/>
                </a:cubicBezTo>
                <a:cubicBezTo>
                  <a:pt x="17545" y="31207"/>
                  <a:pt x="17585" y="31223"/>
                  <a:pt x="17624" y="31223"/>
                </a:cubicBezTo>
                <a:cubicBezTo>
                  <a:pt x="17664" y="31223"/>
                  <a:pt x="17703" y="31207"/>
                  <a:pt x="17735" y="31176"/>
                </a:cubicBezTo>
                <a:cubicBezTo>
                  <a:pt x="17798" y="31144"/>
                  <a:pt x="17798" y="31049"/>
                  <a:pt x="17767" y="30986"/>
                </a:cubicBezTo>
                <a:cubicBezTo>
                  <a:pt x="13935" y="25824"/>
                  <a:pt x="13903" y="25380"/>
                  <a:pt x="11211" y="21580"/>
                </a:cubicBezTo>
                <a:lnTo>
                  <a:pt x="11211" y="21580"/>
                </a:lnTo>
                <a:lnTo>
                  <a:pt x="16912" y="28547"/>
                </a:lnTo>
                <a:cubicBezTo>
                  <a:pt x="16947" y="28599"/>
                  <a:pt x="16991" y="28623"/>
                  <a:pt x="17034" y="28623"/>
                </a:cubicBezTo>
                <a:cubicBezTo>
                  <a:pt x="17070" y="28623"/>
                  <a:pt x="17105" y="28607"/>
                  <a:pt x="17133" y="28579"/>
                </a:cubicBezTo>
                <a:cubicBezTo>
                  <a:pt x="17197" y="28547"/>
                  <a:pt x="17197" y="28452"/>
                  <a:pt x="17165" y="28389"/>
                </a:cubicBezTo>
                <a:lnTo>
                  <a:pt x="13111" y="22213"/>
                </a:lnTo>
                <a:lnTo>
                  <a:pt x="13111" y="22213"/>
                </a:lnTo>
                <a:cubicBezTo>
                  <a:pt x="13112" y="22214"/>
                  <a:pt x="16563" y="25950"/>
                  <a:pt x="16785" y="26172"/>
                </a:cubicBezTo>
                <a:cubicBezTo>
                  <a:pt x="16785" y="26172"/>
                  <a:pt x="16785" y="26204"/>
                  <a:pt x="16785" y="26204"/>
                </a:cubicBezTo>
                <a:lnTo>
                  <a:pt x="16817" y="26204"/>
                </a:lnTo>
                <a:cubicBezTo>
                  <a:pt x="16887" y="26274"/>
                  <a:pt x="16928" y="26295"/>
                  <a:pt x="16961" y="26295"/>
                </a:cubicBezTo>
                <a:cubicBezTo>
                  <a:pt x="16988" y="26295"/>
                  <a:pt x="17010" y="26281"/>
                  <a:pt x="17038" y="26267"/>
                </a:cubicBezTo>
                <a:cubicBezTo>
                  <a:pt x="17070" y="26235"/>
                  <a:pt x="17070" y="26204"/>
                  <a:pt x="17102" y="26172"/>
                </a:cubicBezTo>
                <a:cubicBezTo>
                  <a:pt x="17102" y="26140"/>
                  <a:pt x="17102" y="26140"/>
                  <a:pt x="17038" y="26045"/>
                </a:cubicBezTo>
                <a:cubicBezTo>
                  <a:pt x="17038" y="26014"/>
                  <a:pt x="17038" y="26014"/>
                  <a:pt x="17007" y="25982"/>
                </a:cubicBezTo>
                <a:cubicBezTo>
                  <a:pt x="16658" y="25444"/>
                  <a:pt x="15645" y="23638"/>
                  <a:pt x="14030" y="21073"/>
                </a:cubicBezTo>
                <a:lnTo>
                  <a:pt x="14030" y="21073"/>
                </a:lnTo>
                <a:cubicBezTo>
                  <a:pt x="15772" y="23227"/>
                  <a:pt x="16753" y="23923"/>
                  <a:pt x="17133" y="24304"/>
                </a:cubicBezTo>
                <a:cubicBezTo>
                  <a:pt x="17133" y="24304"/>
                  <a:pt x="17133" y="24335"/>
                  <a:pt x="17133" y="24335"/>
                </a:cubicBezTo>
                <a:lnTo>
                  <a:pt x="17165" y="24335"/>
                </a:lnTo>
                <a:cubicBezTo>
                  <a:pt x="17235" y="24405"/>
                  <a:pt x="17276" y="24427"/>
                  <a:pt x="17309" y="24427"/>
                </a:cubicBezTo>
                <a:cubicBezTo>
                  <a:pt x="17336" y="24427"/>
                  <a:pt x="17358" y="24413"/>
                  <a:pt x="17387" y="24399"/>
                </a:cubicBezTo>
                <a:cubicBezTo>
                  <a:pt x="17418" y="24367"/>
                  <a:pt x="17450" y="24335"/>
                  <a:pt x="17450" y="24304"/>
                </a:cubicBezTo>
                <a:cubicBezTo>
                  <a:pt x="17450" y="24177"/>
                  <a:pt x="11370" y="16292"/>
                  <a:pt x="11370" y="16291"/>
                </a:cubicBezTo>
                <a:lnTo>
                  <a:pt x="11370" y="16291"/>
                </a:lnTo>
                <a:lnTo>
                  <a:pt x="17260" y="22752"/>
                </a:lnTo>
                <a:cubicBezTo>
                  <a:pt x="17297" y="22789"/>
                  <a:pt x="17345" y="22804"/>
                  <a:pt x="17391" y="22804"/>
                </a:cubicBezTo>
                <a:cubicBezTo>
                  <a:pt x="17424" y="22804"/>
                  <a:pt x="17455" y="22797"/>
                  <a:pt x="17482" y="22783"/>
                </a:cubicBezTo>
                <a:cubicBezTo>
                  <a:pt x="17513" y="22752"/>
                  <a:pt x="17545" y="22720"/>
                  <a:pt x="17545" y="22657"/>
                </a:cubicBezTo>
                <a:cubicBezTo>
                  <a:pt x="17577" y="22435"/>
                  <a:pt x="15708" y="19427"/>
                  <a:pt x="14568" y="17811"/>
                </a:cubicBezTo>
                <a:lnTo>
                  <a:pt x="14568" y="17811"/>
                </a:lnTo>
                <a:cubicBezTo>
                  <a:pt x="15293" y="18681"/>
                  <a:pt x="15456" y="18860"/>
                  <a:pt x="15468" y="18860"/>
                </a:cubicBezTo>
                <a:cubicBezTo>
                  <a:pt x="15477" y="18860"/>
                  <a:pt x="15412" y="18772"/>
                  <a:pt x="15415" y="18772"/>
                </a:cubicBezTo>
                <a:cubicBezTo>
                  <a:pt x="15421" y="18772"/>
                  <a:pt x="15683" y="19102"/>
                  <a:pt x="17228" y="21042"/>
                </a:cubicBezTo>
                <a:cubicBezTo>
                  <a:pt x="17265" y="21079"/>
                  <a:pt x="17303" y="21094"/>
                  <a:pt x="17346" y="21094"/>
                </a:cubicBezTo>
                <a:cubicBezTo>
                  <a:pt x="17377" y="21094"/>
                  <a:pt x="17411" y="21086"/>
                  <a:pt x="17450" y="21073"/>
                </a:cubicBezTo>
                <a:cubicBezTo>
                  <a:pt x="17513" y="21010"/>
                  <a:pt x="17513" y="20915"/>
                  <a:pt x="17482" y="20852"/>
                </a:cubicBezTo>
                <a:cubicBezTo>
                  <a:pt x="16123" y="18996"/>
                  <a:pt x="15123" y="17614"/>
                  <a:pt x="15194" y="17614"/>
                </a:cubicBezTo>
                <a:cubicBezTo>
                  <a:pt x="15240" y="17614"/>
                  <a:pt x="15746" y="18207"/>
                  <a:pt x="16912" y="19648"/>
                </a:cubicBezTo>
                <a:cubicBezTo>
                  <a:pt x="16943" y="19680"/>
                  <a:pt x="16975" y="19696"/>
                  <a:pt x="17011" y="19696"/>
                </a:cubicBezTo>
                <a:cubicBezTo>
                  <a:pt x="17046" y="19696"/>
                  <a:pt x="17086" y="19680"/>
                  <a:pt x="17133" y="19648"/>
                </a:cubicBezTo>
                <a:cubicBezTo>
                  <a:pt x="17197" y="19617"/>
                  <a:pt x="17197" y="19522"/>
                  <a:pt x="17165" y="19458"/>
                </a:cubicBezTo>
                <a:lnTo>
                  <a:pt x="16057" y="17495"/>
                </a:lnTo>
                <a:lnTo>
                  <a:pt x="16057" y="17495"/>
                </a:lnTo>
                <a:cubicBezTo>
                  <a:pt x="16057" y="17495"/>
                  <a:pt x="16215" y="17526"/>
                  <a:pt x="16595" y="17621"/>
                </a:cubicBezTo>
                <a:cubicBezTo>
                  <a:pt x="16630" y="17627"/>
                  <a:pt x="16666" y="17630"/>
                  <a:pt x="16700" y="17630"/>
                </a:cubicBezTo>
                <a:cubicBezTo>
                  <a:pt x="17036" y="17630"/>
                  <a:pt x="17317" y="17358"/>
                  <a:pt x="17260" y="16956"/>
                </a:cubicBezTo>
                <a:cubicBezTo>
                  <a:pt x="17197" y="16513"/>
                  <a:pt x="15740" y="13695"/>
                  <a:pt x="15740" y="13694"/>
                </a:cubicBezTo>
                <a:lnTo>
                  <a:pt x="15740" y="13694"/>
                </a:lnTo>
                <a:lnTo>
                  <a:pt x="17038" y="14676"/>
                </a:lnTo>
                <a:cubicBezTo>
                  <a:pt x="17075" y="14713"/>
                  <a:pt x="17123" y="14729"/>
                  <a:pt x="17170" y="14729"/>
                </a:cubicBezTo>
                <a:cubicBezTo>
                  <a:pt x="17202" y="14729"/>
                  <a:pt x="17234" y="14721"/>
                  <a:pt x="17260" y="14708"/>
                </a:cubicBezTo>
                <a:cubicBezTo>
                  <a:pt x="17323" y="14644"/>
                  <a:pt x="17323" y="14549"/>
                  <a:pt x="17292" y="14486"/>
                </a:cubicBezTo>
                <a:cubicBezTo>
                  <a:pt x="15962" y="12681"/>
                  <a:pt x="16690" y="13283"/>
                  <a:pt x="15012" y="10939"/>
                </a:cubicBezTo>
                <a:lnTo>
                  <a:pt x="15012" y="10939"/>
                </a:lnTo>
                <a:lnTo>
                  <a:pt x="16880" y="12206"/>
                </a:lnTo>
                <a:cubicBezTo>
                  <a:pt x="16896" y="12238"/>
                  <a:pt x="16927" y="12253"/>
                  <a:pt x="16963" y="12253"/>
                </a:cubicBezTo>
                <a:cubicBezTo>
                  <a:pt x="16999" y="12253"/>
                  <a:pt x="17038" y="12238"/>
                  <a:pt x="17070" y="12206"/>
                </a:cubicBezTo>
                <a:cubicBezTo>
                  <a:pt x="17102" y="12206"/>
                  <a:pt x="17133" y="12143"/>
                  <a:pt x="17133" y="12111"/>
                </a:cubicBezTo>
                <a:cubicBezTo>
                  <a:pt x="17165" y="11984"/>
                  <a:pt x="15265" y="8944"/>
                  <a:pt x="15265" y="8944"/>
                </a:cubicBezTo>
                <a:lnTo>
                  <a:pt x="15265" y="8944"/>
                </a:lnTo>
                <a:cubicBezTo>
                  <a:pt x="15265" y="8944"/>
                  <a:pt x="16601" y="9779"/>
                  <a:pt x="16898" y="9779"/>
                </a:cubicBezTo>
                <a:cubicBezTo>
                  <a:pt x="16918" y="9779"/>
                  <a:pt x="16933" y="9775"/>
                  <a:pt x="16943" y="9767"/>
                </a:cubicBezTo>
                <a:cubicBezTo>
                  <a:pt x="16975" y="9767"/>
                  <a:pt x="17007" y="9736"/>
                  <a:pt x="17007" y="9672"/>
                </a:cubicBezTo>
                <a:cubicBezTo>
                  <a:pt x="17007" y="9609"/>
                  <a:pt x="14473" y="5904"/>
                  <a:pt x="14473" y="5904"/>
                </a:cubicBezTo>
                <a:lnTo>
                  <a:pt x="14473" y="5904"/>
                </a:lnTo>
                <a:lnTo>
                  <a:pt x="16753" y="7709"/>
                </a:lnTo>
                <a:cubicBezTo>
                  <a:pt x="16753" y="7709"/>
                  <a:pt x="16834" y="7750"/>
                  <a:pt x="16899" y="7750"/>
                </a:cubicBezTo>
                <a:cubicBezTo>
                  <a:pt x="16915" y="7750"/>
                  <a:pt x="16931" y="7747"/>
                  <a:pt x="16943" y="7741"/>
                </a:cubicBezTo>
                <a:cubicBezTo>
                  <a:pt x="17007" y="7677"/>
                  <a:pt x="17038" y="7582"/>
                  <a:pt x="16975" y="7519"/>
                </a:cubicBezTo>
                <a:lnTo>
                  <a:pt x="15265" y="4669"/>
                </a:lnTo>
                <a:lnTo>
                  <a:pt x="17355" y="6031"/>
                </a:lnTo>
                <a:cubicBezTo>
                  <a:pt x="17355" y="6031"/>
                  <a:pt x="17387" y="6038"/>
                  <a:pt x="17426" y="6038"/>
                </a:cubicBezTo>
                <a:cubicBezTo>
                  <a:pt x="17466" y="6038"/>
                  <a:pt x="17513" y="6031"/>
                  <a:pt x="17545" y="5999"/>
                </a:cubicBezTo>
                <a:cubicBezTo>
                  <a:pt x="17608" y="5967"/>
                  <a:pt x="17608" y="5872"/>
                  <a:pt x="17577" y="5809"/>
                </a:cubicBezTo>
                <a:cubicBezTo>
                  <a:pt x="16975" y="4985"/>
                  <a:pt x="16595" y="4257"/>
                  <a:pt x="16057" y="3529"/>
                </a:cubicBezTo>
                <a:lnTo>
                  <a:pt x="16057" y="3529"/>
                </a:lnTo>
                <a:lnTo>
                  <a:pt x="17418" y="4289"/>
                </a:lnTo>
                <a:cubicBezTo>
                  <a:pt x="17435" y="4297"/>
                  <a:pt x="17452" y="4301"/>
                  <a:pt x="17469" y="4301"/>
                </a:cubicBezTo>
                <a:cubicBezTo>
                  <a:pt x="17516" y="4301"/>
                  <a:pt x="17562" y="4272"/>
                  <a:pt x="17608" y="4225"/>
                </a:cubicBezTo>
                <a:cubicBezTo>
                  <a:pt x="17640" y="4194"/>
                  <a:pt x="17640" y="4099"/>
                  <a:pt x="17608" y="4035"/>
                </a:cubicBezTo>
                <a:cubicBezTo>
                  <a:pt x="17292" y="3624"/>
                  <a:pt x="16120" y="1122"/>
                  <a:pt x="15898" y="805"/>
                </a:cubicBezTo>
                <a:lnTo>
                  <a:pt x="16468" y="805"/>
                </a:lnTo>
                <a:cubicBezTo>
                  <a:pt x="17133" y="774"/>
                  <a:pt x="17133" y="774"/>
                  <a:pt x="17165" y="742"/>
                </a:cubicBezTo>
                <a:cubicBezTo>
                  <a:pt x="17197" y="742"/>
                  <a:pt x="17228" y="710"/>
                  <a:pt x="17228" y="679"/>
                </a:cubicBezTo>
                <a:cubicBezTo>
                  <a:pt x="17228" y="584"/>
                  <a:pt x="17228" y="552"/>
                  <a:pt x="17133" y="457"/>
                </a:cubicBezTo>
                <a:lnTo>
                  <a:pt x="17070" y="520"/>
                </a:lnTo>
                <a:lnTo>
                  <a:pt x="17070" y="489"/>
                </a:lnTo>
                <a:lnTo>
                  <a:pt x="16880" y="489"/>
                </a:lnTo>
                <a:cubicBezTo>
                  <a:pt x="16753" y="489"/>
                  <a:pt x="16595" y="489"/>
                  <a:pt x="16437" y="520"/>
                </a:cubicBezTo>
                <a:cubicBezTo>
                  <a:pt x="15582" y="520"/>
                  <a:pt x="15582" y="520"/>
                  <a:pt x="15550" y="552"/>
                </a:cubicBezTo>
                <a:cubicBezTo>
                  <a:pt x="15518" y="584"/>
                  <a:pt x="15487" y="615"/>
                  <a:pt x="15487" y="647"/>
                </a:cubicBezTo>
                <a:cubicBezTo>
                  <a:pt x="15455" y="710"/>
                  <a:pt x="16215" y="2610"/>
                  <a:pt x="17007" y="3719"/>
                </a:cubicBezTo>
                <a:lnTo>
                  <a:pt x="13808" y="45"/>
                </a:lnTo>
                <a:lnTo>
                  <a:pt x="13681" y="45"/>
                </a:lnTo>
                <a:cubicBezTo>
                  <a:pt x="13618" y="77"/>
                  <a:pt x="13586" y="108"/>
                  <a:pt x="13586" y="172"/>
                </a:cubicBezTo>
                <a:cubicBezTo>
                  <a:pt x="13586" y="235"/>
                  <a:pt x="13935" y="1565"/>
                  <a:pt x="15803" y="4162"/>
                </a:cubicBezTo>
                <a:cubicBezTo>
                  <a:pt x="14220" y="2895"/>
                  <a:pt x="11971" y="425"/>
                  <a:pt x="11686" y="235"/>
                </a:cubicBezTo>
                <a:lnTo>
                  <a:pt x="11623" y="172"/>
                </a:lnTo>
                <a:cubicBezTo>
                  <a:pt x="11530" y="135"/>
                  <a:pt x="11492" y="119"/>
                  <a:pt x="11469" y="119"/>
                </a:cubicBezTo>
                <a:cubicBezTo>
                  <a:pt x="11454" y="119"/>
                  <a:pt x="11446" y="127"/>
                  <a:pt x="11433" y="140"/>
                </a:cubicBezTo>
                <a:cubicBezTo>
                  <a:pt x="11401" y="172"/>
                  <a:pt x="11370" y="203"/>
                  <a:pt x="11370" y="235"/>
                </a:cubicBezTo>
                <a:cubicBezTo>
                  <a:pt x="11370" y="267"/>
                  <a:pt x="11370" y="330"/>
                  <a:pt x="11401" y="362"/>
                </a:cubicBezTo>
                <a:lnTo>
                  <a:pt x="15645" y="6411"/>
                </a:lnTo>
                <a:cubicBezTo>
                  <a:pt x="12985" y="3687"/>
                  <a:pt x="10166" y="393"/>
                  <a:pt x="9849" y="140"/>
                </a:cubicBezTo>
                <a:cubicBezTo>
                  <a:pt x="9818" y="140"/>
                  <a:pt x="9818" y="108"/>
                  <a:pt x="9818" y="108"/>
                </a:cubicBezTo>
                <a:cubicBezTo>
                  <a:pt x="9739" y="61"/>
                  <a:pt x="9691" y="45"/>
                  <a:pt x="9659" y="45"/>
                </a:cubicBezTo>
                <a:cubicBezTo>
                  <a:pt x="9628" y="45"/>
                  <a:pt x="9612" y="61"/>
                  <a:pt x="9596" y="77"/>
                </a:cubicBezTo>
                <a:cubicBezTo>
                  <a:pt x="9564" y="108"/>
                  <a:pt x="9533" y="140"/>
                  <a:pt x="9533" y="172"/>
                </a:cubicBezTo>
                <a:cubicBezTo>
                  <a:pt x="9533" y="203"/>
                  <a:pt x="9533" y="267"/>
                  <a:pt x="9564" y="298"/>
                </a:cubicBezTo>
                <a:cubicBezTo>
                  <a:pt x="10800" y="1977"/>
                  <a:pt x="14885" y="7266"/>
                  <a:pt x="15930" y="8691"/>
                </a:cubicBezTo>
                <a:cubicBezTo>
                  <a:pt x="15428" y="8157"/>
                  <a:pt x="8980" y="962"/>
                  <a:pt x="8715" y="962"/>
                </a:cubicBezTo>
                <a:cubicBezTo>
                  <a:pt x="8713" y="962"/>
                  <a:pt x="8711" y="962"/>
                  <a:pt x="8709" y="964"/>
                </a:cubicBezTo>
                <a:cubicBezTo>
                  <a:pt x="8678" y="995"/>
                  <a:pt x="8646" y="1027"/>
                  <a:pt x="8646" y="1059"/>
                </a:cubicBezTo>
                <a:cubicBezTo>
                  <a:pt x="8614" y="1154"/>
                  <a:pt x="14980" y="9419"/>
                  <a:pt x="16057" y="10908"/>
                </a:cubicBezTo>
                <a:lnTo>
                  <a:pt x="6588" y="45"/>
                </a:lnTo>
                <a:cubicBezTo>
                  <a:pt x="6565" y="23"/>
                  <a:pt x="6527" y="0"/>
                  <a:pt x="6484" y="0"/>
                </a:cubicBezTo>
                <a:close/>
              </a:path>
            </a:pathLst>
          </a:custGeom>
          <a:solidFill>
            <a:srgbClr val="DD7E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20"/>
          <p:cNvSpPr/>
          <p:nvPr/>
        </p:nvSpPr>
        <p:spPr>
          <a:xfrm>
            <a:off x="1724412" y="3267681"/>
            <a:ext cx="1213" cy="1449"/>
          </a:xfrm>
          <a:custGeom>
            <a:rect b="b" l="l" r="r" t="t"/>
            <a:pathLst>
              <a:path extrusionOk="0" h="49" w="41">
                <a:moveTo>
                  <a:pt x="5" y="1"/>
                </a:moveTo>
                <a:cubicBezTo>
                  <a:pt x="1" y="1"/>
                  <a:pt x="9" y="17"/>
                  <a:pt x="40" y="48"/>
                </a:cubicBezTo>
                <a:cubicBezTo>
                  <a:pt x="24" y="17"/>
                  <a:pt x="9" y="1"/>
                  <a:pt x="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20"/>
          <p:cNvSpPr/>
          <p:nvPr/>
        </p:nvSpPr>
        <p:spPr>
          <a:xfrm>
            <a:off x="5930466" y="1447410"/>
            <a:ext cx="1272" cy="1568"/>
          </a:xfrm>
          <a:custGeom>
            <a:rect b="b" l="l" r="r" t="t"/>
            <a:pathLst>
              <a:path extrusionOk="0" h="53" w="43">
                <a:moveTo>
                  <a:pt x="10" y="0"/>
                </a:moveTo>
                <a:cubicBezTo>
                  <a:pt x="1" y="0"/>
                  <a:pt x="5" y="16"/>
                  <a:pt x="42" y="53"/>
                </a:cubicBezTo>
                <a:cubicBezTo>
                  <a:pt x="42" y="53"/>
                  <a:pt x="42" y="21"/>
                  <a:pt x="42" y="21"/>
                </a:cubicBezTo>
                <a:cubicBezTo>
                  <a:pt x="29" y="8"/>
                  <a:pt x="16" y="0"/>
                  <a:pt x="1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20"/>
          <p:cNvSpPr/>
          <p:nvPr/>
        </p:nvSpPr>
        <p:spPr>
          <a:xfrm>
            <a:off x="4663325" y="1421175"/>
            <a:ext cx="4336658" cy="3597458"/>
          </a:xfrm>
          <a:custGeom>
            <a:rect b="b" l="l" r="r" t="t"/>
            <a:pathLst>
              <a:path extrusionOk="0" h="50519" w="136020">
                <a:moveTo>
                  <a:pt x="31520" y="887"/>
                </a:moveTo>
                <a:cubicBezTo>
                  <a:pt x="31522" y="887"/>
                  <a:pt x="31530" y="895"/>
                  <a:pt x="31543" y="908"/>
                </a:cubicBezTo>
                <a:cubicBezTo>
                  <a:pt x="31543" y="908"/>
                  <a:pt x="31543" y="940"/>
                  <a:pt x="31543" y="940"/>
                </a:cubicBezTo>
                <a:cubicBezTo>
                  <a:pt x="31524" y="903"/>
                  <a:pt x="31517" y="887"/>
                  <a:pt x="31520" y="887"/>
                </a:cubicBezTo>
                <a:close/>
                <a:moveTo>
                  <a:pt x="85770" y="2502"/>
                </a:moveTo>
                <a:cubicBezTo>
                  <a:pt x="85522" y="2502"/>
                  <a:pt x="85504" y="2506"/>
                  <a:pt x="86464" y="2512"/>
                </a:cubicBezTo>
                <a:lnTo>
                  <a:pt x="86464" y="2512"/>
                </a:lnTo>
                <a:cubicBezTo>
                  <a:pt x="86440" y="2505"/>
                  <a:pt x="86003" y="2502"/>
                  <a:pt x="85770" y="2502"/>
                </a:cubicBezTo>
                <a:close/>
                <a:moveTo>
                  <a:pt x="109544" y="3695"/>
                </a:moveTo>
                <a:cubicBezTo>
                  <a:pt x="115315" y="3766"/>
                  <a:pt x="121105" y="3802"/>
                  <a:pt x="126886" y="3802"/>
                </a:cubicBezTo>
                <a:cubicBezTo>
                  <a:pt x="128812" y="3802"/>
                  <a:pt x="130738" y="3798"/>
                  <a:pt x="132662" y="3790"/>
                </a:cubicBezTo>
                <a:cubicBezTo>
                  <a:pt x="133517" y="3758"/>
                  <a:pt x="134372" y="3758"/>
                  <a:pt x="135227" y="3727"/>
                </a:cubicBezTo>
                <a:lnTo>
                  <a:pt x="135227" y="3727"/>
                </a:lnTo>
                <a:cubicBezTo>
                  <a:pt x="135101" y="6482"/>
                  <a:pt x="135069" y="9237"/>
                  <a:pt x="135069" y="11961"/>
                </a:cubicBezTo>
                <a:cubicBezTo>
                  <a:pt x="135037" y="14811"/>
                  <a:pt x="134911" y="17661"/>
                  <a:pt x="134847" y="20511"/>
                </a:cubicBezTo>
                <a:cubicBezTo>
                  <a:pt x="134816" y="22000"/>
                  <a:pt x="134784" y="38436"/>
                  <a:pt x="134752" y="39956"/>
                </a:cubicBezTo>
                <a:cubicBezTo>
                  <a:pt x="126677" y="39924"/>
                  <a:pt x="118569" y="39956"/>
                  <a:pt x="110462" y="39893"/>
                </a:cubicBezTo>
                <a:cubicBezTo>
                  <a:pt x="107517" y="39861"/>
                  <a:pt x="104540" y="39829"/>
                  <a:pt x="101563" y="39798"/>
                </a:cubicBezTo>
                <a:cubicBezTo>
                  <a:pt x="101690" y="36472"/>
                  <a:pt x="101183" y="21556"/>
                  <a:pt x="105775" y="16933"/>
                </a:cubicBezTo>
                <a:cubicBezTo>
                  <a:pt x="106852" y="15539"/>
                  <a:pt x="108340" y="13829"/>
                  <a:pt x="108942" y="12214"/>
                </a:cubicBezTo>
                <a:cubicBezTo>
                  <a:pt x="109480" y="10757"/>
                  <a:pt x="109639" y="9047"/>
                  <a:pt x="109132" y="7559"/>
                </a:cubicBezTo>
                <a:cubicBezTo>
                  <a:pt x="108879" y="6704"/>
                  <a:pt x="108372" y="6038"/>
                  <a:pt x="107802" y="5373"/>
                </a:cubicBezTo>
                <a:cubicBezTo>
                  <a:pt x="107359" y="4835"/>
                  <a:pt x="106915" y="4297"/>
                  <a:pt x="106599" y="3695"/>
                </a:cubicBezTo>
                <a:close/>
                <a:moveTo>
                  <a:pt x="83366" y="3483"/>
                </a:moveTo>
                <a:cubicBezTo>
                  <a:pt x="83845" y="3488"/>
                  <a:pt x="84595" y="3496"/>
                  <a:pt x="85729" y="3505"/>
                </a:cubicBezTo>
                <a:cubicBezTo>
                  <a:pt x="92538" y="3537"/>
                  <a:pt x="99346" y="3600"/>
                  <a:pt x="106155" y="3663"/>
                </a:cubicBezTo>
                <a:cubicBezTo>
                  <a:pt x="106567" y="4993"/>
                  <a:pt x="107834" y="5880"/>
                  <a:pt x="108404" y="7115"/>
                </a:cubicBezTo>
                <a:cubicBezTo>
                  <a:pt x="109069" y="8572"/>
                  <a:pt x="108879" y="10219"/>
                  <a:pt x="108372" y="11707"/>
                </a:cubicBezTo>
                <a:cubicBezTo>
                  <a:pt x="107232" y="14937"/>
                  <a:pt x="103748" y="15539"/>
                  <a:pt x="101943" y="21683"/>
                </a:cubicBezTo>
                <a:cubicBezTo>
                  <a:pt x="100138" y="27795"/>
                  <a:pt x="100866" y="38024"/>
                  <a:pt x="100898" y="39798"/>
                </a:cubicBezTo>
                <a:cubicBezTo>
                  <a:pt x="95483" y="39734"/>
                  <a:pt x="90099" y="39703"/>
                  <a:pt x="84684" y="39671"/>
                </a:cubicBezTo>
                <a:cubicBezTo>
                  <a:pt x="83167" y="39665"/>
                  <a:pt x="82240" y="39662"/>
                  <a:pt x="81686" y="39662"/>
                </a:cubicBezTo>
                <a:cubicBezTo>
                  <a:pt x="79222" y="39662"/>
                  <a:pt x="84149" y="39714"/>
                  <a:pt x="77400" y="39766"/>
                </a:cubicBezTo>
                <a:cubicBezTo>
                  <a:pt x="70401" y="39861"/>
                  <a:pt x="63370" y="39924"/>
                  <a:pt x="56371" y="39956"/>
                </a:cubicBezTo>
                <a:cubicBezTo>
                  <a:pt x="48898" y="39988"/>
                  <a:pt x="41424" y="40019"/>
                  <a:pt x="33950" y="40051"/>
                </a:cubicBezTo>
                <a:cubicBezTo>
                  <a:pt x="32936" y="40051"/>
                  <a:pt x="31955" y="40051"/>
                  <a:pt x="30973" y="40083"/>
                </a:cubicBezTo>
                <a:cubicBezTo>
                  <a:pt x="30910" y="37834"/>
                  <a:pt x="30846" y="20638"/>
                  <a:pt x="30814" y="18389"/>
                </a:cubicBezTo>
                <a:cubicBezTo>
                  <a:pt x="30783" y="15159"/>
                  <a:pt x="30783" y="11929"/>
                  <a:pt x="30878" y="8667"/>
                </a:cubicBezTo>
                <a:cubicBezTo>
                  <a:pt x="30910" y="7780"/>
                  <a:pt x="30941" y="6894"/>
                  <a:pt x="31005" y="5975"/>
                </a:cubicBezTo>
                <a:cubicBezTo>
                  <a:pt x="31036" y="5183"/>
                  <a:pt x="31036" y="4423"/>
                  <a:pt x="31068" y="3632"/>
                </a:cubicBezTo>
                <a:cubicBezTo>
                  <a:pt x="36409" y="3632"/>
                  <a:pt x="41751" y="3646"/>
                  <a:pt x="47102" y="3646"/>
                </a:cubicBezTo>
                <a:cubicBezTo>
                  <a:pt x="49777" y="3646"/>
                  <a:pt x="52455" y="3642"/>
                  <a:pt x="55136" y="3632"/>
                </a:cubicBezTo>
                <a:cubicBezTo>
                  <a:pt x="63497" y="3632"/>
                  <a:pt x="71889" y="3632"/>
                  <a:pt x="80282" y="3537"/>
                </a:cubicBezTo>
                <a:cubicBezTo>
                  <a:pt x="83089" y="3513"/>
                  <a:pt x="83542" y="3494"/>
                  <a:pt x="83366" y="3483"/>
                </a:cubicBezTo>
                <a:close/>
                <a:moveTo>
                  <a:pt x="476" y="3505"/>
                </a:moveTo>
                <a:lnTo>
                  <a:pt x="476" y="3505"/>
                </a:lnTo>
                <a:cubicBezTo>
                  <a:pt x="2376" y="3600"/>
                  <a:pt x="4276" y="3600"/>
                  <a:pt x="6208" y="3600"/>
                </a:cubicBezTo>
                <a:lnTo>
                  <a:pt x="14980" y="3600"/>
                </a:lnTo>
                <a:cubicBezTo>
                  <a:pt x="14790" y="6197"/>
                  <a:pt x="14600" y="8825"/>
                  <a:pt x="14473" y="11422"/>
                </a:cubicBezTo>
                <a:cubicBezTo>
                  <a:pt x="14252" y="14969"/>
                  <a:pt x="14093" y="18548"/>
                  <a:pt x="13998" y="22095"/>
                </a:cubicBezTo>
                <a:cubicBezTo>
                  <a:pt x="13967" y="23076"/>
                  <a:pt x="13935" y="39006"/>
                  <a:pt x="13903" y="39956"/>
                </a:cubicBezTo>
                <a:cubicBezTo>
                  <a:pt x="10451" y="39988"/>
                  <a:pt x="6968" y="40019"/>
                  <a:pt x="3484" y="40051"/>
                </a:cubicBezTo>
                <a:cubicBezTo>
                  <a:pt x="2566" y="40083"/>
                  <a:pt x="1679" y="40114"/>
                  <a:pt x="761" y="40178"/>
                </a:cubicBezTo>
                <a:cubicBezTo>
                  <a:pt x="792" y="38784"/>
                  <a:pt x="761" y="22411"/>
                  <a:pt x="761" y="21018"/>
                </a:cubicBezTo>
                <a:cubicBezTo>
                  <a:pt x="729" y="19561"/>
                  <a:pt x="729" y="18136"/>
                  <a:pt x="697" y="16711"/>
                </a:cubicBezTo>
                <a:cubicBezTo>
                  <a:pt x="666" y="13829"/>
                  <a:pt x="634" y="10979"/>
                  <a:pt x="602" y="8097"/>
                </a:cubicBezTo>
                <a:cubicBezTo>
                  <a:pt x="602" y="7305"/>
                  <a:pt x="571" y="6482"/>
                  <a:pt x="571" y="5690"/>
                </a:cubicBezTo>
                <a:cubicBezTo>
                  <a:pt x="539" y="4962"/>
                  <a:pt x="539" y="4233"/>
                  <a:pt x="476" y="3505"/>
                </a:cubicBezTo>
                <a:close/>
                <a:moveTo>
                  <a:pt x="28249" y="876"/>
                </a:moveTo>
                <a:cubicBezTo>
                  <a:pt x="29231" y="876"/>
                  <a:pt x="30244" y="876"/>
                  <a:pt x="31226" y="940"/>
                </a:cubicBezTo>
                <a:cubicBezTo>
                  <a:pt x="31290" y="940"/>
                  <a:pt x="31385" y="971"/>
                  <a:pt x="31448" y="971"/>
                </a:cubicBezTo>
                <a:lnTo>
                  <a:pt x="31480" y="971"/>
                </a:lnTo>
                <a:cubicBezTo>
                  <a:pt x="31511" y="971"/>
                  <a:pt x="31543" y="971"/>
                  <a:pt x="31575" y="1003"/>
                </a:cubicBezTo>
                <a:lnTo>
                  <a:pt x="31606" y="1003"/>
                </a:lnTo>
                <a:cubicBezTo>
                  <a:pt x="31986" y="1542"/>
                  <a:pt x="32240" y="2143"/>
                  <a:pt x="32461" y="2777"/>
                </a:cubicBezTo>
                <a:lnTo>
                  <a:pt x="29389" y="2777"/>
                </a:lnTo>
                <a:cubicBezTo>
                  <a:pt x="28851" y="2777"/>
                  <a:pt x="28851" y="3632"/>
                  <a:pt x="29389" y="3632"/>
                </a:cubicBezTo>
                <a:lnTo>
                  <a:pt x="30213" y="3632"/>
                </a:lnTo>
                <a:cubicBezTo>
                  <a:pt x="30181" y="4297"/>
                  <a:pt x="30149" y="4962"/>
                  <a:pt x="30118" y="5658"/>
                </a:cubicBezTo>
                <a:cubicBezTo>
                  <a:pt x="30086" y="6450"/>
                  <a:pt x="30054" y="7242"/>
                  <a:pt x="30054" y="8065"/>
                </a:cubicBezTo>
                <a:cubicBezTo>
                  <a:pt x="29991" y="9680"/>
                  <a:pt x="29959" y="11296"/>
                  <a:pt x="29928" y="12911"/>
                </a:cubicBezTo>
                <a:cubicBezTo>
                  <a:pt x="29896" y="16173"/>
                  <a:pt x="29896" y="19403"/>
                  <a:pt x="29959" y="22633"/>
                </a:cubicBezTo>
                <a:cubicBezTo>
                  <a:pt x="29991" y="24470"/>
                  <a:pt x="30023" y="41254"/>
                  <a:pt x="30118" y="43059"/>
                </a:cubicBezTo>
                <a:cubicBezTo>
                  <a:pt x="30118" y="43281"/>
                  <a:pt x="30244" y="43503"/>
                  <a:pt x="30466" y="43534"/>
                </a:cubicBezTo>
                <a:cubicBezTo>
                  <a:pt x="30941" y="43629"/>
                  <a:pt x="31448" y="43724"/>
                  <a:pt x="31923" y="43788"/>
                </a:cubicBezTo>
                <a:cubicBezTo>
                  <a:pt x="29358" y="45213"/>
                  <a:pt x="26824" y="46638"/>
                  <a:pt x="24291" y="48095"/>
                </a:cubicBezTo>
                <a:cubicBezTo>
                  <a:pt x="23531" y="48475"/>
                  <a:pt x="22802" y="48887"/>
                  <a:pt x="22074" y="49298"/>
                </a:cubicBezTo>
                <a:cubicBezTo>
                  <a:pt x="21820" y="49457"/>
                  <a:pt x="21472" y="49710"/>
                  <a:pt x="21124" y="49710"/>
                </a:cubicBezTo>
                <a:cubicBezTo>
                  <a:pt x="20807" y="49678"/>
                  <a:pt x="20490" y="49425"/>
                  <a:pt x="20205" y="49267"/>
                </a:cubicBezTo>
                <a:cubicBezTo>
                  <a:pt x="18812" y="48380"/>
                  <a:pt x="17418" y="47493"/>
                  <a:pt x="16025" y="46575"/>
                </a:cubicBezTo>
                <a:cubicBezTo>
                  <a:pt x="14758" y="45751"/>
                  <a:pt x="13492" y="44896"/>
                  <a:pt x="12256" y="44009"/>
                </a:cubicBezTo>
                <a:cubicBezTo>
                  <a:pt x="12953" y="43851"/>
                  <a:pt x="13650" y="43661"/>
                  <a:pt x="14378" y="43471"/>
                </a:cubicBezTo>
                <a:cubicBezTo>
                  <a:pt x="14537" y="43439"/>
                  <a:pt x="14663" y="43249"/>
                  <a:pt x="14663" y="43091"/>
                </a:cubicBezTo>
                <a:cubicBezTo>
                  <a:pt x="14695" y="39513"/>
                  <a:pt x="14790" y="20986"/>
                  <a:pt x="14917" y="17439"/>
                </a:cubicBezTo>
                <a:cubicBezTo>
                  <a:pt x="15075" y="13861"/>
                  <a:pt x="15297" y="10314"/>
                  <a:pt x="15550" y="6735"/>
                </a:cubicBezTo>
                <a:cubicBezTo>
                  <a:pt x="15708" y="4867"/>
                  <a:pt x="15867" y="3030"/>
                  <a:pt x="16057" y="1161"/>
                </a:cubicBezTo>
                <a:cubicBezTo>
                  <a:pt x="18685" y="1066"/>
                  <a:pt x="21314" y="1003"/>
                  <a:pt x="23974" y="940"/>
                </a:cubicBezTo>
                <a:cubicBezTo>
                  <a:pt x="25399" y="908"/>
                  <a:pt x="26824" y="876"/>
                  <a:pt x="28249" y="876"/>
                </a:cubicBezTo>
                <a:close/>
                <a:moveTo>
                  <a:pt x="26992" y="1"/>
                </a:moveTo>
                <a:cubicBezTo>
                  <a:pt x="24678" y="1"/>
                  <a:pt x="22353" y="74"/>
                  <a:pt x="20047" y="148"/>
                </a:cubicBezTo>
                <a:cubicBezTo>
                  <a:pt x="18590" y="180"/>
                  <a:pt x="17133" y="243"/>
                  <a:pt x="15645" y="306"/>
                </a:cubicBezTo>
                <a:cubicBezTo>
                  <a:pt x="15392" y="306"/>
                  <a:pt x="15233" y="496"/>
                  <a:pt x="15233" y="718"/>
                </a:cubicBezTo>
                <a:cubicBezTo>
                  <a:pt x="15170" y="1415"/>
                  <a:pt x="15107" y="2112"/>
                  <a:pt x="15043" y="2808"/>
                </a:cubicBezTo>
                <a:cubicBezTo>
                  <a:pt x="11275" y="2840"/>
                  <a:pt x="7506" y="2840"/>
                  <a:pt x="3737" y="2903"/>
                </a:cubicBezTo>
                <a:cubicBezTo>
                  <a:pt x="2597" y="2903"/>
                  <a:pt x="1489" y="2967"/>
                  <a:pt x="381" y="3030"/>
                </a:cubicBezTo>
                <a:cubicBezTo>
                  <a:pt x="349" y="3030"/>
                  <a:pt x="317" y="3030"/>
                  <a:pt x="317" y="3062"/>
                </a:cubicBezTo>
                <a:cubicBezTo>
                  <a:pt x="301" y="3056"/>
                  <a:pt x="284" y="3054"/>
                  <a:pt x="266" y="3054"/>
                </a:cubicBezTo>
                <a:cubicBezTo>
                  <a:pt x="182" y="3054"/>
                  <a:pt x="95" y="3115"/>
                  <a:pt x="95" y="3220"/>
                </a:cubicBezTo>
                <a:cubicBezTo>
                  <a:pt x="0" y="3948"/>
                  <a:pt x="0" y="4677"/>
                  <a:pt x="0" y="5405"/>
                </a:cubicBezTo>
                <a:cubicBezTo>
                  <a:pt x="0" y="6134"/>
                  <a:pt x="0" y="6862"/>
                  <a:pt x="0" y="7559"/>
                </a:cubicBezTo>
                <a:cubicBezTo>
                  <a:pt x="0" y="9015"/>
                  <a:pt x="0" y="10440"/>
                  <a:pt x="0" y="11866"/>
                </a:cubicBezTo>
                <a:cubicBezTo>
                  <a:pt x="32" y="14747"/>
                  <a:pt x="0" y="17598"/>
                  <a:pt x="32" y="20480"/>
                </a:cubicBezTo>
                <a:cubicBezTo>
                  <a:pt x="64" y="22095"/>
                  <a:pt x="0" y="38689"/>
                  <a:pt x="95" y="40304"/>
                </a:cubicBezTo>
                <a:cubicBezTo>
                  <a:pt x="95" y="40368"/>
                  <a:pt x="127" y="40431"/>
                  <a:pt x="159" y="40463"/>
                </a:cubicBezTo>
                <a:cubicBezTo>
                  <a:pt x="191" y="40558"/>
                  <a:pt x="254" y="40621"/>
                  <a:pt x="381" y="40621"/>
                </a:cubicBezTo>
                <a:cubicBezTo>
                  <a:pt x="2186" y="40748"/>
                  <a:pt x="3959" y="40748"/>
                  <a:pt x="5764" y="40748"/>
                </a:cubicBezTo>
                <a:lnTo>
                  <a:pt x="13903" y="40748"/>
                </a:lnTo>
                <a:cubicBezTo>
                  <a:pt x="13872" y="41413"/>
                  <a:pt x="13872" y="42078"/>
                  <a:pt x="13840" y="42743"/>
                </a:cubicBezTo>
                <a:cubicBezTo>
                  <a:pt x="12921" y="42964"/>
                  <a:pt x="12003" y="43154"/>
                  <a:pt x="11116" y="43408"/>
                </a:cubicBezTo>
                <a:cubicBezTo>
                  <a:pt x="10736" y="43503"/>
                  <a:pt x="10705" y="44009"/>
                  <a:pt x="10990" y="44200"/>
                </a:cubicBezTo>
                <a:cubicBezTo>
                  <a:pt x="12446" y="45118"/>
                  <a:pt x="13840" y="46068"/>
                  <a:pt x="15233" y="47018"/>
                </a:cubicBezTo>
                <a:cubicBezTo>
                  <a:pt x="16627" y="47936"/>
                  <a:pt x="18052" y="48855"/>
                  <a:pt x="19477" y="49773"/>
                </a:cubicBezTo>
                <a:cubicBezTo>
                  <a:pt x="20012" y="50105"/>
                  <a:pt x="20568" y="50518"/>
                  <a:pt x="21194" y="50518"/>
                </a:cubicBezTo>
                <a:cubicBezTo>
                  <a:pt x="21346" y="50518"/>
                  <a:pt x="21502" y="50494"/>
                  <a:pt x="21662" y="50438"/>
                </a:cubicBezTo>
                <a:cubicBezTo>
                  <a:pt x="22042" y="50312"/>
                  <a:pt x="22391" y="50090"/>
                  <a:pt x="22707" y="49932"/>
                </a:cubicBezTo>
                <a:lnTo>
                  <a:pt x="23879" y="49267"/>
                </a:lnTo>
                <a:cubicBezTo>
                  <a:pt x="25399" y="48443"/>
                  <a:pt x="26919" y="47620"/>
                  <a:pt x="28408" y="46765"/>
                </a:cubicBezTo>
                <a:cubicBezTo>
                  <a:pt x="30118" y="45846"/>
                  <a:pt x="31860" y="44896"/>
                  <a:pt x="33570" y="43946"/>
                </a:cubicBezTo>
                <a:cubicBezTo>
                  <a:pt x="33918" y="43756"/>
                  <a:pt x="33855" y="43154"/>
                  <a:pt x="33443" y="43091"/>
                </a:cubicBezTo>
                <a:lnTo>
                  <a:pt x="31068" y="42648"/>
                </a:lnTo>
                <a:cubicBezTo>
                  <a:pt x="31036" y="42046"/>
                  <a:pt x="31036" y="41444"/>
                  <a:pt x="31005" y="40843"/>
                </a:cubicBezTo>
                <a:lnTo>
                  <a:pt x="53965" y="40843"/>
                </a:lnTo>
                <a:cubicBezTo>
                  <a:pt x="60805" y="40811"/>
                  <a:pt x="67646" y="40779"/>
                  <a:pt x="74518" y="40748"/>
                </a:cubicBezTo>
                <a:cubicBezTo>
                  <a:pt x="81594" y="40665"/>
                  <a:pt x="88693" y="40583"/>
                  <a:pt x="95796" y="40583"/>
                </a:cubicBezTo>
                <a:cubicBezTo>
                  <a:pt x="96895" y="40583"/>
                  <a:pt x="97994" y="40585"/>
                  <a:pt x="99093" y="40589"/>
                </a:cubicBezTo>
                <a:cubicBezTo>
                  <a:pt x="107707" y="40653"/>
                  <a:pt x="98776" y="40748"/>
                  <a:pt x="107390" y="40811"/>
                </a:cubicBezTo>
                <a:cubicBezTo>
                  <a:pt x="113416" y="40879"/>
                  <a:pt x="119442" y="40931"/>
                  <a:pt x="125468" y="40931"/>
                </a:cubicBezTo>
                <a:cubicBezTo>
                  <a:pt x="127803" y="40931"/>
                  <a:pt x="130138" y="40924"/>
                  <a:pt x="132472" y="40906"/>
                </a:cubicBezTo>
                <a:cubicBezTo>
                  <a:pt x="133454" y="40906"/>
                  <a:pt x="134436" y="40906"/>
                  <a:pt x="135417" y="40874"/>
                </a:cubicBezTo>
                <a:cubicBezTo>
                  <a:pt x="135956" y="40874"/>
                  <a:pt x="136019" y="40114"/>
                  <a:pt x="135576" y="39988"/>
                </a:cubicBezTo>
                <a:cubicBezTo>
                  <a:pt x="135639" y="37201"/>
                  <a:pt x="135671" y="19498"/>
                  <a:pt x="135702" y="16711"/>
                </a:cubicBezTo>
                <a:cubicBezTo>
                  <a:pt x="135702" y="13861"/>
                  <a:pt x="135766" y="11011"/>
                  <a:pt x="135829" y="8160"/>
                </a:cubicBezTo>
                <a:cubicBezTo>
                  <a:pt x="135861" y="6609"/>
                  <a:pt x="135861" y="5088"/>
                  <a:pt x="135797" y="3537"/>
                </a:cubicBezTo>
                <a:cubicBezTo>
                  <a:pt x="135987" y="3252"/>
                  <a:pt x="135861" y="2808"/>
                  <a:pt x="135417" y="2808"/>
                </a:cubicBezTo>
                <a:cubicBezTo>
                  <a:pt x="127817" y="2777"/>
                  <a:pt x="120185" y="2808"/>
                  <a:pt x="112584" y="2745"/>
                </a:cubicBezTo>
                <a:cubicBezTo>
                  <a:pt x="104635" y="2682"/>
                  <a:pt x="96686" y="2587"/>
                  <a:pt x="88706" y="2523"/>
                </a:cubicBezTo>
                <a:cubicBezTo>
                  <a:pt x="87657" y="2519"/>
                  <a:pt x="86940" y="2515"/>
                  <a:pt x="86464" y="2512"/>
                </a:cubicBezTo>
                <a:lnTo>
                  <a:pt x="86464" y="2512"/>
                </a:lnTo>
                <a:cubicBezTo>
                  <a:pt x="86493" y="2520"/>
                  <a:pt x="85873" y="2534"/>
                  <a:pt x="83385" y="2555"/>
                </a:cubicBezTo>
                <a:cubicBezTo>
                  <a:pt x="75025" y="2650"/>
                  <a:pt x="66696" y="2682"/>
                  <a:pt x="58367" y="2713"/>
                </a:cubicBezTo>
                <a:cubicBezTo>
                  <a:pt x="49974" y="2745"/>
                  <a:pt x="41582" y="2745"/>
                  <a:pt x="33190" y="2777"/>
                </a:cubicBezTo>
                <a:cubicBezTo>
                  <a:pt x="33000" y="2017"/>
                  <a:pt x="32746" y="1256"/>
                  <a:pt x="32335" y="623"/>
                </a:cubicBezTo>
                <a:cubicBezTo>
                  <a:pt x="32208" y="465"/>
                  <a:pt x="32113" y="306"/>
                  <a:pt x="31955" y="243"/>
                </a:cubicBezTo>
                <a:cubicBezTo>
                  <a:pt x="31860" y="211"/>
                  <a:pt x="31765" y="211"/>
                  <a:pt x="31670" y="180"/>
                </a:cubicBezTo>
                <a:cubicBezTo>
                  <a:pt x="30783" y="21"/>
                  <a:pt x="29896" y="53"/>
                  <a:pt x="29009" y="21"/>
                </a:cubicBezTo>
                <a:cubicBezTo>
                  <a:pt x="28338" y="7"/>
                  <a:pt x="27666" y="1"/>
                  <a:pt x="2699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20"/>
          <p:cNvSpPr/>
          <p:nvPr/>
        </p:nvSpPr>
        <p:spPr>
          <a:xfrm>
            <a:off x="5125150" y="1514101"/>
            <a:ext cx="544302" cy="1967719"/>
          </a:xfrm>
          <a:custGeom>
            <a:rect b="b" l="l" r="r" t="t"/>
            <a:pathLst>
              <a:path extrusionOk="0" h="49341" w="18401">
                <a:moveTo>
                  <a:pt x="7221" y="31859"/>
                </a:moveTo>
                <a:lnTo>
                  <a:pt x="7291" y="31963"/>
                </a:lnTo>
                <a:lnTo>
                  <a:pt x="7291" y="31963"/>
                </a:lnTo>
                <a:cubicBezTo>
                  <a:pt x="7421" y="32133"/>
                  <a:pt x="7498" y="32234"/>
                  <a:pt x="7499" y="32234"/>
                </a:cubicBezTo>
                <a:cubicBezTo>
                  <a:pt x="7501" y="32234"/>
                  <a:pt x="7417" y="32121"/>
                  <a:pt x="7221" y="31859"/>
                </a:cubicBezTo>
                <a:close/>
                <a:moveTo>
                  <a:pt x="11146" y="42360"/>
                </a:moveTo>
                <a:cubicBezTo>
                  <a:pt x="11079" y="42360"/>
                  <a:pt x="11380" y="42881"/>
                  <a:pt x="12225" y="43925"/>
                </a:cubicBezTo>
                <a:cubicBezTo>
                  <a:pt x="11880" y="43412"/>
                  <a:pt x="11544" y="42907"/>
                  <a:pt x="11212" y="42406"/>
                </a:cubicBezTo>
                <a:lnTo>
                  <a:pt x="11212" y="42406"/>
                </a:lnTo>
                <a:cubicBezTo>
                  <a:pt x="11180" y="42375"/>
                  <a:pt x="11158" y="42360"/>
                  <a:pt x="11146" y="42360"/>
                </a:cubicBezTo>
                <a:close/>
                <a:moveTo>
                  <a:pt x="12050" y="44282"/>
                </a:moveTo>
                <a:lnTo>
                  <a:pt x="12050" y="44282"/>
                </a:lnTo>
                <a:cubicBezTo>
                  <a:pt x="12141" y="44404"/>
                  <a:pt x="12270" y="44576"/>
                  <a:pt x="12446" y="44812"/>
                </a:cubicBezTo>
                <a:cubicBezTo>
                  <a:pt x="12315" y="44636"/>
                  <a:pt x="12183" y="44459"/>
                  <a:pt x="12050" y="44282"/>
                </a:cubicBezTo>
                <a:close/>
                <a:moveTo>
                  <a:pt x="6429" y="0"/>
                </a:moveTo>
                <a:cubicBezTo>
                  <a:pt x="6366" y="32"/>
                  <a:pt x="6334" y="64"/>
                  <a:pt x="6303" y="127"/>
                </a:cubicBezTo>
                <a:cubicBezTo>
                  <a:pt x="6303" y="127"/>
                  <a:pt x="6303" y="159"/>
                  <a:pt x="6366" y="254"/>
                </a:cubicBezTo>
                <a:lnTo>
                  <a:pt x="6334" y="254"/>
                </a:lnTo>
                <a:lnTo>
                  <a:pt x="6398" y="285"/>
                </a:lnTo>
                <a:cubicBezTo>
                  <a:pt x="6619" y="697"/>
                  <a:pt x="11686" y="7728"/>
                  <a:pt x="15740" y="13333"/>
                </a:cubicBezTo>
                <a:lnTo>
                  <a:pt x="7538" y="3421"/>
                </a:lnTo>
                <a:cubicBezTo>
                  <a:pt x="7501" y="3384"/>
                  <a:pt x="7453" y="3368"/>
                  <a:pt x="7407" y="3368"/>
                </a:cubicBezTo>
                <a:cubicBezTo>
                  <a:pt x="7374" y="3368"/>
                  <a:pt x="7342" y="3376"/>
                  <a:pt x="7316" y="3389"/>
                </a:cubicBezTo>
                <a:cubicBezTo>
                  <a:pt x="7284" y="3421"/>
                  <a:pt x="7284" y="3452"/>
                  <a:pt x="7253" y="3484"/>
                </a:cubicBezTo>
                <a:cubicBezTo>
                  <a:pt x="7221" y="3769"/>
                  <a:pt x="13618" y="12795"/>
                  <a:pt x="16500" y="16690"/>
                </a:cubicBezTo>
                <a:lnTo>
                  <a:pt x="3547" y="571"/>
                </a:lnTo>
                <a:cubicBezTo>
                  <a:pt x="3510" y="533"/>
                  <a:pt x="3462" y="518"/>
                  <a:pt x="3416" y="518"/>
                </a:cubicBezTo>
                <a:cubicBezTo>
                  <a:pt x="3384" y="518"/>
                  <a:pt x="3352" y="526"/>
                  <a:pt x="3326" y="539"/>
                </a:cubicBezTo>
                <a:cubicBezTo>
                  <a:pt x="3262" y="602"/>
                  <a:pt x="3262" y="697"/>
                  <a:pt x="3294" y="761"/>
                </a:cubicBezTo>
                <a:lnTo>
                  <a:pt x="15867" y="17228"/>
                </a:lnTo>
                <a:cubicBezTo>
                  <a:pt x="15236" y="16471"/>
                  <a:pt x="2417" y="1108"/>
                  <a:pt x="2157" y="1108"/>
                </a:cubicBezTo>
                <a:cubicBezTo>
                  <a:pt x="2155" y="1108"/>
                  <a:pt x="2155" y="1108"/>
                  <a:pt x="2154" y="1109"/>
                </a:cubicBezTo>
                <a:cubicBezTo>
                  <a:pt x="2122" y="1109"/>
                  <a:pt x="2091" y="1172"/>
                  <a:pt x="2091" y="1204"/>
                </a:cubicBezTo>
                <a:cubicBezTo>
                  <a:pt x="2059" y="1267"/>
                  <a:pt x="7316" y="7126"/>
                  <a:pt x="14252" y="16690"/>
                </a:cubicBezTo>
                <a:cubicBezTo>
                  <a:pt x="13621" y="15902"/>
                  <a:pt x="2361" y="3230"/>
                  <a:pt x="2063" y="3230"/>
                </a:cubicBezTo>
                <a:cubicBezTo>
                  <a:pt x="2061" y="3230"/>
                  <a:pt x="2060" y="3230"/>
                  <a:pt x="2059" y="3231"/>
                </a:cubicBezTo>
                <a:cubicBezTo>
                  <a:pt x="2027" y="3262"/>
                  <a:pt x="2027" y="3294"/>
                  <a:pt x="1996" y="3326"/>
                </a:cubicBezTo>
                <a:cubicBezTo>
                  <a:pt x="1964" y="3579"/>
                  <a:pt x="16120" y="20902"/>
                  <a:pt x="17165" y="22327"/>
                </a:cubicBezTo>
                <a:cubicBezTo>
                  <a:pt x="16093" y="20971"/>
                  <a:pt x="3783" y="6745"/>
                  <a:pt x="3519" y="6745"/>
                </a:cubicBezTo>
                <a:cubicBezTo>
                  <a:pt x="3517" y="6745"/>
                  <a:pt x="3516" y="6745"/>
                  <a:pt x="3516" y="6746"/>
                </a:cubicBezTo>
                <a:cubicBezTo>
                  <a:pt x="3452" y="6746"/>
                  <a:pt x="3452" y="6809"/>
                  <a:pt x="3421" y="6841"/>
                </a:cubicBezTo>
                <a:cubicBezTo>
                  <a:pt x="3389" y="7126"/>
                  <a:pt x="8773" y="13206"/>
                  <a:pt x="15487" y="22359"/>
                </a:cubicBezTo>
                <a:cubicBezTo>
                  <a:pt x="15498" y="22374"/>
                  <a:pt x="15502" y="22381"/>
                  <a:pt x="15500" y="22381"/>
                </a:cubicBezTo>
                <a:cubicBezTo>
                  <a:pt x="15414" y="22381"/>
                  <a:pt x="2523" y="7370"/>
                  <a:pt x="2027" y="6936"/>
                </a:cubicBezTo>
                <a:cubicBezTo>
                  <a:pt x="2027" y="6936"/>
                  <a:pt x="2027" y="6904"/>
                  <a:pt x="1996" y="6904"/>
                </a:cubicBezTo>
                <a:cubicBezTo>
                  <a:pt x="1932" y="6857"/>
                  <a:pt x="1893" y="6841"/>
                  <a:pt x="1865" y="6841"/>
                </a:cubicBezTo>
                <a:cubicBezTo>
                  <a:pt x="1837" y="6841"/>
                  <a:pt x="1821" y="6857"/>
                  <a:pt x="1806" y="6873"/>
                </a:cubicBezTo>
                <a:cubicBezTo>
                  <a:pt x="1774" y="6873"/>
                  <a:pt x="1742" y="6904"/>
                  <a:pt x="1742" y="6968"/>
                </a:cubicBezTo>
                <a:cubicBezTo>
                  <a:pt x="1742" y="6999"/>
                  <a:pt x="1742" y="7031"/>
                  <a:pt x="1774" y="7063"/>
                </a:cubicBezTo>
                <a:cubicBezTo>
                  <a:pt x="4783" y="11243"/>
                  <a:pt x="11148" y="18463"/>
                  <a:pt x="14188" y="22739"/>
                </a:cubicBezTo>
                <a:cubicBezTo>
                  <a:pt x="14067" y="22584"/>
                  <a:pt x="14021" y="22528"/>
                  <a:pt x="14020" y="22528"/>
                </a:cubicBezTo>
                <a:lnTo>
                  <a:pt x="14020" y="22528"/>
                </a:lnTo>
                <a:cubicBezTo>
                  <a:pt x="14014" y="22528"/>
                  <a:pt x="14333" y="22947"/>
                  <a:pt x="14322" y="22947"/>
                </a:cubicBezTo>
                <a:cubicBezTo>
                  <a:pt x="14314" y="22947"/>
                  <a:pt x="14126" y="22717"/>
                  <a:pt x="13492" y="21915"/>
                </a:cubicBezTo>
                <a:cubicBezTo>
                  <a:pt x="11433" y="19318"/>
                  <a:pt x="3959" y="10641"/>
                  <a:pt x="3674" y="10356"/>
                </a:cubicBezTo>
                <a:lnTo>
                  <a:pt x="3642" y="10293"/>
                </a:lnTo>
                <a:lnTo>
                  <a:pt x="3611" y="10293"/>
                </a:lnTo>
                <a:cubicBezTo>
                  <a:pt x="3563" y="10245"/>
                  <a:pt x="3524" y="10230"/>
                  <a:pt x="3492" y="10230"/>
                </a:cubicBezTo>
                <a:cubicBezTo>
                  <a:pt x="3460" y="10230"/>
                  <a:pt x="3437" y="10245"/>
                  <a:pt x="3421" y="10261"/>
                </a:cubicBezTo>
                <a:cubicBezTo>
                  <a:pt x="3389" y="10293"/>
                  <a:pt x="3357" y="10325"/>
                  <a:pt x="3357" y="10356"/>
                </a:cubicBezTo>
                <a:cubicBezTo>
                  <a:pt x="3357" y="10388"/>
                  <a:pt x="3357" y="10451"/>
                  <a:pt x="3389" y="10483"/>
                </a:cubicBezTo>
                <a:lnTo>
                  <a:pt x="15835" y="26824"/>
                </a:lnTo>
                <a:lnTo>
                  <a:pt x="2217" y="10198"/>
                </a:lnTo>
                <a:cubicBezTo>
                  <a:pt x="2180" y="10161"/>
                  <a:pt x="2132" y="10145"/>
                  <a:pt x="2086" y="10145"/>
                </a:cubicBezTo>
                <a:cubicBezTo>
                  <a:pt x="2054" y="10145"/>
                  <a:pt x="2022" y="10153"/>
                  <a:pt x="1996" y="10166"/>
                </a:cubicBezTo>
                <a:cubicBezTo>
                  <a:pt x="1964" y="10198"/>
                  <a:pt x="1932" y="10230"/>
                  <a:pt x="1932" y="10293"/>
                </a:cubicBezTo>
                <a:cubicBezTo>
                  <a:pt x="1869" y="10610"/>
                  <a:pt x="12288" y="23847"/>
                  <a:pt x="16658" y="29801"/>
                </a:cubicBezTo>
                <a:cubicBezTo>
                  <a:pt x="15930" y="28882"/>
                  <a:pt x="15550" y="28407"/>
                  <a:pt x="14758" y="27426"/>
                </a:cubicBezTo>
                <a:cubicBezTo>
                  <a:pt x="12921" y="25114"/>
                  <a:pt x="11940" y="23879"/>
                  <a:pt x="10546" y="22137"/>
                </a:cubicBezTo>
                <a:cubicBezTo>
                  <a:pt x="9248" y="20554"/>
                  <a:pt x="3421" y="13365"/>
                  <a:pt x="3136" y="13016"/>
                </a:cubicBezTo>
                <a:cubicBezTo>
                  <a:pt x="3104" y="12985"/>
                  <a:pt x="3041" y="12921"/>
                  <a:pt x="3009" y="12858"/>
                </a:cubicBezTo>
                <a:lnTo>
                  <a:pt x="2977" y="12890"/>
                </a:lnTo>
                <a:cubicBezTo>
                  <a:pt x="2925" y="12820"/>
                  <a:pt x="2892" y="12798"/>
                  <a:pt x="2862" y="12798"/>
                </a:cubicBezTo>
                <a:cubicBezTo>
                  <a:pt x="2838" y="12798"/>
                  <a:pt x="2816" y="12812"/>
                  <a:pt x="2787" y="12826"/>
                </a:cubicBezTo>
                <a:cubicBezTo>
                  <a:pt x="2756" y="12858"/>
                  <a:pt x="2756" y="12890"/>
                  <a:pt x="2724" y="12921"/>
                </a:cubicBezTo>
                <a:cubicBezTo>
                  <a:pt x="2724" y="12953"/>
                  <a:pt x="2724" y="13016"/>
                  <a:pt x="2756" y="13048"/>
                </a:cubicBezTo>
                <a:cubicBezTo>
                  <a:pt x="5574" y="16943"/>
                  <a:pt x="13080" y="26761"/>
                  <a:pt x="16183" y="31068"/>
                </a:cubicBezTo>
                <a:cubicBezTo>
                  <a:pt x="15012" y="29579"/>
                  <a:pt x="15708" y="30466"/>
                  <a:pt x="14378" y="28787"/>
                </a:cubicBezTo>
                <a:cubicBezTo>
                  <a:pt x="8678" y="21535"/>
                  <a:pt x="2376" y="13745"/>
                  <a:pt x="1837" y="13206"/>
                </a:cubicBezTo>
                <a:cubicBezTo>
                  <a:pt x="1806" y="13175"/>
                  <a:pt x="1774" y="13111"/>
                  <a:pt x="1742" y="13080"/>
                </a:cubicBezTo>
                <a:lnTo>
                  <a:pt x="1711" y="13111"/>
                </a:lnTo>
                <a:cubicBezTo>
                  <a:pt x="1641" y="13041"/>
                  <a:pt x="1600" y="13020"/>
                  <a:pt x="1572" y="13020"/>
                </a:cubicBezTo>
                <a:cubicBezTo>
                  <a:pt x="1549" y="13020"/>
                  <a:pt x="1535" y="13034"/>
                  <a:pt x="1521" y="13048"/>
                </a:cubicBezTo>
                <a:cubicBezTo>
                  <a:pt x="1489" y="13080"/>
                  <a:pt x="1457" y="13111"/>
                  <a:pt x="1457" y="13143"/>
                </a:cubicBezTo>
                <a:cubicBezTo>
                  <a:pt x="1457" y="13175"/>
                  <a:pt x="1457" y="13238"/>
                  <a:pt x="1489" y="13270"/>
                </a:cubicBezTo>
                <a:cubicBezTo>
                  <a:pt x="5543" y="18780"/>
                  <a:pt x="13682" y="29453"/>
                  <a:pt x="16627" y="33601"/>
                </a:cubicBezTo>
                <a:cubicBezTo>
                  <a:pt x="15582" y="32271"/>
                  <a:pt x="16310" y="33221"/>
                  <a:pt x="15012" y="31511"/>
                </a:cubicBezTo>
                <a:cubicBezTo>
                  <a:pt x="6714" y="20870"/>
                  <a:pt x="2091" y="15012"/>
                  <a:pt x="1489" y="14441"/>
                </a:cubicBezTo>
                <a:lnTo>
                  <a:pt x="1426" y="14346"/>
                </a:lnTo>
                <a:lnTo>
                  <a:pt x="1394" y="14346"/>
                </a:lnTo>
                <a:cubicBezTo>
                  <a:pt x="1331" y="14299"/>
                  <a:pt x="1291" y="14283"/>
                  <a:pt x="1263" y="14283"/>
                </a:cubicBezTo>
                <a:cubicBezTo>
                  <a:pt x="1236" y="14283"/>
                  <a:pt x="1220" y="14299"/>
                  <a:pt x="1204" y="14315"/>
                </a:cubicBezTo>
                <a:cubicBezTo>
                  <a:pt x="1141" y="14346"/>
                  <a:pt x="1141" y="14441"/>
                  <a:pt x="1172" y="14505"/>
                </a:cubicBezTo>
                <a:lnTo>
                  <a:pt x="15297" y="33823"/>
                </a:lnTo>
                <a:lnTo>
                  <a:pt x="1616" y="16342"/>
                </a:lnTo>
                <a:cubicBezTo>
                  <a:pt x="1576" y="16302"/>
                  <a:pt x="1537" y="16275"/>
                  <a:pt x="1491" y="16275"/>
                </a:cubicBezTo>
                <a:cubicBezTo>
                  <a:pt x="1462" y="16275"/>
                  <a:pt x="1430" y="16286"/>
                  <a:pt x="1394" y="16310"/>
                </a:cubicBezTo>
                <a:cubicBezTo>
                  <a:pt x="1362" y="16342"/>
                  <a:pt x="1362" y="16373"/>
                  <a:pt x="1331" y="16405"/>
                </a:cubicBezTo>
                <a:cubicBezTo>
                  <a:pt x="1267" y="16848"/>
                  <a:pt x="6746" y="24481"/>
                  <a:pt x="11876" y="31448"/>
                </a:cubicBezTo>
                <a:lnTo>
                  <a:pt x="1267" y="17830"/>
                </a:lnTo>
                <a:cubicBezTo>
                  <a:pt x="1248" y="17791"/>
                  <a:pt x="1204" y="17764"/>
                  <a:pt x="1158" y="17764"/>
                </a:cubicBezTo>
                <a:cubicBezTo>
                  <a:pt x="1130" y="17764"/>
                  <a:pt x="1101" y="17774"/>
                  <a:pt x="1077" y="17798"/>
                </a:cubicBezTo>
                <a:cubicBezTo>
                  <a:pt x="1014" y="17830"/>
                  <a:pt x="982" y="17925"/>
                  <a:pt x="1046" y="17988"/>
                </a:cubicBezTo>
                <a:cubicBezTo>
                  <a:pt x="5733" y="24512"/>
                  <a:pt x="12225" y="33601"/>
                  <a:pt x="15962" y="38858"/>
                </a:cubicBezTo>
                <a:cubicBezTo>
                  <a:pt x="11686" y="33411"/>
                  <a:pt x="6588" y="26697"/>
                  <a:pt x="1204" y="19604"/>
                </a:cubicBezTo>
                <a:cubicBezTo>
                  <a:pt x="1185" y="19566"/>
                  <a:pt x="1145" y="19551"/>
                  <a:pt x="1102" y="19551"/>
                </a:cubicBezTo>
                <a:cubicBezTo>
                  <a:pt x="1072" y="19551"/>
                  <a:pt x="1040" y="19559"/>
                  <a:pt x="1014" y="19572"/>
                </a:cubicBezTo>
                <a:cubicBezTo>
                  <a:pt x="982" y="19604"/>
                  <a:pt x="951" y="19635"/>
                  <a:pt x="951" y="19699"/>
                </a:cubicBezTo>
                <a:cubicBezTo>
                  <a:pt x="951" y="19699"/>
                  <a:pt x="951" y="19730"/>
                  <a:pt x="982" y="19794"/>
                </a:cubicBezTo>
                <a:cubicBezTo>
                  <a:pt x="982" y="19794"/>
                  <a:pt x="982" y="19825"/>
                  <a:pt x="1014" y="19825"/>
                </a:cubicBezTo>
                <a:cubicBezTo>
                  <a:pt x="1267" y="20300"/>
                  <a:pt x="1521" y="20554"/>
                  <a:pt x="5764" y="26792"/>
                </a:cubicBezTo>
                <a:cubicBezTo>
                  <a:pt x="9628" y="32144"/>
                  <a:pt x="13903" y="38035"/>
                  <a:pt x="15803" y="40758"/>
                </a:cubicBezTo>
                <a:cubicBezTo>
                  <a:pt x="12731" y="37021"/>
                  <a:pt x="10451" y="33918"/>
                  <a:pt x="5733" y="27616"/>
                </a:cubicBezTo>
                <a:cubicBezTo>
                  <a:pt x="4434" y="25906"/>
                  <a:pt x="3326" y="24417"/>
                  <a:pt x="2534" y="23372"/>
                </a:cubicBezTo>
                <a:cubicBezTo>
                  <a:pt x="1869" y="22485"/>
                  <a:pt x="1521" y="22042"/>
                  <a:pt x="1362" y="21852"/>
                </a:cubicBezTo>
                <a:cubicBezTo>
                  <a:pt x="1331" y="21820"/>
                  <a:pt x="1299" y="21789"/>
                  <a:pt x="1299" y="21757"/>
                </a:cubicBezTo>
                <a:lnTo>
                  <a:pt x="1267" y="21757"/>
                </a:lnTo>
                <a:cubicBezTo>
                  <a:pt x="1215" y="21705"/>
                  <a:pt x="1182" y="21681"/>
                  <a:pt x="1152" y="21681"/>
                </a:cubicBezTo>
                <a:cubicBezTo>
                  <a:pt x="1128" y="21681"/>
                  <a:pt x="1106" y="21697"/>
                  <a:pt x="1077" y="21725"/>
                </a:cubicBezTo>
                <a:cubicBezTo>
                  <a:pt x="1046" y="21725"/>
                  <a:pt x="1014" y="21789"/>
                  <a:pt x="1014" y="21820"/>
                </a:cubicBezTo>
                <a:cubicBezTo>
                  <a:pt x="1014" y="21852"/>
                  <a:pt x="1014" y="21884"/>
                  <a:pt x="1046" y="21915"/>
                </a:cubicBezTo>
                <a:cubicBezTo>
                  <a:pt x="7696" y="30941"/>
                  <a:pt x="11243" y="36008"/>
                  <a:pt x="14727" y="41075"/>
                </a:cubicBezTo>
                <a:cubicBezTo>
                  <a:pt x="10641" y="35786"/>
                  <a:pt x="7633" y="31923"/>
                  <a:pt x="1362" y="23689"/>
                </a:cubicBezTo>
                <a:cubicBezTo>
                  <a:pt x="1325" y="23652"/>
                  <a:pt x="1277" y="23636"/>
                  <a:pt x="1231" y="23636"/>
                </a:cubicBezTo>
                <a:cubicBezTo>
                  <a:pt x="1198" y="23636"/>
                  <a:pt x="1167" y="23644"/>
                  <a:pt x="1141" y="23657"/>
                </a:cubicBezTo>
                <a:cubicBezTo>
                  <a:pt x="1077" y="23720"/>
                  <a:pt x="1077" y="23815"/>
                  <a:pt x="1109" y="23879"/>
                </a:cubicBezTo>
                <a:lnTo>
                  <a:pt x="12826" y="40822"/>
                </a:lnTo>
                <a:cubicBezTo>
                  <a:pt x="7506" y="34013"/>
                  <a:pt x="6524" y="32746"/>
                  <a:pt x="1426" y="25906"/>
                </a:cubicBezTo>
                <a:cubicBezTo>
                  <a:pt x="1394" y="25874"/>
                  <a:pt x="1362" y="25842"/>
                  <a:pt x="1299" y="25842"/>
                </a:cubicBezTo>
                <a:cubicBezTo>
                  <a:pt x="1299" y="25842"/>
                  <a:pt x="1267" y="25842"/>
                  <a:pt x="1236" y="25874"/>
                </a:cubicBezTo>
                <a:cubicBezTo>
                  <a:pt x="1172" y="25937"/>
                  <a:pt x="1141" y="26032"/>
                  <a:pt x="1204" y="26096"/>
                </a:cubicBezTo>
                <a:cubicBezTo>
                  <a:pt x="8995" y="36546"/>
                  <a:pt x="9533" y="37496"/>
                  <a:pt x="12921" y="42627"/>
                </a:cubicBezTo>
                <a:lnTo>
                  <a:pt x="1267" y="27457"/>
                </a:lnTo>
                <a:cubicBezTo>
                  <a:pt x="1248" y="27418"/>
                  <a:pt x="1204" y="27391"/>
                  <a:pt x="1158" y="27391"/>
                </a:cubicBezTo>
                <a:cubicBezTo>
                  <a:pt x="1130" y="27391"/>
                  <a:pt x="1101" y="27402"/>
                  <a:pt x="1077" y="27426"/>
                </a:cubicBezTo>
                <a:cubicBezTo>
                  <a:pt x="1014" y="27457"/>
                  <a:pt x="982" y="27552"/>
                  <a:pt x="1046" y="27647"/>
                </a:cubicBezTo>
                <a:cubicBezTo>
                  <a:pt x="5912" y="34240"/>
                  <a:pt x="8428" y="38203"/>
                  <a:pt x="11212" y="42406"/>
                </a:cubicBezTo>
                <a:lnTo>
                  <a:pt x="11212" y="42406"/>
                </a:lnTo>
                <a:cubicBezTo>
                  <a:pt x="11408" y="42592"/>
                  <a:pt x="11970" y="43342"/>
                  <a:pt x="12700" y="44654"/>
                </a:cubicBezTo>
                <a:cubicBezTo>
                  <a:pt x="3832" y="32778"/>
                  <a:pt x="1932" y="30308"/>
                  <a:pt x="1394" y="29896"/>
                </a:cubicBezTo>
                <a:lnTo>
                  <a:pt x="1362" y="29896"/>
                </a:lnTo>
                <a:cubicBezTo>
                  <a:pt x="1307" y="29859"/>
                  <a:pt x="1262" y="29843"/>
                  <a:pt x="1228" y="29843"/>
                </a:cubicBezTo>
                <a:cubicBezTo>
                  <a:pt x="1204" y="29843"/>
                  <a:pt x="1185" y="29851"/>
                  <a:pt x="1172" y="29864"/>
                </a:cubicBezTo>
                <a:cubicBezTo>
                  <a:pt x="1141" y="29896"/>
                  <a:pt x="1109" y="29928"/>
                  <a:pt x="1109" y="29959"/>
                </a:cubicBezTo>
                <a:cubicBezTo>
                  <a:pt x="1109" y="29991"/>
                  <a:pt x="1109" y="30054"/>
                  <a:pt x="1141" y="30086"/>
                </a:cubicBezTo>
                <a:cubicBezTo>
                  <a:pt x="5764" y="36388"/>
                  <a:pt x="5669" y="36705"/>
                  <a:pt x="10230" y="43197"/>
                </a:cubicBezTo>
                <a:lnTo>
                  <a:pt x="2597" y="33316"/>
                </a:lnTo>
                <a:cubicBezTo>
                  <a:pt x="2562" y="33264"/>
                  <a:pt x="2518" y="33240"/>
                  <a:pt x="2475" y="33240"/>
                </a:cubicBezTo>
                <a:cubicBezTo>
                  <a:pt x="2439" y="33240"/>
                  <a:pt x="2404" y="33256"/>
                  <a:pt x="2376" y="33284"/>
                </a:cubicBezTo>
                <a:cubicBezTo>
                  <a:pt x="2344" y="33284"/>
                  <a:pt x="2312" y="33348"/>
                  <a:pt x="2312" y="33379"/>
                </a:cubicBezTo>
                <a:cubicBezTo>
                  <a:pt x="2312" y="33379"/>
                  <a:pt x="2312" y="33443"/>
                  <a:pt x="2344" y="33474"/>
                </a:cubicBezTo>
                <a:lnTo>
                  <a:pt x="2344" y="33506"/>
                </a:lnTo>
                <a:lnTo>
                  <a:pt x="2407" y="33569"/>
                </a:lnTo>
                <a:cubicBezTo>
                  <a:pt x="2497" y="33725"/>
                  <a:pt x="2513" y="33787"/>
                  <a:pt x="2480" y="33787"/>
                </a:cubicBezTo>
                <a:cubicBezTo>
                  <a:pt x="2345" y="33787"/>
                  <a:pt x="1410" y="32782"/>
                  <a:pt x="1235" y="32782"/>
                </a:cubicBezTo>
                <a:cubicBezTo>
                  <a:pt x="1054" y="32782"/>
                  <a:pt x="1689" y="33861"/>
                  <a:pt x="4878" y="38256"/>
                </a:cubicBezTo>
                <a:lnTo>
                  <a:pt x="2122" y="35216"/>
                </a:lnTo>
                <a:cubicBezTo>
                  <a:pt x="2085" y="35179"/>
                  <a:pt x="2037" y="35164"/>
                  <a:pt x="1991" y="35164"/>
                </a:cubicBezTo>
                <a:cubicBezTo>
                  <a:pt x="1959" y="35164"/>
                  <a:pt x="1927" y="35171"/>
                  <a:pt x="1901" y="35185"/>
                </a:cubicBezTo>
                <a:cubicBezTo>
                  <a:pt x="1837" y="35248"/>
                  <a:pt x="1837" y="35343"/>
                  <a:pt x="1869" y="35406"/>
                </a:cubicBezTo>
                <a:lnTo>
                  <a:pt x="5448" y="41012"/>
                </a:lnTo>
                <a:lnTo>
                  <a:pt x="1679" y="36831"/>
                </a:lnTo>
                <a:cubicBezTo>
                  <a:pt x="1659" y="36792"/>
                  <a:pt x="1616" y="36765"/>
                  <a:pt x="1570" y="36765"/>
                </a:cubicBezTo>
                <a:cubicBezTo>
                  <a:pt x="1542" y="36765"/>
                  <a:pt x="1513" y="36776"/>
                  <a:pt x="1489" y="36800"/>
                </a:cubicBezTo>
                <a:cubicBezTo>
                  <a:pt x="1426" y="36831"/>
                  <a:pt x="1394" y="36926"/>
                  <a:pt x="1457" y="36990"/>
                </a:cubicBezTo>
                <a:lnTo>
                  <a:pt x="7696" y="46237"/>
                </a:lnTo>
                <a:cubicBezTo>
                  <a:pt x="6678" y="44977"/>
                  <a:pt x="6394" y="44663"/>
                  <a:pt x="6362" y="44663"/>
                </a:cubicBezTo>
                <a:cubicBezTo>
                  <a:pt x="6330" y="44663"/>
                  <a:pt x="6543" y="44970"/>
                  <a:pt x="6532" y="44970"/>
                </a:cubicBezTo>
                <a:cubicBezTo>
                  <a:pt x="6520" y="44970"/>
                  <a:pt x="6205" y="44554"/>
                  <a:pt x="4846" y="42753"/>
                </a:cubicBezTo>
                <a:cubicBezTo>
                  <a:pt x="3896" y="41487"/>
                  <a:pt x="3072" y="40442"/>
                  <a:pt x="2534" y="39713"/>
                </a:cubicBezTo>
                <a:cubicBezTo>
                  <a:pt x="2091" y="39143"/>
                  <a:pt x="1837" y="38827"/>
                  <a:pt x="1711" y="38637"/>
                </a:cubicBezTo>
                <a:cubicBezTo>
                  <a:pt x="1679" y="38605"/>
                  <a:pt x="1647" y="38573"/>
                  <a:pt x="1616" y="38542"/>
                </a:cubicBezTo>
                <a:cubicBezTo>
                  <a:pt x="1568" y="38494"/>
                  <a:pt x="1536" y="38478"/>
                  <a:pt x="1509" y="38478"/>
                </a:cubicBezTo>
                <a:cubicBezTo>
                  <a:pt x="1481" y="38478"/>
                  <a:pt x="1457" y="38494"/>
                  <a:pt x="1426" y="38510"/>
                </a:cubicBezTo>
                <a:cubicBezTo>
                  <a:pt x="1394" y="38542"/>
                  <a:pt x="1362" y="38573"/>
                  <a:pt x="1362" y="38605"/>
                </a:cubicBezTo>
                <a:cubicBezTo>
                  <a:pt x="1362" y="38637"/>
                  <a:pt x="1362" y="38700"/>
                  <a:pt x="1394" y="38732"/>
                </a:cubicBezTo>
                <a:cubicBezTo>
                  <a:pt x="6841" y="46079"/>
                  <a:pt x="3611" y="42025"/>
                  <a:pt x="6556" y="46364"/>
                </a:cubicBezTo>
                <a:lnTo>
                  <a:pt x="1806" y="40948"/>
                </a:lnTo>
                <a:cubicBezTo>
                  <a:pt x="1786" y="40909"/>
                  <a:pt x="1742" y="40882"/>
                  <a:pt x="1697" y="40882"/>
                </a:cubicBezTo>
                <a:cubicBezTo>
                  <a:pt x="1669" y="40882"/>
                  <a:pt x="1640" y="40892"/>
                  <a:pt x="1616" y="40917"/>
                </a:cubicBezTo>
                <a:cubicBezTo>
                  <a:pt x="1552" y="40917"/>
                  <a:pt x="1552" y="40980"/>
                  <a:pt x="1521" y="41012"/>
                </a:cubicBezTo>
                <a:cubicBezTo>
                  <a:pt x="1489" y="41265"/>
                  <a:pt x="3009" y="43482"/>
                  <a:pt x="4149" y="45002"/>
                </a:cubicBezTo>
                <a:cubicBezTo>
                  <a:pt x="2281" y="42658"/>
                  <a:pt x="1806" y="42278"/>
                  <a:pt x="1394" y="41867"/>
                </a:cubicBezTo>
                <a:cubicBezTo>
                  <a:pt x="1362" y="41803"/>
                  <a:pt x="1331" y="41740"/>
                  <a:pt x="1299" y="41708"/>
                </a:cubicBezTo>
                <a:lnTo>
                  <a:pt x="1267" y="41708"/>
                </a:lnTo>
                <a:cubicBezTo>
                  <a:pt x="1204" y="41661"/>
                  <a:pt x="1164" y="41645"/>
                  <a:pt x="1137" y="41645"/>
                </a:cubicBezTo>
                <a:cubicBezTo>
                  <a:pt x="1109" y="41645"/>
                  <a:pt x="1093" y="41661"/>
                  <a:pt x="1077" y="41677"/>
                </a:cubicBezTo>
                <a:cubicBezTo>
                  <a:pt x="1046" y="41708"/>
                  <a:pt x="1014" y="41740"/>
                  <a:pt x="1014" y="41772"/>
                </a:cubicBezTo>
                <a:cubicBezTo>
                  <a:pt x="1014" y="41803"/>
                  <a:pt x="1046" y="41898"/>
                  <a:pt x="1046" y="41898"/>
                </a:cubicBezTo>
                <a:lnTo>
                  <a:pt x="3737" y="45065"/>
                </a:lnTo>
                <a:lnTo>
                  <a:pt x="3737" y="45065"/>
                </a:lnTo>
                <a:lnTo>
                  <a:pt x="317" y="42848"/>
                </a:lnTo>
                <a:cubicBezTo>
                  <a:pt x="317" y="42848"/>
                  <a:pt x="286" y="42785"/>
                  <a:pt x="286" y="42753"/>
                </a:cubicBezTo>
                <a:lnTo>
                  <a:pt x="254" y="42785"/>
                </a:lnTo>
                <a:cubicBezTo>
                  <a:pt x="174" y="42725"/>
                  <a:pt x="131" y="42703"/>
                  <a:pt x="103" y="42703"/>
                </a:cubicBezTo>
                <a:cubicBezTo>
                  <a:pt x="87" y="42703"/>
                  <a:pt x="75" y="42710"/>
                  <a:pt x="64" y="42722"/>
                </a:cubicBezTo>
                <a:cubicBezTo>
                  <a:pt x="32" y="42753"/>
                  <a:pt x="0" y="42785"/>
                  <a:pt x="0" y="42817"/>
                </a:cubicBezTo>
                <a:cubicBezTo>
                  <a:pt x="0" y="42880"/>
                  <a:pt x="0" y="42912"/>
                  <a:pt x="32" y="42943"/>
                </a:cubicBezTo>
                <a:cubicBezTo>
                  <a:pt x="127" y="43038"/>
                  <a:pt x="222" y="43133"/>
                  <a:pt x="222" y="43133"/>
                </a:cubicBezTo>
                <a:cubicBezTo>
                  <a:pt x="222" y="43133"/>
                  <a:pt x="4656" y="46174"/>
                  <a:pt x="4878" y="46427"/>
                </a:cubicBezTo>
                <a:cubicBezTo>
                  <a:pt x="4971" y="46521"/>
                  <a:pt x="5021" y="46548"/>
                  <a:pt x="5058" y="46548"/>
                </a:cubicBezTo>
                <a:cubicBezTo>
                  <a:pt x="5084" y="46548"/>
                  <a:pt x="5105" y="46535"/>
                  <a:pt x="5131" y="46522"/>
                </a:cubicBezTo>
                <a:cubicBezTo>
                  <a:pt x="5163" y="46522"/>
                  <a:pt x="5163" y="46459"/>
                  <a:pt x="5194" y="46427"/>
                </a:cubicBezTo>
                <a:cubicBezTo>
                  <a:pt x="5194" y="46237"/>
                  <a:pt x="4022" y="44400"/>
                  <a:pt x="2534" y="42342"/>
                </a:cubicBezTo>
                <a:lnTo>
                  <a:pt x="2534" y="42342"/>
                </a:lnTo>
                <a:lnTo>
                  <a:pt x="7791" y="48454"/>
                </a:lnTo>
                <a:cubicBezTo>
                  <a:pt x="7828" y="48491"/>
                  <a:pt x="7876" y="48506"/>
                  <a:pt x="7922" y="48506"/>
                </a:cubicBezTo>
                <a:cubicBezTo>
                  <a:pt x="7955" y="48506"/>
                  <a:pt x="7987" y="48499"/>
                  <a:pt x="8013" y="48486"/>
                </a:cubicBezTo>
                <a:cubicBezTo>
                  <a:pt x="8044" y="48454"/>
                  <a:pt x="8076" y="48391"/>
                  <a:pt x="8076" y="48359"/>
                </a:cubicBezTo>
                <a:cubicBezTo>
                  <a:pt x="8139" y="48011"/>
                  <a:pt x="7664" y="47060"/>
                  <a:pt x="4244" y="42342"/>
                </a:cubicBezTo>
                <a:lnTo>
                  <a:pt x="4244" y="42342"/>
                </a:lnTo>
                <a:cubicBezTo>
                  <a:pt x="9628" y="49341"/>
                  <a:pt x="8773" y="48074"/>
                  <a:pt x="9248" y="48391"/>
                </a:cubicBezTo>
                <a:lnTo>
                  <a:pt x="9280" y="48391"/>
                </a:lnTo>
                <a:cubicBezTo>
                  <a:pt x="9340" y="48451"/>
                  <a:pt x="9387" y="48473"/>
                  <a:pt x="9422" y="48473"/>
                </a:cubicBezTo>
                <a:cubicBezTo>
                  <a:pt x="9442" y="48473"/>
                  <a:pt x="9458" y="48465"/>
                  <a:pt x="9470" y="48454"/>
                </a:cubicBezTo>
                <a:cubicBezTo>
                  <a:pt x="9501" y="48422"/>
                  <a:pt x="9533" y="48391"/>
                  <a:pt x="9533" y="48327"/>
                </a:cubicBezTo>
                <a:cubicBezTo>
                  <a:pt x="9533" y="48296"/>
                  <a:pt x="9533" y="48264"/>
                  <a:pt x="9501" y="48232"/>
                </a:cubicBezTo>
                <a:lnTo>
                  <a:pt x="1964" y="37433"/>
                </a:lnTo>
                <a:lnTo>
                  <a:pt x="10040" y="47409"/>
                </a:lnTo>
                <a:cubicBezTo>
                  <a:pt x="10055" y="47440"/>
                  <a:pt x="10087" y="47456"/>
                  <a:pt x="10123" y="47456"/>
                </a:cubicBezTo>
                <a:cubicBezTo>
                  <a:pt x="10158" y="47456"/>
                  <a:pt x="10198" y="47440"/>
                  <a:pt x="10230" y="47409"/>
                </a:cubicBezTo>
                <a:cubicBezTo>
                  <a:pt x="10325" y="47377"/>
                  <a:pt x="10325" y="47282"/>
                  <a:pt x="10261" y="47219"/>
                </a:cubicBezTo>
                <a:lnTo>
                  <a:pt x="3136" y="36831"/>
                </a:lnTo>
                <a:lnTo>
                  <a:pt x="3136" y="36831"/>
                </a:lnTo>
                <a:lnTo>
                  <a:pt x="10895" y="46490"/>
                </a:lnTo>
                <a:cubicBezTo>
                  <a:pt x="10914" y="46530"/>
                  <a:pt x="10958" y="46557"/>
                  <a:pt x="11004" y="46557"/>
                </a:cubicBezTo>
                <a:cubicBezTo>
                  <a:pt x="11032" y="46557"/>
                  <a:pt x="11060" y="46546"/>
                  <a:pt x="11085" y="46522"/>
                </a:cubicBezTo>
                <a:cubicBezTo>
                  <a:pt x="11148" y="46490"/>
                  <a:pt x="11180" y="46395"/>
                  <a:pt x="11116" y="46332"/>
                </a:cubicBezTo>
                <a:cubicBezTo>
                  <a:pt x="6239" y="39618"/>
                  <a:pt x="6999" y="40378"/>
                  <a:pt x="2597" y="34171"/>
                </a:cubicBezTo>
                <a:lnTo>
                  <a:pt x="2597" y="34171"/>
                </a:lnTo>
                <a:lnTo>
                  <a:pt x="12446" y="46585"/>
                </a:lnTo>
                <a:cubicBezTo>
                  <a:pt x="12486" y="46625"/>
                  <a:pt x="12525" y="46652"/>
                  <a:pt x="12571" y="46652"/>
                </a:cubicBezTo>
                <a:cubicBezTo>
                  <a:pt x="12600" y="46652"/>
                  <a:pt x="12632" y="46641"/>
                  <a:pt x="12668" y="46617"/>
                </a:cubicBezTo>
                <a:cubicBezTo>
                  <a:pt x="12700" y="46585"/>
                  <a:pt x="12700" y="46554"/>
                  <a:pt x="12731" y="46522"/>
                </a:cubicBezTo>
                <a:cubicBezTo>
                  <a:pt x="12731" y="46490"/>
                  <a:pt x="12700" y="46459"/>
                  <a:pt x="12700" y="46395"/>
                </a:cubicBezTo>
                <a:cubicBezTo>
                  <a:pt x="12035" y="44970"/>
                  <a:pt x="12858" y="45604"/>
                  <a:pt x="5796" y="35945"/>
                </a:cubicBezTo>
                <a:lnTo>
                  <a:pt x="5796" y="35945"/>
                </a:lnTo>
                <a:cubicBezTo>
                  <a:pt x="7674" y="38419"/>
                  <a:pt x="9918" y="41428"/>
                  <a:pt x="12050" y="44282"/>
                </a:cubicBezTo>
                <a:lnTo>
                  <a:pt x="12050" y="44282"/>
                </a:lnTo>
                <a:cubicBezTo>
                  <a:pt x="11923" y="44110"/>
                  <a:pt x="11874" y="44040"/>
                  <a:pt x="11880" y="44040"/>
                </a:cubicBezTo>
                <a:lnTo>
                  <a:pt x="11880" y="44040"/>
                </a:lnTo>
                <a:cubicBezTo>
                  <a:pt x="11907" y="44040"/>
                  <a:pt x="12880" y="45234"/>
                  <a:pt x="13113" y="45234"/>
                </a:cubicBezTo>
                <a:cubicBezTo>
                  <a:pt x="13125" y="45234"/>
                  <a:pt x="13135" y="45230"/>
                  <a:pt x="13143" y="45224"/>
                </a:cubicBezTo>
                <a:cubicBezTo>
                  <a:pt x="13175" y="45192"/>
                  <a:pt x="13206" y="45160"/>
                  <a:pt x="13206" y="45129"/>
                </a:cubicBezTo>
                <a:cubicBezTo>
                  <a:pt x="13302" y="44685"/>
                  <a:pt x="8678" y="37750"/>
                  <a:pt x="2059" y="28692"/>
                </a:cubicBezTo>
                <a:lnTo>
                  <a:pt x="2059" y="28692"/>
                </a:lnTo>
                <a:lnTo>
                  <a:pt x="13935" y="44495"/>
                </a:lnTo>
                <a:cubicBezTo>
                  <a:pt x="13972" y="44532"/>
                  <a:pt x="14020" y="44548"/>
                  <a:pt x="14066" y="44548"/>
                </a:cubicBezTo>
                <a:cubicBezTo>
                  <a:pt x="14099" y="44548"/>
                  <a:pt x="14130" y="44540"/>
                  <a:pt x="14157" y="44527"/>
                </a:cubicBezTo>
                <a:cubicBezTo>
                  <a:pt x="14188" y="44495"/>
                  <a:pt x="14220" y="44432"/>
                  <a:pt x="14220" y="44400"/>
                </a:cubicBezTo>
                <a:cubicBezTo>
                  <a:pt x="14283" y="43989"/>
                  <a:pt x="11306" y="39682"/>
                  <a:pt x="7411" y="34298"/>
                </a:cubicBezTo>
                <a:lnTo>
                  <a:pt x="7411" y="34298"/>
                </a:lnTo>
                <a:cubicBezTo>
                  <a:pt x="13302" y="42025"/>
                  <a:pt x="14853" y="43925"/>
                  <a:pt x="15328" y="44369"/>
                </a:cubicBezTo>
                <a:lnTo>
                  <a:pt x="15392" y="44400"/>
                </a:lnTo>
                <a:cubicBezTo>
                  <a:pt x="15455" y="44448"/>
                  <a:pt x="15495" y="44464"/>
                  <a:pt x="15522" y="44464"/>
                </a:cubicBezTo>
                <a:cubicBezTo>
                  <a:pt x="15550" y="44464"/>
                  <a:pt x="15566" y="44448"/>
                  <a:pt x="15582" y="44432"/>
                </a:cubicBezTo>
                <a:cubicBezTo>
                  <a:pt x="15645" y="44400"/>
                  <a:pt x="15677" y="44305"/>
                  <a:pt x="15613" y="44242"/>
                </a:cubicBezTo>
                <a:lnTo>
                  <a:pt x="7291" y="31963"/>
                </a:lnTo>
                <a:lnTo>
                  <a:pt x="7291" y="31963"/>
                </a:lnTo>
                <a:cubicBezTo>
                  <a:pt x="6579" y="31029"/>
                  <a:pt x="4279" y="27991"/>
                  <a:pt x="4283" y="27991"/>
                </a:cubicBezTo>
                <a:lnTo>
                  <a:pt x="4283" y="27991"/>
                </a:lnTo>
                <a:cubicBezTo>
                  <a:pt x="4283" y="27991"/>
                  <a:pt x="4385" y="28125"/>
                  <a:pt x="4624" y="28439"/>
                </a:cubicBezTo>
                <a:cubicBezTo>
                  <a:pt x="7474" y="32176"/>
                  <a:pt x="10325" y="35881"/>
                  <a:pt x="12478" y="38668"/>
                </a:cubicBezTo>
                <a:cubicBezTo>
                  <a:pt x="15654" y="42775"/>
                  <a:pt x="16084" y="43355"/>
                  <a:pt x="16245" y="43355"/>
                </a:cubicBezTo>
                <a:cubicBezTo>
                  <a:pt x="16270" y="43355"/>
                  <a:pt x="16289" y="43341"/>
                  <a:pt x="16310" y="43324"/>
                </a:cubicBezTo>
                <a:cubicBezTo>
                  <a:pt x="16342" y="43324"/>
                  <a:pt x="16342" y="43260"/>
                  <a:pt x="16373" y="43229"/>
                </a:cubicBezTo>
                <a:cubicBezTo>
                  <a:pt x="16405" y="42880"/>
                  <a:pt x="12890" y="37908"/>
                  <a:pt x="8646" y="32018"/>
                </a:cubicBezTo>
                <a:lnTo>
                  <a:pt x="8646" y="32018"/>
                </a:lnTo>
                <a:cubicBezTo>
                  <a:pt x="15592" y="41182"/>
                  <a:pt x="16702" y="42331"/>
                  <a:pt x="17007" y="42331"/>
                </a:cubicBezTo>
                <a:cubicBezTo>
                  <a:pt x="17033" y="42331"/>
                  <a:pt x="17053" y="42323"/>
                  <a:pt x="17070" y="42310"/>
                </a:cubicBezTo>
                <a:cubicBezTo>
                  <a:pt x="17102" y="42278"/>
                  <a:pt x="17133" y="42247"/>
                  <a:pt x="17133" y="42215"/>
                </a:cubicBezTo>
                <a:cubicBezTo>
                  <a:pt x="17133" y="42057"/>
                  <a:pt x="16658" y="41328"/>
                  <a:pt x="5986" y="26602"/>
                </a:cubicBezTo>
                <a:cubicBezTo>
                  <a:pt x="5068" y="25336"/>
                  <a:pt x="4149" y="24069"/>
                  <a:pt x="3262" y="22834"/>
                </a:cubicBezTo>
                <a:lnTo>
                  <a:pt x="3262" y="22834"/>
                </a:lnTo>
                <a:cubicBezTo>
                  <a:pt x="4593" y="24576"/>
                  <a:pt x="6018" y="26444"/>
                  <a:pt x="7443" y="28281"/>
                </a:cubicBezTo>
                <a:cubicBezTo>
                  <a:pt x="15613" y="38953"/>
                  <a:pt x="17545" y="41360"/>
                  <a:pt x="18084" y="41867"/>
                </a:cubicBezTo>
                <a:cubicBezTo>
                  <a:pt x="18189" y="41951"/>
                  <a:pt x="18238" y="41979"/>
                  <a:pt x="18269" y="41979"/>
                </a:cubicBezTo>
                <a:cubicBezTo>
                  <a:pt x="18284" y="41979"/>
                  <a:pt x="18295" y="41972"/>
                  <a:pt x="18305" y="41962"/>
                </a:cubicBezTo>
                <a:cubicBezTo>
                  <a:pt x="18337" y="41930"/>
                  <a:pt x="18369" y="41898"/>
                  <a:pt x="18369" y="41867"/>
                </a:cubicBezTo>
                <a:cubicBezTo>
                  <a:pt x="18369" y="41772"/>
                  <a:pt x="18400" y="41645"/>
                  <a:pt x="5099" y="23214"/>
                </a:cubicBezTo>
                <a:lnTo>
                  <a:pt x="5099" y="23214"/>
                </a:lnTo>
                <a:lnTo>
                  <a:pt x="17355" y="39017"/>
                </a:lnTo>
                <a:cubicBezTo>
                  <a:pt x="17392" y="39054"/>
                  <a:pt x="17440" y="39069"/>
                  <a:pt x="17486" y="39069"/>
                </a:cubicBezTo>
                <a:cubicBezTo>
                  <a:pt x="17519" y="39069"/>
                  <a:pt x="17551" y="39061"/>
                  <a:pt x="17577" y="39048"/>
                </a:cubicBezTo>
                <a:cubicBezTo>
                  <a:pt x="17640" y="38985"/>
                  <a:pt x="17640" y="38890"/>
                  <a:pt x="17608" y="38827"/>
                </a:cubicBezTo>
                <a:cubicBezTo>
                  <a:pt x="12066" y="31384"/>
                  <a:pt x="6271" y="23340"/>
                  <a:pt x="3104" y="18717"/>
                </a:cubicBezTo>
                <a:lnTo>
                  <a:pt x="3104" y="18717"/>
                </a:lnTo>
                <a:lnTo>
                  <a:pt x="17197" y="36863"/>
                </a:lnTo>
                <a:cubicBezTo>
                  <a:pt x="17216" y="36902"/>
                  <a:pt x="17260" y="36929"/>
                  <a:pt x="17306" y="36929"/>
                </a:cubicBezTo>
                <a:cubicBezTo>
                  <a:pt x="17334" y="36929"/>
                  <a:pt x="17363" y="36919"/>
                  <a:pt x="17387" y="36895"/>
                </a:cubicBezTo>
                <a:cubicBezTo>
                  <a:pt x="17450" y="36863"/>
                  <a:pt x="17482" y="36768"/>
                  <a:pt x="17418" y="36705"/>
                </a:cubicBezTo>
                <a:lnTo>
                  <a:pt x="6968" y="21694"/>
                </a:lnTo>
                <a:lnTo>
                  <a:pt x="6968" y="21694"/>
                </a:lnTo>
                <a:cubicBezTo>
                  <a:pt x="9216" y="24544"/>
                  <a:pt x="14758" y="31511"/>
                  <a:pt x="15835" y="32904"/>
                </a:cubicBezTo>
                <a:cubicBezTo>
                  <a:pt x="17364" y="34855"/>
                  <a:pt x="17620" y="35182"/>
                  <a:pt x="17736" y="35182"/>
                </a:cubicBezTo>
                <a:cubicBezTo>
                  <a:pt x="17760" y="35182"/>
                  <a:pt x="17777" y="35169"/>
                  <a:pt x="17799" y="35153"/>
                </a:cubicBezTo>
                <a:cubicBezTo>
                  <a:pt x="17830" y="35121"/>
                  <a:pt x="17862" y="35090"/>
                  <a:pt x="17862" y="35058"/>
                </a:cubicBezTo>
                <a:cubicBezTo>
                  <a:pt x="17925" y="34710"/>
                  <a:pt x="15297" y="30973"/>
                  <a:pt x="10198" y="24005"/>
                </a:cubicBezTo>
                <a:lnTo>
                  <a:pt x="10198" y="24005"/>
                </a:lnTo>
                <a:cubicBezTo>
                  <a:pt x="13745" y="28471"/>
                  <a:pt x="14093" y="28629"/>
                  <a:pt x="17323" y="32778"/>
                </a:cubicBezTo>
                <a:cubicBezTo>
                  <a:pt x="17355" y="32809"/>
                  <a:pt x="17418" y="32841"/>
                  <a:pt x="17482" y="32841"/>
                </a:cubicBezTo>
                <a:cubicBezTo>
                  <a:pt x="17545" y="32809"/>
                  <a:pt x="17577" y="32778"/>
                  <a:pt x="17577" y="32714"/>
                </a:cubicBezTo>
                <a:cubicBezTo>
                  <a:pt x="17608" y="32683"/>
                  <a:pt x="17608" y="32683"/>
                  <a:pt x="17545" y="32588"/>
                </a:cubicBezTo>
                <a:lnTo>
                  <a:pt x="17577" y="32588"/>
                </a:lnTo>
                <a:cubicBezTo>
                  <a:pt x="17577" y="32588"/>
                  <a:pt x="17513" y="32524"/>
                  <a:pt x="17450" y="32429"/>
                </a:cubicBezTo>
                <a:cubicBezTo>
                  <a:pt x="16975" y="31701"/>
                  <a:pt x="15835" y="30118"/>
                  <a:pt x="11560" y="23910"/>
                </a:cubicBezTo>
                <a:cubicBezTo>
                  <a:pt x="11002" y="23200"/>
                  <a:pt x="10596" y="22656"/>
                  <a:pt x="10628" y="22656"/>
                </a:cubicBezTo>
                <a:cubicBezTo>
                  <a:pt x="10688" y="22656"/>
                  <a:pt x="12328" y="24618"/>
                  <a:pt x="17513" y="31131"/>
                </a:cubicBezTo>
                <a:cubicBezTo>
                  <a:pt x="17533" y="31170"/>
                  <a:pt x="17577" y="31197"/>
                  <a:pt x="17622" y="31197"/>
                </a:cubicBezTo>
                <a:cubicBezTo>
                  <a:pt x="17650" y="31197"/>
                  <a:pt x="17679" y="31187"/>
                  <a:pt x="17704" y="31163"/>
                </a:cubicBezTo>
                <a:cubicBezTo>
                  <a:pt x="17767" y="31131"/>
                  <a:pt x="17799" y="31036"/>
                  <a:pt x="17735" y="30973"/>
                </a:cubicBezTo>
                <a:cubicBezTo>
                  <a:pt x="13935" y="25811"/>
                  <a:pt x="13872" y="25367"/>
                  <a:pt x="11180" y="21535"/>
                </a:cubicBezTo>
                <a:lnTo>
                  <a:pt x="11180" y="21535"/>
                </a:lnTo>
                <a:lnTo>
                  <a:pt x="16912" y="28534"/>
                </a:lnTo>
                <a:cubicBezTo>
                  <a:pt x="16931" y="28573"/>
                  <a:pt x="16975" y="28600"/>
                  <a:pt x="17021" y="28600"/>
                </a:cubicBezTo>
                <a:cubicBezTo>
                  <a:pt x="17049" y="28600"/>
                  <a:pt x="17078" y="28590"/>
                  <a:pt x="17102" y="28566"/>
                </a:cubicBezTo>
                <a:cubicBezTo>
                  <a:pt x="17197" y="28534"/>
                  <a:pt x="17197" y="28439"/>
                  <a:pt x="17133" y="28376"/>
                </a:cubicBezTo>
                <a:lnTo>
                  <a:pt x="13080" y="22200"/>
                </a:lnTo>
                <a:lnTo>
                  <a:pt x="13080" y="22200"/>
                </a:lnTo>
                <a:cubicBezTo>
                  <a:pt x="13080" y="22201"/>
                  <a:pt x="16563" y="25937"/>
                  <a:pt x="16753" y="26159"/>
                </a:cubicBezTo>
                <a:cubicBezTo>
                  <a:pt x="16785" y="26159"/>
                  <a:pt x="16785" y="26191"/>
                  <a:pt x="16785" y="26191"/>
                </a:cubicBezTo>
                <a:cubicBezTo>
                  <a:pt x="16873" y="26261"/>
                  <a:pt x="16921" y="26282"/>
                  <a:pt x="16953" y="26282"/>
                </a:cubicBezTo>
                <a:cubicBezTo>
                  <a:pt x="16978" y="26282"/>
                  <a:pt x="16993" y="26268"/>
                  <a:pt x="17007" y="26254"/>
                </a:cubicBezTo>
                <a:cubicBezTo>
                  <a:pt x="17038" y="26222"/>
                  <a:pt x="17070" y="26191"/>
                  <a:pt x="17070" y="26159"/>
                </a:cubicBezTo>
                <a:cubicBezTo>
                  <a:pt x="17070" y="26127"/>
                  <a:pt x="17070" y="26127"/>
                  <a:pt x="17007" y="26032"/>
                </a:cubicBezTo>
                <a:lnTo>
                  <a:pt x="17038" y="26001"/>
                </a:lnTo>
                <a:cubicBezTo>
                  <a:pt x="17038" y="26001"/>
                  <a:pt x="17007" y="26001"/>
                  <a:pt x="17007" y="25969"/>
                </a:cubicBezTo>
                <a:cubicBezTo>
                  <a:pt x="16658" y="25431"/>
                  <a:pt x="15613" y="23625"/>
                  <a:pt x="14030" y="21060"/>
                </a:cubicBezTo>
                <a:lnTo>
                  <a:pt x="14030" y="21060"/>
                </a:lnTo>
                <a:cubicBezTo>
                  <a:pt x="15740" y="23214"/>
                  <a:pt x="16722" y="23910"/>
                  <a:pt x="17133" y="24291"/>
                </a:cubicBezTo>
                <a:cubicBezTo>
                  <a:pt x="17227" y="24384"/>
                  <a:pt x="17277" y="24411"/>
                  <a:pt x="17308" y="24411"/>
                </a:cubicBezTo>
                <a:cubicBezTo>
                  <a:pt x="17329" y="24411"/>
                  <a:pt x="17342" y="24398"/>
                  <a:pt x="17355" y="24386"/>
                </a:cubicBezTo>
                <a:cubicBezTo>
                  <a:pt x="17418" y="24354"/>
                  <a:pt x="17418" y="24322"/>
                  <a:pt x="17418" y="24291"/>
                </a:cubicBezTo>
                <a:cubicBezTo>
                  <a:pt x="17450" y="24164"/>
                  <a:pt x="11339" y="16279"/>
                  <a:pt x="11338" y="16278"/>
                </a:cubicBezTo>
                <a:lnTo>
                  <a:pt x="11338" y="16278"/>
                </a:lnTo>
                <a:lnTo>
                  <a:pt x="17260" y="22739"/>
                </a:lnTo>
                <a:cubicBezTo>
                  <a:pt x="17297" y="22776"/>
                  <a:pt x="17345" y="22791"/>
                  <a:pt x="17391" y="22791"/>
                </a:cubicBezTo>
                <a:cubicBezTo>
                  <a:pt x="17424" y="22791"/>
                  <a:pt x="17456" y="22784"/>
                  <a:pt x="17482" y="22770"/>
                </a:cubicBezTo>
                <a:cubicBezTo>
                  <a:pt x="17513" y="22739"/>
                  <a:pt x="17545" y="22707"/>
                  <a:pt x="17545" y="22675"/>
                </a:cubicBezTo>
                <a:cubicBezTo>
                  <a:pt x="17577" y="22422"/>
                  <a:pt x="15708" y="19445"/>
                  <a:pt x="14537" y="17798"/>
                </a:cubicBezTo>
                <a:lnTo>
                  <a:pt x="14537" y="17798"/>
                </a:lnTo>
                <a:cubicBezTo>
                  <a:pt x="15279" y="18676"/>
                  <a:pt x="15441" y="18854"/>
                  <a:pt x="15452" y="18854"/>
                </a:cubicBezTo>
                <a:cubicBezTo>
                  <a:pt x="15460" y="18854"/>
                  <a:pt x="15397" y="18772"/>
                  <a:pt x="15400" y="18772"/>
                </a:cubicBezTo>
                <a:lnTo>
                  <a:pt x="15400" y="18772"/>
                </a:lnTo>
                <a:cubicBezTo>
                  <a:pt x="15404" y="18772"/>
                  <a:pt x="15662" y="19096"/>
                  <a:pt x="17228" y="21029"/>
                </a:cubicBezTo>
                <a:cubicBezTo>
                  <a:pt x="17248" y="21068"/>
                  <a:pt x="17292" y="21095"/>
                  <a:pt x="17337" y="21095"/>
                </a:cubicBezTo>
                <a:cubicBezTo>
                  <a:pt x="17365" y="21095"/>
                  <a:pt x="17394" y="21084"/>
                  <a:pt x="17418" y="21060"/>
                </a:cubicBezTo>
                <a:cubicBezTo>
                  <a:pt x="17482" y="20997"/>
                  <a:pt x="17513" y="20902"/>
                  <a:pt x="17450" y="20839"/>
                </a:cubicBezTo>
                <a:cubicBezTo>
                  <a:pt x="16092" y="18983"/>
                  <a:pt x="15103" y="17601"/>
                  <a:pt x="15183" y="17601"/>
                </a:cubicBezTo>
                <a:cubicBezTo>
                  <a:pt x="15235" y="17601"/>
                  <a:pt x="15746" y="18194"/>
                  <a:pt x="16912" y="19635"/>
                </a:cubicBezTo>
                <a:cubicBezTo>
                  <a:pt x="16930" y="19672"/>
                  <a:pt x="16971" y="19688"/>
                  <a:pt x="17014" y="19688"/>
                </a:cubicBezTo>
                <a:cubicBezTo>
                  <a:pt x="17044" y="19688"/>
                  <a:pt x="17076" y="19680"/>
                  <a:pt x="17102" y="19667"/>
                </a:cubicBezTo>
                <a:cubicBezTo>
                  <a:pt x="17165" y="19604"/>
                  <a:pt x="17197" y="19509"/>
                  <a:pt x="17133" y="19445"/>
                </a:cubicBezTo>
                <a:lnTo>
                  <a:pt x="16025" y="17482"/>
                </a:lnTo>
                <a:lnTo>
                  <a:pt x="16025" y="17482"/>
                </a:lnTo>
                <a:cubicBezTo>
                  <a:pt x="16025" y="17482"/>
                  <a:pt x="16215" y="17513"/>
                  <a:pt x="16595" y="17608"/>
                </a:cubicBezTo>
                <a:cubicBezTo>
                  <a:pt x="16634" y="17615"/>
                  <a:pt x="16672" y="17618"/>
                  <a:pt x="16709" y="17618"/>
                </a:cubicBezTo>
                <a:cubicBezTo>
                  <a:pt x="17042" y="17618"/>
                  <a:pt x="17317" y="17370"/>
                  <a:pt x="17260" y="16943"/>
                </a:cubicBezTo>
                <a:cubicBezTo>
                  <a:pt x="17197" y="16500"/>
                  <a:pt x="15740" y="13713"/>
                  <a:pt x="15740" y="13713"/>
                </a:cubicBezTo>
                <a:lnTo>
                  <a:pt x="15740" y="13713"/>
                </a:lnTo>
                <a:lnTo>
                  <a:pt x="17038" y="14663"/>
                </a:lnTo>
                <a:cubicBezTo>
                  <a:pt x="17078" y="14702"/>
                  <a:pt x="17129" y="14729"/>
                  <a:pt x="17177" y="14729"/>
                </a:cubicBezTo>
                <a:cubicBezTo>
                  <a:pt x="17207" y="14729"/>
                  <a:pt x="17236" y="14719"/>
                  <a:pt x="17260" y="14695"/>
                </a:cubicBezTo>
                <a:cubicBezTo>
                  <a:pt x="17323" y="14631"/>
                  <a:pt x="17323" y="14568"/>
                  <a:pt x="17292" y="14473"/>
                </a:cubicBezTo>
                <a:cubicBezTo>
                  <a:pt x="15962" y="12668"/>
                  <a:pt x="16690" y="13270"/>
                  <a:pt x="14980" y="10926"/>
                </a:cubicBezTo>
                <a:lnTo>
                  <a:pt x="14980" y="10926"/>
                </a:lnTo>
                <a:lnTo>
                  <a:pt x="16880" y="12193"/>
                </a:lnTo>
                <a:cubicBezTo>
                  <a:pt x="16899" y="12230"/>
                  <a:pt x="16939" y="12245"/>
                  <a:pt x="16982" y="12245"/>
                </a:cubicBezTo>
                <a:cubicBezTo>
                  <a:pt x="17012" y="12245"/>
                  <a:pt x="17044" y="12238"/>
                  <a:pt x="17070" y="12225"/>
                </a:cubicBezTo>
                <a:cubicBezTo>
                  <a:pt x="17102" y="12193"/>
                  <a:pt x="17133" y="12161"/>
                  <a:pt x="17133" y="12098"/>
                </a:cubicBezTo>
                <a:cubicBezTo>
                  <a:pt x="17165" y="11971"/>
                  <a:pt x="15265" y="8931"/>
                  <a:pt x="15265" y="8931"/>
                </a:cubicBezTo>
                <a:lnTo>
                  <a:pt x="15265" y="8931"/>
                </a:lnTo>
                <a:cubicBezTo>
                  <a:pt x="15265" y="8931"/>
                  <a:pt x="16615" y="9793"/>
                  <a:pt x="16908" y="9793"/>
                </a:cubicBezTo>
                <a:cubicBezTo>
                  <a:pt x="16922" y="9793"/>
                  <a:pt x="16934" y="9791"/>
                  <a:pt x="16943" y="9786"/>
                </a:cubicBezTo>
                <a:cubicBezTo>
                  <a:pt x="16975" y="9754"/>
                  <a:pt x="16975" y="9723"/>
                  <a:pt x="17007" y="9691"/>
                </a:cubicBezTo>
                <a:cubicBezTo>
                  <a:pt x="17007" y="9596"/>
                  <a:pt x="14474" y="5891"/>
                  <a:pt x="14473" y="5891"/>
                </a:cubicBezTo>
                <a:lnTo>
                  <a:pt x="14473" y="5891"/>
                </a:lnTo>
                <a:lnTo>
                  <a:pt x="16753" y="7696"/>
                </a:lnTo>
                <a:cubicBezTo>
                  <a:pt x="16753" y="7696"/>
                  <a:pt x="16835" y="7737"/>
                  <a:pt x="16899" y="7737"/>
                </a:cubicBezTo>
                <a:cubicBezTo>
                  <a:pt x="16916" y="7737"/>
                  <a:pt x="16931" y="7734"/>
                  <a:pt x="16943" y="7728"/>
                </a:cubicBezTo>
                <a:cubicBezTo>
                  <a:pt x="17007" y="7664"/>
                  <a:pt x="17007" y="7569"/>
                  <a:pt x="16975" y="7506"/>
                </a:cubicBezTo>
                <a:lnTo>
                  <a:pt x="15233" y="4656"/>
                </a:lnTo>
                <a:lnTo>
                  <a:pt x="17323" y="6018"/>
                </a:lnTo>
                <a:cubicBezTo>
                  <a:pt x="17323" y="6018"/>
                  <a:pt x="17394" y="6032"/>
                  <a:pt x="17460" y="6032"/>
                </a:cubicBezTo>
                <a:cubicBezTo>
                  <a:pt x="17492" y="6032"/>
                  <a:pt x="17524" y="6028"/>
                  <a:pt x="17545" y="6018"/>
                </a:cubicBezTo>
                <a:cubicBezTo>
                  <a:pt x="17577" y="5954"/>
                  <a:pt x="17608" y="5859"/>
                  <a:pt x="17545" y="5796"/>
                </a:cubicBezTo>
                <a:cubicBezTo>
                  <a:pt x="16975" y="4972"/>
                  <a:pt x="16563" y="4244"/>
                  <a:pt x="16057" y="3516"/>
                </a:cubicBezTo>
                <a:lnTo>
                  <a:pt x="16057" y="3516"/>
                </a:lnTo>
                <a:lnTo>
                  <a:pt x="17418" y="4276"/>
                </a:lnTo>
                <a:cubicBezTo>
                  <a:pt x="17437" y="4285"/>
                  <a:pt x="17456" y="4289"/>
                  <a:pt x="17473" y="4289"/>
                </a:cubicBezTo>
                <a:cubicBezTo>
                  <a:pt x="17516" y="4289"/>
                  <a:pt x="17554" y="4266"/>
                  <a:pt x="17577" y="4244"/>
                </a:cubicBezTo>
                <a:cubicBezTo>
                  <a:pt x="17640" y="4181"/>
                  <a:pt x="17640" y="4086"/>
                  <a:pt x="17608" y="4054"/>
                </a:cubicBezTo>
                <a:cubicBezTo>
                  <a:pt x="17292" y="3611"/>
                  <a:pt x="16120" y="1141"/>
                  <a:pt x="15898" y="824"/>
                </a:cubicBezTo>
                <a:cubicBezTo>
                  <a:pt x="16057" y="824"/>
                  <a:pt x="16278" y="792"/>
                  <a:pt x="16437" y="792"/>
                </a:cubicBezTo>
                <a:cubicBezTo>
                  <a:pt x="17102" y="792"/>
                  <a:pt x="17102" y="792"/>
                  <a:pt x="17165" y="761"/>
                </a:cubicBezTo>
                <a:cubicBezTo>
                  <a:pt x="17197" y="729"/>
                  <a:pt x="17197" y="697"/>
                  <a:pt x="17228" y="666"/>
                </a:cubicBezTo>
                <a:cubicBezTo>
                  <a:pt x="17228" y="602"/>
                  <a:pt x="17197" y="571"/>
                  <a:pt x="17133" y="444"/>
                </a:cubicBezTo>
                <a:lnTo>
                  <a:pt x="17038" y="507"/>
                </a:lnTo>
                <a:lnTo>
                  <a:pt x="17038" y="476"/>
                </a:lnTo>
                <a:lnTo>
                  <a:pt x="16880" y="476"/>
                </a:lnTo>
                <a:cubicBezTo>
                  <a:pt x="16753" y="507"/>
                  <a:pt x="16595" y="507"/>
                  <a:pt x="16437" y="507"/>
                </a:cubicBezTo>
                <a:cubicBezTo>
                  <a:pt x="15582" y="539"/>
                  <a:pt x="15582" y="539"/>
                  <a:pt x="15518" y="571"/>
                </a:cubicBezTo>
                <a:cubicBezTo>
                  <a:pt x="15487" y="571"/>
                  <a:pt x="15487" y="602"/>
                  <a:pt x="15455" y="666"/>
                </a:cubicBezTo>
                <a:cubicBezTo>
                  <a:pt x="15455" y="729"/>
                  <a:pt x="16183" y="2597"/>
                  <a:pt x="16975" y="3706"/>
                </a:cubicBezTo>
                <a:lnTo>
                  <a:pt x="13808" y="64"/>
                </a:lnTo>
                <a:cubicBezTo>
                  <a:pt x="13792" y="48"/>
                  <a:pt x="13769" y="40"/>
                  <a:pt x="13745" y="40"/>
                </a:cubicBezTo>
                <a:cubicBezTo>
                  <a:pt x="13721" y="40"/>
                  <a:pt x="13697" y="48"/>
                  <a:pt x="13682" y="64"/>
                </a:cubicBezTo>
                <a:cubicBezTo>
                  <a:pt x="13618" y="64"/>
                  <a:pt x="13587" y="127"/>
                  <a:pt x="13587" y="159"/>
                </a:cubicBezTo>
                <a:cubicBezTo>
                  <a:pt x="13587" y="222"/>
                  <a:pt x="13935" y="1552"/>
                  <a:pt x="15803" y="4181"/>
                </a:cubicBezTo>
                <a:cubicBezTo>
                  <a:pt x="14188" y="2914"/>
                  <a:pt x="11971" y="412"/>
                  <a:pt x="11686" y="222"/>
                </a:cubicBezTo>
                <a:lnTo>
                  <a:pt x="11623" y="159"/>
                </a:lnTo>
                <a:lnTo>
                  <a:pt x="11591" y="190"/>
                </a:lnTo>
                <a:cubicBezTo>
                  <a:pt x="11511" y="130"/>
                  <a:pt x="11469" y="108"/>
                  <a:pt x="11441" y="108"/>
                </a:cubicBezTo>
                <a:cubicBezTo>
                  <a:pt x="11425" y="108"/>
                  <a:pt x="11413" y="116"/>
                  <a:pt x="11401" y="127"/>
                </a:cubicBezTo>
                <a:cubicBezTo>
                  <a:pt x="11370" y="159"/>
                  <a:pt x="11370" y="190"/>
                  <a:pt x="11338" y="222"/>
                </a:cubicBezTo>
                <a:cubicBezTo>
                  <a:pt x="11338" y="254"/>
                  <a:pt x="11370" y="317"/>
                  <a:pt x="11370" y="349"/>
                </a:cubicBezTo>
                <a:lnTo>
                  <a:pt x="15645" y="6398"/>
                </a:lnTo>
                <a:cubicBezTo>
                  <a:pt x="12985" y="3674"/>
                  <a:pt x="10166" y="380"/>
                  <a:pt x="9818" y="127"/>
                </a:cubicBezTo>
                <a:cubicBezTo>
                  <a:pt x="9818" y="127"/>
                  <a:pt x="9818" y="127"/>
                  <a:pt x="9818" y="95"/>
                </a:cubicBezTo>
                <a:lnTo>
                  <a:pt x="9786" y="95"/>
                </a:lnTo>
                <a:cubicBezTo>
                  <a:pt x="9723" y="48"/>
                  <a:pt x="9683" y="32"/>
                  <a:pt x="9656" y="32"/>
                </a:cubicBezTo>
                <a:cubicBezTo>
                  <a:pt x="9628" y="32"/>
                  <a:pt x="9612" y="48"/>
                  <a:pt x="9596" y="64"/>
                </a:cubicBezTo>
                <a:cubicBezTo>
                  <a:pt x="9565" y="95"/>
                  <a:pt x="9533" y="127"/>
                  <a:pt x="9533" y="159"/>
                </a:cubicBezTo>
                <a:cubicBezTo>
                  <a:pt x="9533" y="190"/>
                  <a:pt x="9533" y="254"/>
                  <a:pt x="9565" y="285"/>
                </a:cubicBezTo>
                <a:cubicBezTo>
                  <a:pt x="10768" y="1964"/>
                  <a:pt x="14885" y="7253"/>
                  <a:pt x="15930" y="8709"/>
                </a:cubicBezTo>
                <a:cubicBezTo>
                  <a:pt x="15427" y="8143"/>
                  <a:pt x="8953" y="950"/>
                  <a:pt x="8682" y="950"/>
                </a:cubicBezTo>
                <a:cubicBezTo>
                  <a:pt x="8681" y="950"/>
                  <a:pt x="8679" y="950"/>
                  <a:pt x="8678" y="951"/>
                </a:cubicBezTo>
                <a:cubicBezTo>
                  <a:pt x="8646" y="982"/>
                  <a:pt x="8646" y="1014"/>
                  <a:pt x="8614" y="1046"/>
                </a:cubicBezTo>
                <a:cubicBezTo>
                  <a:pt x="8614" y="1141"/>
                  <a:pt x="14980" y="9406"/>
                  <a:pt x="16057" y="10895"/>
                </a:cubicBezTo>
                <a:lnTo>
                  <a:pt x="6588" y="32"/>
                </a:lnTo>
                <a:cubicBezTo>
                  <a:pt x="6524" y="0"/>
                  <a:pt x="6461" y="0"/>
                  <a:pt x="6429" y="0"/>
                </a:cubicBezTo>
                <a:close/>
              </a:path>
            </a:pathLst>
          </a:custGeom>
          <a:solidFill>
            <a:srgbClr val="D5A6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20"/>
          <p:cNvSpPr/>
          <p:nvPr/>
        </p:nvSpPr>
        <p:spPr>
          <a:xfrm>
            <a:off x="5930526" y="3267681"/>
            <a:ext cx="1213" cy="1449"/>
          </a:xfrm>
          <a:custGeom>
            <a:rect b="b" l="l" r="r" t="t"/>
            <a:pathLst>
              <a:path extrusionOk="0" h="49" w="41">
                <a:moveTo>
                  <a:pt x="5" y="1"/>
                </a:moveTo>
                <a:cubicBezTo>
                  <a:pt x="1" y="1"/>
                  <a:pt x="9" y="17"/>
                  <a:pt x="40" y="48"/>
                </a:cubicBezTo>
                <a:cubicBezTo>
                  <a:pt x="25" y="17"/>
                  <a:pt x="9" y="1"/>
                  <a:pt x="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20"/>
          <p:cNvSpPr/>
          <p:nvPr/>
        </p:nvSpPr>
        <p:spPr>
          <a:xfrm>
            <a:off x="3601950" y="1682217"/>
            <a:ext cx="695100" cy="637035"/>
          </a:xfrm>
          <a:custGeom>
            <a:rect b="b" l="l" r="r" t="t"/>
            <a:pathLst>
              <a:path extrusionOk="0" h="21536" w="23499">
                <a:moveTo>
                  <a:pt x="19287" y="539"/>
                </a:moveTo>
                <a:cubicBezTo>
                  <a:pt x="20775" y="1077"/>
                  <a:pt x="22169" y="2344"/>
                  <a:pt x="22897" y="3737"/>
                </a:cubicBezTo>
                <a:cubicBezTo>
                  <a:pt x="21314" y="3199"/>
                  <a:pt x="20047" y="2059"/>
                  <a:pt x="19287" y="539"/>
                </a:cubicBezTo>
                <a:close/>
                <a:moveTo>
                  <a:pt x="18907" y="729"/>
                </a:moveTo>
                <a:cubicBezTo>
                  <a:pt x="19572" y="2407"/>
                  <a:pt x="21029" y="3737"/>
                  <a:pt x="22802" y="4276"/>
                </a:cubicBezTo>
                <a:cubicBezTo>
                  <a:pt x="22359" y="4782"/>
                  <a:pt x="21947" y="5226"/>
                  <a:pt x="21567" y="5701"/>
                </a:cubicBezTo>
                <a:cubicBezTo>
                  <a:pt x="21282" y="5257"/>
                  <a:pt x="20807" y="4814"/>
                  <a:pt x="20427" y="4466"/>
                </a:cubicBezTo>
                <a:cubicBezTo>
                  <a:pt x="20269" y="4339"/>
                  <a:pt x="20142" y="4212"/>
                  <a:pt x="20047" y="4086"/>
                </a:cubicBezTo>
                <a:cubicBezTo>
                  <a:pt x="19984" y="4054"/>
                  <a:pt x="19920" y="3991"/>
                  <a:pt x="19857" y="3896"/>
                </a:cubicBezTo>
                <a:cubicBezTo>
                  <a:pt x="19414" y="3421"/>
                  <a:pt x="18464" y="2407"/>
                  <a:pt x="17608" y="1932"/>
                </a:cubicBezTo>
                <a:cubicBezTo>
                  <a:pt x="17703" y="1837"/>
                  <a:pt x="17830" y="1742"/>
                  <a:pt x="17925" y="1615"/>
                </a:cubicBezTo>
                <a:cubicBezTo>
                  <a:pt x="18052" y="1520"/>
                  <a:pt x="18147" y="1394"/>
                  <a:pt x="18273" y="1299"/>
                </a:cubicBezTo>
                <a:cubicBezTo>
                  <a:pt x="18337" y="1235"/>
                  <a:pt x="18432" y="1140"/>
                  <a:pt x="18527" y="1077"/>
                </a:cubicBezTo>
                <a:cubicBezTo>
                  <a:pt x="18654" y="982"/>
                  <a:pt x="18780" y="855"/>
                  <a:pt x="18907" y="729"/>
                </a:cubicBezTo>
                <a:close/>
                <a:moveTo>
                  <a:pt x="16912" y="2376"/>
                </a:moveTo>
                <a:cubicBezTo>
                  <a:pt x="17608" y="2376"/>
                  <a:pt x="18400" y="3199"/>
                  <a:pt x="18939" y="3769"/>
                </a:cubicBezTo>
                <a:cubicBezTo>
                  <a:pt x="19034" y="3864"/>
                  <a:pt x="19129" y="3991"/>
                  <a:pt x="19224" y="4086"/>
                </a:cubicBezTo>
                <a:cubicBezTo>
                  <a:pt x="19540" y="4371"/>
                  <a:pt x="19889" y="4719"/>
                  <a:pt x="20205" y="5036"/>
                </a:cubicBezTo>
                <a:cubicBezTo>
                  <a:pt x="20395" y="5226"/>
                  <a:pt x="20554" y="5416"/>
                  <a:pt x="20744" y="5637"/>
                </a:cubicBezTo>
                <a:cubicBezTo>
                  <a:pt x="20997" y="5796"/>
                  <a:pt x="21124" y="5986"/>
                  <a:pt x="21124" y="6176"/>
                </a:cubicBezTo>
                <a:cubicBezTo>
                  <a:pt x="21155" y="6366"/>
                  <a:pt x="21060" y="6587"/>
                  <a:pt x="20902" y="6841"/>
                </a:cubicBezTo>
                <a:cubicBezTo>
                  <a:pt x="20554" y="6144"/>
                  <a:pt x="19794" y="5479"/>
                  <a:pt x="19160" y="4972"/>
                </a:cubicBezTo>
                <a:cubicBezTo>
                  <a:pt x="19002" y="4814"/>
                  <a:pt x="18844" y="4687"/>
                  <a:pt x="18717" y="4561"/>
                </a:cubicBezTo>
                <a:cubicBezTo>
                  <a:pt x="18559" y="4434"/>
                  <a:pt x="18400" y="4244"/>
                  <a:pt x="18210" y="4054"/>
                </a:cubicBezTo>
                <a:cubicBezTo>
                  <a:pt x="17672" y="3516"/>
                  <a:pt x="17038" y="2819"/>
                  <a:pt x="16373" y="2566"/>
                </a:cubicBezTo>
                <a:cubicBezTo>
                  <a:pt x="16532" y="2439"/>
                  <a:pt x="16722" y="2376"/>
                  <a:pt x="16912" y="2376"/>
                </a:cubicBezTo>
                <a:close/>
                <a:moveTo>
                  <a:pt x="15677" y="6524"/>
                </a:moveTo>
                <a:cubicBezTo>
                  <a:pt x="15803" y="6682"/>
                  <a:pt x="15930" y="6809"/>
                  <a:pt x="16025" y="6936"/>
                </a:cubicBezTo>
                <a:cubicBezTo>
                  <a:pt x="15772" y="6904"/>
                  <a:pt x="15582" y="6904"/>
                  <a:pt x="15360" y="6873"/>
                </a:cubicBezTo>
                <a:lnTo>
                  <a:pt x="15677" y="6524"/>
                </a:lnTo>
                <a:close/>
                <a:moveTo>
                  <a:pt x="16152" y="3136"/>
                </a:moveTo>
                <a:cubicBezTo>
                  <a:pt x="16342" y="3167"/>
                  <a:pt x="16500" y="3262"/>
                  <a:pt x="16690" y="3484"/>
                </a:cubicBezTo>
                <a:lnTo>
                  <a:pt x="17387" y="4117"/>
                </a:lnTo>
                <a:cubicBezTo>
                  <a:pt x="17703" y="4402"/>
                  <a:pt x="18020" y="4656"/>
                  <a:pt x="18337" y="4972"/>
                </a:cubicBezTo>
                <a:cubicBezTo>
                  <a:pt x="18717" y="5321"/>
                  <a:pt x="19065" y="5637"/>
                  <a:pt x="19350" y="5922"/>
                </a:cubicBezTo>
                <a:cubicBezTo>
                  <a:pt x="19540" y="6112"/>
                  <a:pt x="19730" y="6302"/>
                  <a:pt x="19920" y="6492"/>
                </a:cubicBezTo>
                <a:cubicBezTo>
                  <a:pt x="20395" y="6904"/>
                  <a:pt x="20364" y="7411"/>
                  <a:pt x="19825" y="8076"/>
                </a:cubicBezTo>
                <a:lnTo>
                  <a:pt x="19794" y="8076"/>
                </a:lnTo>
                <a:cubicBezTo>
                  <a:pt x="19730" y="7949"/>
                  <a:pt x="19667" y="7854"/>
                  <a:pt x="19604" y="7759"/>
                </a:cubicBezTo>
                <a:cubicBezTo>
                  <a:pt x="19192" y="7158"/>
                  <a:pt x="18654" y="6587"/>
                  <a:pt x="18147" y="6049"/>
                </a:cubicBezTo>
                <a:cubicBezTo>
                  <a:pt x="17925" y="5827"/>
                  <a:pt x="17703" y="5574"/>
                  <a:pt x="17482" y="5352"/>
                </a:cubicBezTo>
                <a:cubicBezTo>
                  <a:pt x="17387" y="5257"/>
                  <a:pt x="17292" y="5131"/>
                  <a:pt x="17197" y="5004"/>
                </a:cubicBezTo>
                <a:cubicBezTo>
                  <a:pt x="16753" y="4497"/>
                  <a:pt x="16152" y="3769"/>
                  <a:pt x="15550" y="3452"/>
                </a:cubicBezTo>
                <a:cubicBezTo>
                  <a:pt x="15772" y="3231"/>
                  <a:pt x="15962" y="3136"/>
                  <a:pt x="16152" y="3136"/>
                </a:cubicBezTo>
                <a:close/>
                <a:moveTo>
                  <a:pt x="14916" y="3970"/>
                </a:moveTo>
                <a:cubicBezTo>
                  <a:pt x="15689" y="3970"/>
                  <a:pt x="16695" y="5243"/>
                  <a:pt x="17292" y="5954"/>
                </a:cubicBezTo>
                <a:cubicBezTo>
                  <a:pt x="17418" y="6112"/>
                  <a:pt x="17545" y="6271"/>
                  <a:pt x="17608" y="6366"/>
                </a:cubicBezTo>
                <a:lnTo>
                  <a:pt x="18464" y="7284"/>
                </a:lnTo>
                <a:cubicBezTo>
                  <a:pt x="18749" y="7601"/>
                  <a:pt x="19224" y="8329"/>
                  <a:pt x="19097" y="8551"/>
                </a:cubicBezTo>
                <a:cubicBezTo>
                  <a:pt x="19078" y="8588"/>
                  <a:pt x="19005" y="8603"/>
                  <a:pt x="18923" y="8603"/>
                </a:cubicBezTo>
                <a:cubicBezTo>
                  <a:pt x="18864" y="8603"/>
                  <a:pt x="18801" y="8596"/>
                  <a:pt x="18749" y="8583"/>
                </a:cubicBezTo>
                <a:cubicBezTo>
                  <a:pt x="18052" y="8456"/>
                  <a:pt x="17418" y="7728"/>
                  <a:pt x="16880" y="7126"/>
                </a:cubicBezTo>
                <a:cubicBezTo>
                  <a:pt x="16817" y="7031"/>
                  <a:pt x="16753" y="6968"/>
                  <a:pt x="16658" y="6873"/>
                </a:cubicBezTo>
                <a:cubicBezTo>
                  <a:pt x="16532" y="6714"/>
                  <a:pt x="16373" y="6556"/>
                  <a:pt x="16183" y="6397"/>
                </a:cubicBezTo>
                <a:cubicBezTo>
                  <a:pt x="15708" y="5922"/>
                  <a:pt x="15138" y="5321"/>
                  <a:pt x="14853" y="4719"/>
                </a:cubicBezTo>
                <a:cubicBezTo>
                  <a:pt x="14853" y="4687"/>
                  <a:pt x="14853" y="4656"/>
                  <a:pt x="14822" y="4656"/>
                </a:cubicBezTo>
                <a:cubicBezTo>
                  <a:pt x="14822" y="4624"/>
                  <a:pt x="14790" y="4592"/>
                  <a:pt x="14790" y="4561"/>
                </a:cubicBezTo>
                <a:cubicBezTo>
                  <a:pt x="14695" y="4371"/>
                  <a:pt x="14663" y="4212"/>
                  <a:pt x="14663" y="4022"/>
                </a:cubicBezTo>
                <a:cubicBezTo>
                  <a:pt x="14744" y="3987"/>
                  <a:pt x="14829" y="3970"/>
                  <a:pt x="14916" y="3970"/>
                </a:cubicBezTo>
                <a:close/>
                <a:moveTo>
                  <a:pt x="16215" y="7158"/>
                </a:moveTo>
                <a:cubicBezTo>
                  <a:pt x="16405" y="7379"/>
                  <a:pt x="16595" y="7601"/>
                  <a:pt x="16785" y="7791"/>
                </a:cubicBezTo>
                <a:cubicBezTo>
                  <a:pt x="16120" y="8393"/>
                  <a:pt x="15392" y="8994"/>
                  <a:pt x="14663" y="9659"/>
                </a:cubicBezTo>
                <a:cubicBezTo>
                  <a:pt x="14252" y="9596"/>
                  <a:pt x="13840" y="9596"/>
                  <a:pt x="13460" y="9596"/>
                </a:cubicBezTo>
                <a:lnTo>
                  <a:pt x="12636" y="9596"/>
                </a:lnTo>
                <a:lnTo>
                  <a:pt x="12953" y="9279"/>
                </a:lnTo>
                <a:cubicBezTo>
                  <a:pt x="13080" y="9153"/>
                  <a:pt x="13238" y="8994"/>
                  <a:pt x="13365" y="8868"/>
                </a:cubicBezTo>
                <a:cubicBezTo>
                  <a:pt x="13745" y="8868"/>
                  <a:pt x="14097" y="8882"/>
                  <a:pt x="14439" y="8882"/>
                </a:cubicBezTo>
                <a:cubicBezTo>
                  <a:pt x="14610" y="8882"/>
                  <a:pt x="14779" y="8878"/>
                  <a:pt x="14948" y="8868"/>
                </a:cubicBezTo>
                <a:cubicBezTo>
                  <a:pt x="15043" y="8868"/>
                  <a:pt x="15138" y="8773"/>
                  <a:pt x="15138" y="8646"/>
                </a:cubicBezTo>
                <a:cubicBezTo>
                  <a:pt x="15138" y="8551"/>
                  <a:pt x="15043" y="8456"/>
                  <a:pt x="14917" y="8456"/>
                </a:cubicBezTo>
                <a:cubicBezTo>
                  <a:pt x="14790" y="8445"/>
                  <a:pt x="14663" y="8442"/>
                  <a:pt x="14537" y="8442"/>
                </a:cubicBezTo>
                <a:cubicBezTo>
                  <a:pt x="14283" y="8442"/>
                  <a:pt x="14030" y="8456"/>
                  <a:pt x="13776" y="8456"/>
                </a:cubicBezTo>
                <a:lnTo>
                  <a:pt x="14283" y="7918"/>
                </a:lnTo>
                <a:cubicBezTo>
                  <a:pt x="14980" y="7981"/>
                  <a:pt x="15518" y="8013"/>
                  <a:pt x="16025" y="8013"/>
                </a:cubicBezTo>
                <a:cubicBezTo>
                  <a:pt x="16120" y="8013"/>
                  <a:pt x="16215" y="7949"/>
                  <a:pt x="16215" y="7823"/>
                </a:cubicBezTo>
                <a:cubicBezTo>
                  <a:pt x="16215" y="7728"/>
                  <a:pt x="16152" y="7633"/>
                  <a:pt x="16025" y="7601"/>
                </a:cubicBezTo>
                <a:cubicBezTo>
                  <a:pt x="15645" y="7569"/>
                  <a:pt x="15202" y="7538"/>
                  <a:pt x="14663" y="7538"/>
                </a:cubicBezTo>
                <a:lnTo>
                  <a:pt x="15043" y="7189"/>
                </a:lnTo>
                <a:cubicBezTo>
                  <a:pt x="15423" y="7284"/>
                  <a:pt x="15740" y="7316"/>
                  <a:pt x="16025" y="7316"/>
                </a:cubicBezTo>
                <a:cubicBezTo>
                  <a:pt x="16120" y="7316"/>
                  <a:pt x="16183" y="7253"/>
                  <a:pt x="16215" y="7158"/>
                </a:cubicBezTo>
                <a:close/>
                <a:moveTo>
                  <a:pt x="14220" y="10039"/>
                </a:moveTo>
                <a:cubicBezTo>
                  <a:pt x="13555" y="10641"/>
                  <a:pt x="12921" y="11211"/>
                  <a:pt x="12320" y="11781"/>
                </a:cubicBezTo>
                <a:cubicBezTo>
                  <a:pt x="12288" y="11718"/>
                  <a:pt x="12225" y="11623"/>
                  <a:pt x="12130" y="11623"/>
                </a:cubicBezTo>
                <a:cubicBezTo>
                  <a:pt x="11908" y="11591"/>
                  <a:pt x="11686" y="11591"/>
                  <a:pt x="11433" y="11591"/>
                </a:cubicBezTo>
                <a:cubicBezTo>
                  <a:pt x="11180" y="11591"/>
                  <a:pt x="10895" y="11591"/>
                  <a:pt x="10641" y="11623"/>
                </a:cubicBezTo>
                <a:lnTo>
                  <a:pt x="11338" y="10926"/>
                </a:lnTo>
                <a:cubicBezTo>
                  <a:pt x="11370" y="10926"/>
                  <a:pt x="11401" y="10958"/>
                  <a:pt x="11433" y="10958"/>
                </a:cubicBezTo>
                <a:lnTo>
                  <a:pt x="12478" y="10958"/>
                </a:lnTo>
                <a:cubicBezTo>
                  <a:pt x="12573" y="10958"/>
                  <a:pt x="12636" y="10894"/>
                  <a:pt x="12636" y="10799"/>
                </a:cubicBezTo>
                <a:cubicBezTo>
                  <a:pt x="12636" y="10673"/>
                  <a:pt x="12573" y="10609"/>
                  <a:pt x="12478" y="10609"/>
                </a:cubicBezTo>
                <a:cubicBezTo>
                  <a:pt x="12383" y="10599"/>
                  <a:pt x="12288" y="10595"/>
                  <a:pt x="12194" y="10595"/>
                </a:cubicBezTo>
                <a:cubicBezTo>
                  <a:pt x="12007" y="10595"/>
                  <a:pt x="11824" y="10609"/>
                  <a:pt x="11655" y="10609"/>
                </a:cubicBezTo>
                <a:lnTo>
                  <a:pt x="12193" y="10039"/>
                </a:lnTo>
                <a:close/>
                <a:moveTo>
                  <a:pt x="14505" y="5004"/>
                </a:moveTo>
                <a:cubicBezTo>
                  <a:pt x="14568" y="5131"/>
                  <a:pt x="14663" y="5289"/>
                  <a:pt x="14758" y="5416"/>
                </a:cubicBezTo>
                <a:cubicBezTo>
                  <a:pt x="14948" y="5669"/>
                  <a:pt x="15170" y="5891"/>
                  <a:pt x="15360" y="6144"/>
                </a:cubicBezTo>
                <a:cubicBezTo>
                  <a:pt x="15360" y="6144"/>
                  <a:pt x="15328" y="6176"/>
                  <a:pt x="15328" y="6176"/>
                </a:cubicBezTo>
                <a:cubicBezTo>
                  <a:pt x="12478" y="8899"/>
                  <a:pt x="9469" y="11876"/>
                  <a:pt x="6619" y="15011"/>
                </a:cubicBezTo>
                <a:cubicBezTo>
                  <a:pt x="6556" y="15011"/>
                  <a:pt x="6493" y="15043"/>
                  <a:pt x="6461" y="15106"/>
                </a:cubicBezTo>
                <a:cubicBezTo>
                  <a:pt x="6429" y="15138"/>
                  <a:pt x="6429" y="15170"/>
                  <a:pt x="6429" y="15201"/>
                </a:cubicBezTo>
                <a:cubicBezTo>
                  <a:pt x="6334" y="15328"/>
                  <a:pt x="6239" y="15423"/>
                  <a:pt x="6144" y="15518"/>
                </a:cubicBezTo>
                <a:cubicBezTo>
                  <a:pt x="6049" y="15645"/>
                  <a:pt x="5923" y="15771"/>
                  <a:pt x="5828" y="15898"/>
                </a:cubicBezTo>
                <a:cubicBezTo>
                  <a:pt x="5796" y="15708"/>
                  <a:pt x="5764" y="15550"/>
                  <a:pt x="5669" y="15391"/>
                </a:cubicBezTo>
                <a:cubicBezTo>
                  <a:pt x="5479" y="15011"/>
                  <a:pt x="5131" y="14758"/>
                  <a:pt x="4687" y="14663"/>
                </a:cubicBezTo>
                <a:cubicBezTo>
                  <a:pt x="5131" y="14220"/>
                  <a:pt x="5574" y="13776"/>
                  <a:pt x="5986" y="13333"/>
                </a:cubicBezTo>
                <a:cubicBezTo>
                  <a:pt x="7126" y="12161"/>
                  <a:pt x="8329" y="10958"/>
                  <a:pt x="9501" y="9786"/>
                </a:cubicBezTo>
                <a:cubicBezTo>
                  <a:pt x="9945" y="9343"/>
                  <a:pt x="10388" y="8868"/>
                  <a:pt x="10863" y="8361"/>
                </a:cubicBezTo>
                <a:cubicBezTo>
                  <a:pt x="12003" y="7158"/>
                  <a:pt x="13175" y="5891"/>
                  <a:pt x="14505" y="5004"/>
                </a:cubicBezTo>
                <a:close/>
                <a:moveTo>
                  <a:pt x="11568" y="11990"/>
                </a:moveTo>
                <a:cubicBezTo>
                  <a:pt x="11746" y="11990"/>
                  <a:pt x="11922" y="11994"/>
                  <a:pt x="12098" y="12003"/>
                </a:cubicBezTo>
                <a:cubicBezTo>
                  <a:pt x="10166" y="13808"/>
                  <a:pt x="8456" y="15581"/>
                  <a:pt x="6904" y="17355"/>
                </a:cubicBezTo>
                <a:cubicBezTo>
                  <a:pt x="6873" y="17133"/>
                  <a:pt x="6809" y="16943"/>
                  <a:pt x="6683" y="16785"/>
                </a:cubicBezTo>
                <a:cubicBezTo>
                  <a:pt x="6493" y="16532"/>
                  <a:pt x="6239" y="16405"/>
                  <a:pt x="5954" y="16342"/>
                </a:cubicBezTo>
                <a:lnTo>
                  <a:pt x="5986" y="16342"/>
                </a:lnTo>
                <a:cubicBezTo>
                  <a:pt x="6461" y="16405"/>
                  <a:pt x="6904" y="16405"/>
                  <a:pt x="7284" y="16405"/>
                </a:cubicBezTo>
                <a:cubicBezTo>
                  <a:pt x="7379" y="16373"/>
                  <a:pt x="7474" y="16310"/>
                  <a:pt x="7474" y="16215"/>
                </a:cubicBezTo>
                <a:cubicBezTo>
                  <a:pt x="7443" y="16120"/>
                  <a:pt x="7379" y="16056"/>
                  <a:pt x="7284" y="16056"/>
                </a:cubicBezTo>
                <a:cubicBezTo>
                  <a:pt x="6968" y="16056"/>
                  <a:pt x="6619" y="16056"/>
                  <a:pt x="6303" y="16025"/>
                </a:cubicBezTo>
                <a:cubicBezTo>
                  <a:pt x="6398" y="15898"/>
                  <a:pt x="6524" y="15803"/>
                  <a:pt x="6619" y="15676"/>
                </a:cubicBezTo>
                <a:cubicBezTo>
                  <a:pt x="6714" y="15581"/>
                  <a:pt x="6809" y="15486"/>
                  <a:pt x="6936" y="15391"/>
                </a:cubicBezTo>
                <a:lnTo>
                  <a:pt x="8329" y="15391"/>
                </a:lnTo>
                <a:cubicBezTo>
                  <a:pt x="8424" y="15391"/>
                  <a:pt x="8488" y="15296"/>
                  <a:pt x="8488" y="15201"/>
                </a:cubicBezTo>
                <a:cubicBezTo>
                  <a:pt x="8488" y="15106"/>
                  <a:pt x="8424" y="15043"/>
                  <a:pt x="8329" y="15011"/>
                </a:cubicBezTo>
                <a:lnTo>
                  <a:pt x="7316" y="15011"/>
                </a:lnTo>
                <a:cubicBezTo>
                  <a:pt x="7379" y="14948"/>
                  <a:pt x="7474" y="14853"/>
                  <a:pt x="7538" y="14790"/>
                </a:cubicBezTo>
                <a:cubicBezTo>
                  <a:pt x="7633" y="14663"/>
                  <a:pt x="7759" y="14568"/>
                  <a:pt x="7854" y="14473"/>
                </a:cubicBezTo>
                <a:lnTo>
                  <a:pt x="7949" y="14473"/>
                </a:lnTo>
                <a:cubicBezTo>
                  <a:pt x="8393" y="14473"/>
                  <a:pt x="8868" y="14473"/>
                  <a:pt x="9343" y="14441"/>
                </a:cubicBezTo>
                <a:cubicBezTo>
                  <a:pt x="9438" y="14441"/>
                  <a:pt x="9501" y="14378"/>
                  <a:pt x="9501" y="14283"/>
                </a:cubicBezTo>
                <a:cubicBezTo>
                  <a:pt x="9501" y="14156"/>
                  <a:pt x="9438" y="14093"/>
                  <a:pt x="9343" y="14093"/>
                </a:cubicBezTo>
                <a:cubicBezTo>
                  <a:pt x="9153" y="14077"/>
                  <a:pt x="8963" y="14069"/>
                  <a:pt x="8777" y="14069"/>
                </a:cubicBezTo>
                <a:cubicBezTo>
                  <a:pt x="8591" y="14069"/>
                  <a:pt x="8409" y="14077"/>
                  <a:pt x="8234" y="14093"/>
                </a:cubicBezTo>
                <a:cubicBezTo>
                  <a:pt x="8266" y="14030"/>
                  <a:pt x="8329" y="13966"/>
                  <a:pt x="8361" y="13935"/>
                </a:cubicBezTo>
                <a:lnTo>
                  <a:pt x="8646" y="13650"/>
                </a:lnTo>
                <a:lnTo>
                  <a:pt x="8741" y="13681"/>
                </a:lnTo>
                <a:lnTo>
                  <a:pt x="10008" y="13681"/>
                </a:lnTo>
                <a:cubicBezTo>
                  <a:pt x="10103" y="13681"/>
                  <a:pt x="10166" y="13618"/>
                  <a:pt x="10166" y="13523"/>
                </a:cubicBezTo>
                <a:cubicBezTo>
                  <a:pt x="10166" y="13428"/>
                  <a:pt x="10103" y="13333"/>
                  <a:pt x="10008" y="13333"/>
                </a:cubicBezTo>
                <a:cubicBezTo>
                  <a:pt x="9659" y="13333"/>
                  <a:pt x="9311" y="13333"/>
                  <a:pt x="8963" y="13365"/>
                </a:cubicBezTo>
                <a:lnTo>
                  <a:pt x="9533" y="12731"/>
                </a:lnTo>
                <a:lnTo>
                  <a:pt x="9628" y="12731"/>
                </a:lnTo>
                <a:cubicBezTo>
                  <a:pt x="9770" y="12747"/>
                  <a:pt x="9921" y="12755"/>
                  <a:pt x="10071" y="12755"/>
                </a:cubicBezTo>
                <a:cubicBezTo>
                  <a:pt x="10222" y="12755"/>
                  <a:pt x="10372" y="12747"/>
                  <a:pt x="10515" y="12731"/>
                </a:cubicBezTo>
                <a:cubicBezTo>
                  <a:pt x="10610" y="12731"/>
                  <a:pt x="10673" y="12668"/>
                  <a:pt x="10673" y="12573"/>
                </a:cubicBezTo>
                <a:cubicBezTo>
                  <a:pt x="10673" y="12478"/>
                  <a:pt x="10610" y="12415"/>
                  <a:pt x="10515" y="12415"/>
                </a:cubicBezTo>
                <a:cubicBezTo>
                  <a:pt x="10293" y="12383"/>
                  <a:pt x="10071" y="12383"/>
                  <a:pt x="9881" y="12383"/>
                </a:cubicBezTo>
                <a:lnTo>
                  <a:pt x="10230" y="12035"/>
                </a:lnTo>
                <a:cubicBezTo>
                  <a:pt x="10700" y="12012"/>
                  <a:pt x="11138" y="11990"/>
                  <a:pt x="11568" y="11990"/>
                </a:cubicBezTo>
                <a:close/>
                <a:moveTo>
                  <a:pt x="17165" y="8171"/>
                </a:moveTo>
                <a:cubicBezTo>
                  <a:pt x="17387" y="8361"/>
                  <a:pt x="17767" y="8678"/>
                  <a:pt x="18147" y="8899"/>
                </a:cubicBezTo>
                <a:cubicBezTo>
                  <a:pt x="14632" y="12066"/>
                  <a:pt x="11370" y="15455"/>
                  <a:pt x="8646" y="18337"/>
                </a:cubicBezTo>
                <a:cubicBezTo>
                  <a:pt x="8488" y="18052"/>
                  <a:pt x="8234" y="17798"/>
                  <a:pt x="7918" y="17672"/>
                </a:cubicBezTo>
                <a:cubicBezTo>
                  <a:pt x="7728" y="17577"/>
                  <a:pt x="7538" y="17513"/>
                  <a:pt x="7316" y="17513"/>
                </a:cubicBezTo>
                <a:lnTo>
                  <a:pt x="7664" y="17165"/>
                </a:lnTo>
                <a:cubicBezTo>
                  <a:pt x="10736" y="14188"/>
                  <a:pt x="13903" y="11084"/>
                  <a:pt x="17165" y="8171"/>
                </a:cubicBezTo>
                <a:close/>
                <a:moveTo>
                  <a:pt x="4307" y="15106"/>
                </a:moveTo>
                <a:cubicBezTo>
                  <a:pt x="4719" y="15106"/>
                  <a:pt x="5067" y="15328"/>
                  <a:pt x="5226" y="15676"/>
                </a:cubicBezTo>
                <a:cubicBezTo>
                  <a:pt x="5321" y="15961"/>
                  <a:pt x="5257" y="16183"/>
                  <a:pt x="5194" y="16468"/>
                </a:cubicBezTo>
                <a:lnTo>
                  <a:pt x="5162" y="16532"/>
                </a:lnTo>
                <a:cubicBezTo>
                  <a:pt x="5131" y="16563"/>
                  <a:pt x="5099" y="16595"/>
                  <a:pt x="5099" y="16658"/>
                </a:cubicBezTo>
                <a:cubicBezTo>
                  <a:pt x="5099" y="16722"/>
                  <a:pt x="5099" y="16753"/>
                  <a:pt x="5131" y="16817"/>
                </a:cubicBezTo>
                <a:cubicBezTo>
                  <a:pt x="5162" y="16880"/>
                  <a:pt x="5226" y="16943"/>
                  <a:pt x="5321" y="16975"/>
                </a:cubicBezTo>
                <a:cubicBezTo>
                  <a:pt x="5338" y="16983"/>
                  <a:pt x="5357" y="16987"/>
                  <a:pt x="5377" y="16987"/>
                </a:cubicBezTo>
                <a:cubicBezTo>
                  <a:pt x="5433" y="16987"/>
                  <a:pt x="5496" y="16958"/>
                  <a:pt x="5543" y="16912"/>
                </a:cubicBezTo>
                <a:cubicBezTo>
                  <a:pt x="5574" y="16912"/>
                  <a:pt x="5606" y="16880"/>
                  <a:pt x="5606" y="16848"/>
                </a:cubicBezTo>
                <a:cubicBezTo>
                  <a:pt x="5640" y="16843"/>
                  <a:pt x="5676" y="16841"/>
                  <a:pt x="5713" y="16841"/>
                </a:cubicBezTo>
                <a:cubicBezTo>
                  <a:pt x="5913" y="16841"/>
                  <a:pt x="6137" y="16919"/>
                  <a:pt x="6271" y="17133"/>
                </a:cubicBezTo>
                <a:cubicBezTo>
                  <a:pt x="6334" y="17260"/>
                  <a:pt x="6366" y="17387"/>
                  <a:pt x="6334" y="17545"/>
                </a:cubicBezTo>
                <a:cubicBezTo>
                  <a:pt x="6334" y="17608"/>
                  <a:pt x="6303" y="17640"/>
                  <a:pt x="6271" y="17703"/>
                </a:cubicBezTo>
                <a:cubicBezTo>
                  <a:pt x="6239" y="17798"/>
                  <a:pt x="6176" y="17862"/>
                  <a:pt x="6208" y="17988"/>
                </a:cubicBezTo>
                <a:cubicBezTo>
                  <a:pt x="6208" y="18083"/>
                  <a:pt x="6239" y="18147"/>
                  <a:pt x="6303" y="18178"/>
                </a:cubicBezTo>
                <a:cubicBezTo>
                  <a:pt x="6321" y="18215"/>
                  <a:pt x="6361" y="18231"/>
                  <a:pt x="6404" y="18231"/>
                </a:cubicBezTo>
                <a:cubicBezTo>
                  <a:pt x="6435" y="18231"/>
                  <a:pt x="6466" y="18223"/>
                  <a:pt x="6493" y="18210"/>
                </a:cubicBezTo>
                <a:cubicBezTo>
                  <a:pt x="6556" y="18210"/>
                  <a:pt x="6619" y="18178"/>
                  <a:pt x="6651" y="18115"/>
                </a:cubicBezTo>
                <a:cubicBezTo>
                  <a:pt x="6822" y="18049"/>
                  <a:pt x="6994" y="18016"/>
                  <a:pt x="7159" y="18016"/>
                </a:cubicBezTo>
                <a:cubicBezTo>
                  <a:pt x="7389" y="18016"/>
                  <a:pt x="7606" y="18081"/>
                  <a:pt x="7791" y="18210"/>
                </a:cubicBezTo>
                <a:cubicBezTo>
                  <a:pt x="7981" y="18337"/>
                  <a:pt x="8076" y="18527"/>
                  <a:pt x="8203" y="18748"/>
                </a:cubicBezTo>
                <a:cubicBezTo>
                  <a:pt x="7063" y="19097"/>
                  <a:pt x="5923" y="19445"/>
                  <a:pt x="4751" y="19793"/>
                </a:cubicBezTo>
                <a:cubicBezTo>
                  <a:pt x="4592" y="19857"/>
                  <a:pt x="4307" y="19952"/>
                  <a:pt x="3991" y="20078"/>
                </a:cubicBezTo>
                <a:cubicBezTo>
                  <a:pt x="3801" y="20173"/>
                  <a:pt x="3611" y="20237"/>
                  <a:pt x="3421" y="20300"/>
                </a:cubicBezTo>
                <a:cubicBezTo>
                  <a:pt x="3294" y="19635"/>
                  <a:pt x="2882" y="19065"/>
                  <a:pt x="2281" y="18812"/>
                </a:cubicBezTo>
                <a:cubicBezTo>
                  <a:pt x="2312" y="18748"/>
                  <a:pt x="2344" y="18717"/>
                  <a:pt x="2376" y="18653"/>
                </a:cubicBezTo>
                <a:cubicBezTo>
                  <a:pt x="2471" y="18495"/>
                  <a:pt x="2597" y="18368"/>
                  <a:pt x="2692" y="18178"/>
                </a:cubicBezTo>
                <a:cubicBezTo>
                  <a:pt x="3262" y="17197"/>
                  <a:pt x="3832" y="16151"/>
                  <a:pt x="4307" y="15106"/>
                </a:cubicBezTo>
                <a:close/>
                <a:moveTo>
                  <a:pt x="1806" y="19540"/>
                </a:moveTo>
                <a:cubicBezTo>
                  <a:pt x="2059" y="19572"/>
                  <a:pt x="2312" y="19603"/>
                  <a:pt x="2566" y="19667"/>
                </a:cubicBezTo>
                <a:cubicBezTo>
                  <a:pt x="2756" y="19920"/>
                  <a:pt x="2851" y="20173"/>
                  <a:pt x="2882" y="20458"/>
                </a:cubicBezTo>
                <a:cubicBezTo>
                  <a:pt x="2882" y="20490"/>
                  <a:pt x="2882" y="20490"/>
                  <a:pt x="2882" y="20490"/>
                </a:cubicBezTo>
                <a:cubicBezTo>
                  <a:pt x="2534" y="20617"/>
                  <a:pt x="2217" y="20712"/>
                  <a:pt x="1964" y="20775"/>
                </a:cubicBezTo>
                <a:cubicBezTo>
                  <a:pt x="2027" y="20743"/>
                  <a:pt x="2059" y="20680"/>
                  <a:pt x="2059" y="20617"/>
                </a:cubicBezTo>
                <a:cubicBezTo>
                  <a:pt x="2059" y="20553"/>
                  <a:pt x="1996" y="20458"/>
                  <a:pt x="1901" y="20458"/>
                </a:cubicBezTo>
                <a:cubicBezTo>
                  <a:pt x="1679" y="20427"/>
                  <a:pt x="1457" y="20395"/>
                  <a:pt x="1267" y="20395"/>
                </a:cubicBezTo>
                <a:cubicBezTo>
                  <a:pt x="1267" y="20363"/>
                  <a:pt x="1299" y="20332"/>
                  <a:pt x="1299" y="20300"/>
                </a:cubicBezTo>
                <a:lnTo>
                  <a:pt x="1362" y="20237"/>
                </a:lnTo>
                <a:cubicBezTo>
                  <a:pt x="1536" y="20237"/>
                  <a:pt x="1718" y="20245"/>
                  <a:pt x="1905" y="20245"/>
                </a:cubicBezTo>
                <a:cubicBezTo>
                  <a:pt x="2091" y="20245"/>
                  <a:pt x="2281" y="20237"/>
                  <a:pt x="2471" y="20205"/>
                </a:cubicBezTo>
                <a:cubicBezTo>
                  <a:pt x="2566" y="20205"/>
                  <a:pt x="2629" y="20142"/>
                  <a:pt x="2629" y="20047"/>
                </a:cubicBezTo>
                <a:cubicBezTo>
                  <a:pt x="2629" y="19952"/>
                  <a:pt x="2566" y="19857"/>
                  <a:pt x="2471" y="19857"/>
                </a:cubicBezTo>
                <a:cubicBezTo>
                  <a:pt x="2186" y="19825"/>
                  <a:pt x="1869" y="19825"/>
                  <a:pt x="1616" y="19825"/>
                </a:cubicBezTo>
                <a:lnTo>
                  <a:pt x="1711" y="19698"/>
                </a:lnTo>
                <a:lnTo>
                  <a:pt x="1806" y="19572"/>
                </a:lnTo>
                <a:lnTo>
                  <a:pt x="1806" y="19540"/>
                </a:lnTo>
                <a:close/>
                <a:moveTo>
                  <a:pt x="887" y="20743"/>
                </a:moveTo>
                <a:cubicBezTo>
                  <a:pt x="1141" y="20775"/>
                  <a:pt x="1457" y="20807"/>
                  <a:pt x="1806" y="20838"/>
                </a:cubicBezTo>
                <a:cubicBezTo>
                  <a:pt x="1673" y="20863"/>
                  <a:pt x="1558" y="20873"/>
                  <a:pt x="1460" y="20873"/>
                </a:cubicBezTo>
                <a:cubicBezTo>
                  <a:pt x="1302" y="20873"/>
                  <a:pt x="1187" y="20846"/>
                  <a:pt x="1109" y="20807"/>
                </a:cubicBezTo>
                <a:lnTo>
                  <a:pt x="1014" y="20807"/>
                </a:lnTo>
                <a:cubicBezTo>
                  <a:pt x="919" y="20807"/>
                  <a:pt x="887" y="20775"/>
                  <a:pt x="855" y="20775"/>
                </a:cubicBezTo>
                <a:cubicBezTo>
                  <a:pt x="855" y="20775"/>
                  <a:pt x="887" y="20775"/>
                  <a:pt x="887" y="20743"/>
                </a:cubicBezTo>
                <a:close/>
                <a:moveTo>
                  <a:pt x="19034" y="0"/>
                </a:moveTo>
                <a:cubicBezTo>
                  <a:pt x="18939" y="0"/>
                  <a:pt x="18875" y="32"/>
                  <a:pt x="18844" y="95"/>
                </a:cubicBezTo>
                <a:cubicBezTo>
                  <a:pt x="18812" y="95"/>
                  <a:pt x="18812" y="95"/>
                  <a:pt x="18780" y="127"/>
                </a:cubicBezTo>
                <a:cubicBezTo>
                  <a:pt x="18495" y="285"/>
                  <a:pt x="18273" y="539"/>
                  <a:pt x="18020" y="760"/>
                </a:cubicBezTo>
                <a:cubicBezTo>
                  <a:pt x="17957" y="824"/>
                  <a:pt x="17893" y="887"/>
                  <a:pt x="17862" y="950"/>
                </a:cubicBezTo>
                <a:cubicBezTo>
                  <a:pt x="17608" y="1204"/>
                  <a:pt x="17355" y="1457"/>
                  <a:pt x="17133" y="1710"/>
                </a:cubicBezTo>
                <a:cubicBezTo>
                  <a:pt x="17005" y="1682"/>
                  <a:pt x="16884" y="1666"/>
                  <a:pt x="16771" y="1666"/>
                </a:cubicBezTo>
                <a:cubicBezTo>
                  <a:pt x="16633" y="1666"/>
                  <a:pt x="16510" y="1690"/>
                  <a:pt x="16405" y="1742"/>
                </a:cubicBezTo>
                <a:cubicBezTo>
                  <a:pt x="16183" y="1869"/>
                  <a:pt x="16057" y="2091"/>
                  <a:pt x="15962" y="2439"/>
                </a:cubicBezTo>
                <a:lnTo>
                  <a:pt x="15898" y="2439"/>
                </a:lnTo>
                <a:cubicBezTo>
                  <a:pt x="15863" y="2436"/>
                  <a:pt x="15828" y="2434"/>
                  <a:pt x="15793" y="2434"/>
                </a:cubicBezTo>
                <a:cubicBezTo>
                  <a:pt x="15487" y="2434"/>
                  <a:pt x="15214" y="2556"/>
                  <a:pt x="15043" y="2756"/>
                </a:cubicBezTo>
                <a:cubicBezTo>
                  <a:pt x="14917" y="2914"/>
                  <a:pt x="14853" y="3104"/>
                  <a:pt x="14885" y="3326"/>
                </a:cubicBezTo>
                <a:cubicBezTo>
                  <a:pt x="14632" y="3357"/>
                  <a:pt x="14410" y="3516"/>
                  <a:pt x="14220" y="3737"/>
                </a:cubicBezTo>
                <a:cubicBezTo>
                  <a:pt x="14157" y="3801"/>
                  <a:pt x="14157" y="3864"/>
                  <a:pt x="14188" y="3927"/>
                </a:cubicBezTo>
                <a:cubicBezTo>
                  <a:pt x="14188" y="3991"/>
                  <a:pt x="14220" y="4022"/>
                  <a:pt x="14283" y="4086"/>
                </a:cubicBezTo>
                <a:cubicBezTo>
                  <a:pt x="14252" y="4244"/>
                  <a:pt x="14283" y="4434"/>
                  <a:pt x="14315" y="4624"/>
                </a:cubicBezTo>
                <a:cubicBezTo>
                  <a:pt x="13871" y="4751"/>
                  <a:pt x="13586" y="5036"/>
                  <a:pt x="13238" y="5352"/>
                </a:cubicBezTo>
                <a:lnTo>
                  <a:pt x="13080" y="5511"/>
                </a:lnTo>
                <a:cubicBezTo>
                  <a:pt x="11971" y="6524"/>
                  <a:pt x="10895" y="7601"/>
                  <a:pt x="9945" y="8519"/>
                </a:cubicBezTo>
                <a:cubicBezTo>
                  <a:pt x="8171" y="10261"/>
                  <a:pt x="6113" y="12288"/>
                  <a:pt x="4086" y="14441"/>
                </a:cubicBezTo>
                <a:cubicBezTo>
                  <a:pt x="4054" y="14505"/>
                  <a:pt x="4022" y="14536"/>
                  <a:pt x="4022" y="14600"/>
                </a:cubicBezTo>
                <a:cubicBezTo>
                  <a:pt x="3041" y="16437"/>
                  <a:pt x="1711" y="18843"/>
                  <a:pt x="64" y="21092"/>
                </a:cubicBezTo>
                <a:cubicBezTo>
                  <a:pt x="0" y="21155"/>
                  <a:pt x="0" y="21282"/>
                  <a:pt x="32" y="21377"/>
                </a:cubicBezTo>
                <a:cubicBezTo>
                  <a:pt x="95" y="21472"/>
                  <a:pt x="190" y="21535"/>
                  <a:pt x="285" y="21535"/>
                </a:cubicBezTo>
                <a:cubicBezTo>
                  <a:pt x="2344" y="21409"/>
                  <a:pt x="4466" y="20648"/>
                  <a:pt x="6524" y="19920"/>
                </a:cubicBezTo>
                <a:cubicBezTo>
                  <a:pt x="7253" y="19667"/>
                  <a:pt x="7918" y="19413"/>
                  <a:pt x="8551" y="19192"/>
                </a:cubicBezTo>
                <a:lnTo>
                  <a:pt x="8583" y="19192"/>
                </a:lnTo>
                <a:cubicBezTo>
                  <a:pt x="8646" y="19192"/>
                  <a:pt x="8709" y="19160"/>
                  <a:pt x="8773" y="19097"/>
                </a:cubicBezTo>
                <a:cubicBezTo>
                  <a:pt x="11528" y="16120"/>
                  <a:pt x="14473" y="13206"/>
                  <a:pt x="17323" y="10356"/>
                </a:cubicBezTo>
                <a:lnTo>
                  <a:pt x="18559" y="9121"/>
                </a:lnTo>
                <a:cubicBezTo>
                  <a:pt x="18829" y="9249"/>
                  <a:pt x="19068" y="9313"/>
                  <a:pt x="19275" y="9313"/>
                </a:cubicBezTo>
                <a:cubicBezTo>
                  <a:pt x="19527" y="9313"/>
                  <a:pt x="19732" y="9218"/>
                  <a:pt x="19889" y="9026"/>
                </a:cubicBezTo>
                <a:cubicBezTo>
                  <a:pt x="19952" y="8931"/>
                  <a:pt x="20015" y="8804"/>
                  <a:pt x="19984" y="8646"/>
                </a:cubicBezTo>
                <a:lnTo>
                  <a:pt x="19984" y="8646"/>
                </a:lnTo>
                <a:cubicBezTo>
                  <a:pt x="20020" y="8650"/>
                  <a:pt x="20056" y="8652"/>
                  <a:pt x="20091" y="8652"/>
                </a:cubicBezTo>
                <a:cubicBezTo>
                  <a:pt x="20332" y="8652"/>
                  <a:pt x="20550" y="8558"/>
                  <a:pt x="20744" y="8393"/>
                </a:cubicBezTo>
                <a:cubicBezTo>
                  <a:pt x="20965" y="8203"/>
                  <a:pt x="21092" y="7886"/>
                  <a:pt x="21060" y="7538"/>
                </a:cubicBezTo>
                <a:cubicBezTo>
                  <a:pt x="21535" y="7443"/>
                  <a:pt x="21884" y="7031"/>
                  <a:pt x="21884" y="6524"/>
                </a:cubicBezTo>
                <a:cubicBezTo>
                  <a:pt x="21852" y="6397"/>
                  <a:pt x="21852" y="6302"/>
                  <a:pt x="21789" y="6144"/>
                </a:cubicBezTo>
                <a:cubicBezTo>
                  <a:pt x="22359" y="5606"/>
                  <a:pt x="22897" y="5004"/>
                  <a:pt x="23404" y="4434"/>
                </a:cubicBezTo>
                <a:cubicBezTo>
                  <a:pt x="23467" y="4371"/>
                  <a:pt x="23499" y="4244"/>
                  <a:pt x="23436" y="4149"/>
                </a:cubicBezTo>
                <a:cubicBezTo>
                  <a:pt x="23404" y="4117"/>
                  <a:pt x="23404" y="4117"/>
                  <a:pt x="23404" y="4086"/>
                </a:cubicBezTo>
                <a:cubicBezTo>
                  <a:pt x="23467" y="4022"/>
                  <a:pt x="23499" y="3927"/>
                  <a:pt x="23499" y="3864"/>
                </a:cubicBezTo>
                <a:cubicBezTo>
                  <a:pt x="23309" y="2787"/>
                  <a:pt x="22390" y="1964"/>
                  <a:pt x="21694" y="1425"/>
                </a:cubicBezTo>
                <a:cubicBezTo>
                  <a:pt x="20934" y="824"/>
                  <a:pt x="20047" y="127"/>
                  <a:pt x="1903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94" name="Google Shape;794;p20"/>
          <p:cNvGrpSpPr/>
          <p:nvPr/>
        </p:nvGrpSpPr>
        <p:grpSpPr>
          <a:xfrm>
            <a:off x="7978563" y="1738390"/>
            <a:ext cx="561162" cy="636118"/>
            <a:chOff x="7978563" y="1738390"/>
            <a:chExt cx="561162" cy="636118"/>
          </a:xfrm>
        </p:grpSpPr>
        <p:sp>
          <p:nvSpPr>
            <p:cNvPr id="795" name="Google Shape;795;p20"/>
            <p:cNvSpPr/>
            <p:nvPr/>
          </p:nvSpPr>
          <p:spPr>
            <a:xfrm>
              <a:off x="7978563" y="1738390"/>
              <a:ext cx="561162" cy="636118"/>
            </a:xfrm>
            <a:custGeom>
              <a:rect b="b" l="l" r="r" t="t"/>
              <a:pathLst>
                <a:path extrusionOk="0" h="21505" w="18971">
                  <a:moveTo>
                    <a:pt x="5832" y="459"/>
                  </a:moveTo>
                  <a:cubicBezTo>
                    <a:pt x="6224" y="459"/>
                    <a:pt x="6622" y="539"/>
                    <a:pt x="6999" y="698"/>
                  </a:cubicBezTo>
                  <a:cubicBezTo>
                    <a:pt x="7791" y="1015"/>
                    <a:pt x="8393" y="1648"/>
                    <a:pt x="8646" y="2440"/>
                  </a:cubicBezTo>
                  <a:cubicBezTo>
                    <a:pt x="8994" y="3548"/>
                    <a:pt x="8836" y="4815"/>
                    <a:pt x="8234" y="5639"/>
                  </a:cubicBezTo>
                  <a:cubicBezTo>
                    <a:pt x="7759" y="6272"/>
                    <a:pt x="7063" y="6589"/>
                    <a:pt x="6239" y="6589"/>
                  </a:cubicBezTo>
                  <a:cubicBezTo>
                    <a:pt x="6176" y="6589"/>
                    <a:pt x="6081" y="6620"/>
                    <a:pt x="6049" y="6684"/>
                  </a:cubicBezTo>
                  <a:cubicBezTo>
                    <a:pt x="5701" y="6652"/>
                    <a:pt x="5352" y="6589"/>
                    <a:pt x="5067" y="6462"/>
                  </a:cubicBezTo>
                  <a:lnTo>
                    <a:pt x="5067" y="6462"/>
                  </a:lnTo>
                  <a:cubicBezTo>
                    <a:pt x="5131" y="6478"/>
                    <a:pt x="5202" y="6486"/>
                    <a:pt x="5273" y="6486"/>
                  </a:cubicBezTo>
                  <a:cubicBezTo>
                    <a:pt x="5344" y="6486"/>
                    <a:pt x="5416" y="6478"/>
                    <a:pt x="5479" y="6462"/>
                  </a:cubicBezTo>
                  <a:cubicBezTo>
                    <a:pt x="5574" y="6462"/>
                    <a:pt x="5637" y="6399"/>
                    <a:pt x="5637" y="6304"/>
                  </a:cubicBezTo>
                  <a:cubicBezTo>
                    <a:pt x="5637" y="6209"/>
                    <a:pt x="5574" y="6145"/>
                    <a:pt x="5479" y="6145"/>
                  </a:cubicBezTo>
                  <a:cubicBezTo>
                    <a:pt x="5036" y="6145"/>
                    <a:pt x="4592" y="6114"/>
                    <a:pt x="4149" y="6050"/>
                  </a:cubicBezTo>
                  <a:cubicBezTo>
                    <a:pt x="4022" y="5955"/>
                    <a:pt x="3864" y="5829"/>
                    <a:pt x="3769" y="5734"/>
                  </a:cubicBezTo>
                  <a:lnTo>
                    <a:pt x="3896" y="5734"/>
                  </a:lnTo>
                  <a:cubicBezTo>
                    <a:pt x="4307" y="5765"/>
                    <a:pt x="4782" y="5797"/>
                    <a:pt x="5226" y="5797"/>
                  </a:cubicBezTo>
                  <a:cubicBezTo>
                    <a:pt x="5289" y="5797"/>
                    <a:pt x="5384" y="5734"/>
                    <a:pt x="5384" y="5639"/>
                  </a:cubicBezTo>
                  <a:cubicBezTo>
                    <a:pt x="5384" y="5544"/>
                    <a:pt x="5321" y="5480"/>
                    <a:pt x="5226" y="5480"/>
                  </a:cubicBezTo>
                  <a:cubicBezTo>
                    <a:pt x="4782" y="5449"/>
                    <a:pt x="4339" y="5449"/>
                    <a:pt x="3927" y="5417"/>
                  </a:cubicBezTo>
                  <a:lnTo>
                    <a:pt x="3484" y="5417"/>
                  </a:lnTo>
                  <a:cubicBezTo>
                    <a:pt x="3326" y="5259"/>
                    <a:pt x="3199" y="5037"/>
                    <a:pt x="3104" y="4847"/>
                  </a:cubicBezTo>
                  <a:lnTo>
                    <a:pt x="3104" y="4847"/>
                  </a:lnTo>
                  <a:cubicBezTo>
                    <a:pt x="3801" y="4878"/>
                    <a:pt x="4529" y="4910"/>
                    <a:pt x="5226" y="4942"/>
                  </a:cubicBezTo>
                  <a:cubicBezTo>
                    <a:pt x="5289" y="4942"/>
                    <a:pt x="5352" y="4878"/>
                    <a:pt x="5352" y="4783"/>
                  </a:cubicBezTo>
                  <a:cubicBezTo>
                    <a:pt x="5352" y="4720"/>
                    <a:pt x="5321" y="4657"/>
                    <a:pt x="5226" y="4625"/>
                  </a:cubicBezTo>
                  <a:cubicBezTo>
                    <a:pt x="4497" y="4562"/>
                    <a:pt x="3737" y="4562"/>
                    <a:pt x="3041" y="4530"/>
                  </a:cubicBezTo>
                  <a:lnTo>
                    <a:pt x="3009" y="4530"/>
                  </a:lnTo>
                  <a:cubicBezTo>
                    <a:pt x="2946" y="4340"/>
                    <a:pt x="2882" y="4118"/>
                    <a:pt x="2851" y="3928"/>
                  </a:cubicBezTo>
                  <a:lnTo>
                    <a:pt x="5226" y="3928"/>
                  </a:lnTo>
                  <a:cubicBezTo>
                    <a:pt x="5321" y="3928"/>
                    <a:pt x="5384" y="3865"/>
                    <a:pt x="5384" y="3770"/>
                  </a:cubicBezTo>
                  <a:cubicBezTo>
                    <a:pt x="5384" y="3675"/>
                    <a:pt x="5321" y="3612"/>
                    <a:pt x="5226" y="3612"/>
                  </a:cubicBezTo>
                  <a:cubicBezTo>
                    <a:pt x="4925" y="3596"/>
                    <a:pt x="4616" y="3588"/>
                    <a:pt x="4311" y="3588"/>
                  </a:cubicBezTo>
                  <a:cubicBezTo>
                    <a:pt x="4006" y="3588"/>
                    <a:pt x="3706" y="3596"/>
                    <a:pt x="3421" y="3612"/>
                  </a:cubicBezTo>
                  <a:lnTo>
                    <a:pt x="2851" y="3612"/>
                  </a:lnTo>
                  <a:cubicBezTo>
                    <a:pt x="2851" y="3453"/>
                    <a:pt x="2851" y="3295"/>
                    <a:pt x="2882" y="3137"/>
                  </a:cubicBezTo>
                  <a:lnTo>
                    <a:pt x="3231" y="3137"/>
                  </a:lnTo>
                  <a:cubicBezTo>
                    <a:pt x="3611" y="3137"/>
                    <a:pt x="4022" y="3105"/>
                    <a:pt x="4434" y="3073"/>
                  </a:cubicBezTo>
                  <a:cubicBezTo>
                    <a:pt x="4497" y="3073"/>
                    <a:pt x="4561" y="3010"/>
                    <a:pt x="4561" y="2915"/>
                  </a:cubicBezTo>
                  <a:cubicBezTo>
                    <a:pt x="4561" y="2852"/>
                    <a:pt x="4497" y="2788"/>
                    <a:pt x="4402" y="2788"/>
                  </a:cubicBezTo>
                  <a:cubicBezTo>
                    <a:pt x="4022" y="2788"/>
                    <a:pt x="3611" y="2788"/>
                    <a:pt x="3231" y="2820"/>
                  </a:cubicBezTo>
                  <a:lnTo>
                    <a:pt x="2914" y="2820"/>
                  </a:lnTo>
                  <a:cubicBezTo>
                    <a:pt x="2977" y="2567"/>
                    <a:pt x="3072" y="2313"/>
                    <a:pt x="3199" y="2060"/>
                  </a:cubicBezTo>
                  <a:cubicBezTo>
                    <a:pt x="3504" y="2068"/>
                    <a:pt x="3796" y="2072"/>
                    <a:pt x="4077" y="2072"/>
                  </a:cubicBezTo>
                  <a:cubicBezTo>
                    <a:pt x="4844" y="2072"/>
                    <a:pt x="5527" y="2043"/>
                    <a:pt x="6176" y="1997"/>
                  </a:cubicBezTo>
                  <a:cubicBezTo>
                    <a:pt x="6271" y="1965"/>
                    <a:pt x="6334" y="1902"/>
                    <a:pt x="6302" y="1807"/>
                  </a:cubicBezTo>
                  <a:cubicBezTo>
                    <a:pt x="6302" y="1712"/>
                    <a:pt x="6239" y="1680"/>
                    <a:pt x="6144" y="1680"/>
                  </a:cubicBezTo>
                  <a:cubicBezTo>
                    <a:pt x="5352" y="1680"/>
                    <a:pt x="4402" y="1712"/>
                    <a:pt x="3421" y="1712"/>
                  </a:cubicBezTo>
                  <a:cubicBezTo>
                    <a:pt x="3579" y="1522"/>
                    <a:pt x="3737" y="1332"/>
                    <a:pt x="3927" y="1173"/>
                  </a:cubicBezTo>
                  <a:lnTo>
                    <a:pt x="4244" y="1205"/>
                  </a:lnTo>
                  <a:cubicBezTo>
                    <a:pt x="4687" y="1205"/>
                    <a:pt x="5162" y="1237"/>
                    <a:pt x="5637" y="1237"/>
                  </a:cubicBezTo>
                  <a:cubicBezTo>
                    <a:pt x="5732" y="1237"/>
                    <a:pt x="5796" y="1173"/>
                    <a:pt x="5796" y="1078"/>
                  </a:cubicBezTo>
                  <a:cubicBezTo>
                    <a:pt x="5796" y="983"/>
                    <a:pt x="5732" y="920"/>
                    <a:pt x="5637" y="920"/>
                  </a:cubicBezTo>
                  <a:cubicBezTo>
                    <a:pt x="5226" y="888"/>
                    <a:pt x="4782" y="857"/>
                    <a:pt x="4371" y="857"/>
                  </a:cubicBezTo>
                  <a:cubicBezTo>
                    <a:pt x="4402" y="825"/>
                    <a:pt x="4434" y="825"/>
                    <a:pt x="4497" y="793"/>
                  </a:cubicBezTo>
                  <a:cubicBezTo>
                    <a:pt x="4909" y="570"/>
                    <a:pt x="5367" y="459"/>
                    <a:pt x="5832" y="459"/>
                  </a:cubicBezTo>
                  <a:close/>
                  <a:moveTo>
                    <a:pt x="7664" y="6779"/>
                  </a:moveTo>
                  <a:cubicBezTo>
                    <a:pt x="7918" y="7285"/>
                    <a:pt x="8139" y="7792"/>
                    <a:pt x="8361" y="8299"/>
                  </a:cubicBezTo>
                  <a:cubicBezTo>
                    <a:pt x="8646" y="8900"/>
                    <a:pt x="8931" y="9534"/>
                    <a:pt x="9216" y="10167"/>
                  </a:cubicBezTo>
                  <a:cubicBezTo>
                    <a:pt x="9216" y="10199"/>
                    <a:pt x="9248" y="10231"/>
                    <a:pt x="9279" y="10231"/>
                  </a:cubicBezTo>
                  <a:cubicBezTo>
                    <a:pt x="9279" y="10421"/>
                    <a:pt x="9184" y="10516"/>
                    <a:pt x="9121" y="10547"/>
                  </a:cubicBezTo>
                  <a:cubicBezTo>
                    <a:pt x="9069" y="10573"/>
                    <a:pt x="9005" y="10589"/>
                    <a:pt x="8938" y="10589"/>
                  </a:cubicBezTo>
                  <a:cubicBezTo>
                    <a:pt x="8842" y="10589"/>
                    <a:pt x="8739" y="10558"/>
                    <a:pt x="8646" y="10484"/>
                  </a:cubicBezTo>
                  <a:cubicBezTo>
                    <a:pt x="8646" y="10484"/>
                    <a:pt x="8646" y="10452"/>
                    <a:pt x="8646" y="10452"/>
                  </a:cubicBezTo>
                  <a:cubicBezTo>
                    <a:pt x="8203" y="9439"/>
                    <a:pt x="7633" y="8330"/>
                    <a:pt x="6904" y="7000"/>
                  </a:cubicBezTo>
                  <a:cubicBezTo>
                    <a:pt x="7189" y="6969"/>
                    <a:pt x="7443" y="6874"/>
                    <a:pt x="7664" y="6779"/>
                  </a:cubicBezTo>
                  <a:close/>
                  <a:moveTo>
                    <a:pt x="8108" y="10294"/>
                  </a:moveTo>
                  <a:cubicBezTo>
                    <a:pt x="8171" y="10421"/>
                    <a:pt x="8234" y="10516"/>
                    <a:pt x="8298" y="10642"/>
                  </a:cubicBezTo>
                  <a:cubicBezTo>
                    <a:pt x="8298" y="10674"/>
                    <a:pt x="8329" y="10706"/>
                    <a:pt x="8393" y="10737"/>
                  </a:cubicBezTo>
                  <a:cubicBezTo>
                    <a:pt x="8424" y="10801"/>
                    <a:pt x="8488" y="10864"/>
                    <a:pt x="8583" y="10927"/>
                  </a:cubicBezTo>
                  <a:lnTo>
                    <a:pt x="7538" y="10927"/>
                  </a:lnTo>
                  <a:cubicBezTo>
                    <a:pt x="7664" y="10737"/>
                    <a:pt x="7886" y="10516"/>
                    <a:pt x="8108" y="10294"/>
                  </a:cubicBezTo>
                  <a:close/>
                  <a:moveTo>
                    <a:pt x="13966" y="9249"/>
                  </a:moveTo>
                  <a:cubicBezTo>
                    <a:pt x="14156" y="9312"/>
                    <a:pt x="14283" y="9470"/>
                    <a:pt x="14346" y="9692"/>
                  </a:cubicBezTo>
                  <a:cubicBezTo>
                    <a:pt x="13808" y="10167"/>
                    <a:pt x="13238" y="10516"/>
                    <a:pt x="12636" y="10896"/>
                  </a:cubicBezTo>
                  <a:cubicBezTo>
                    <a:pt x="12541" y="10991"/>
                    <a:pt x="12415" y="11054"/>
                    <a:pt x="12288" y="11117"/>
                  </a:cubicBezTo>
                  <a:lnTo>
                    <a:pt x="12256" y="11149"/>
                  </a:lnTo>
                  <a:cubicBezTo>
                    <a:pt x="12161" y="11212"/>
                    <a:pt x="11971" y="11307"/>
                    <a:pt x="11845" y="11434"/>
                  </a:cubicBezTo>
                  <a:cubicBezTo>
                    <a:pt x="11781" y="11149"/>
                    <a:pt x="11718" y="10864"/>
                    <a:pt x="11591" y="10642"/>
                  </a:cubicBezTo>
                  <a:cubicBezTo>
                    <a:pt x="12256" y="10294"/>
                    <a:pt x="13111" y="9819"/>
                    <a:pt x="13903" y="9280"/>
                  </a:cubicBezTo>
                  <a:cubicBezTo>
                    <a:pt x="13935" y="9280"/>
                    <a:pt x="13935" y="9249"/>
                    <a:pt x="13966" y="9249"/>
                  </a:cubicBezTo>
                  <a:close/>
                  <a:moveTo>
                    <a:pt x="15732" y="7076"/>
                  </a:moveTo>
                  <a:cubicBezTo>
                    <a:pt x="15903" y="7076"/>
                    <a:pt x="16075" y="7093"/>
                    <a:pt x="16247" y="7127"/>
                  </a:cubicBezTo>
                  <a:cubicBezTo>
                    <a:pt x="17102" y="7285"/>
                    <a:pt x="17767" y="7855"/>
                    <a:pt x="18052" y="8679"/>
                  </a:cubicBezTo>
                  <a:cubicBezTo>
                    <a:pt x="18337" y="9565"/>
                    <a:pt x="18147" y="10389"/>
                    <a:pt x="17545" y="10959"/>
                  </a:cubicBezTo>
                  <a:cubicBezTo>
                    <a:pt x="17228" y="11276"/>
                    <a:pt x="16848" y="11466"/>
                    <a:pt x="16437" y="11561"/>
                  </a:cubicBezTo>
                  <a:cubicBezTo>
                    <a:pt x="16500" y="11529"/>
                    <a:pt x="16532" y="11466"/>
                    <a:pt x="16532" y="11402"/>
                  </a:cubicBezTo>
                  <a:cubicBezTo>
                    <a:pt x="16500" y="11307"/>
                    <a:pt x="16437" y="11244"/>
                    <a:pt x="16373" y="11244"/>
                  </a:cubicBezTo>
                  <a:cubicBezTo>
                    <a:pt x="15933" y="11290"/>
                    <a:pt x="15509" y="11320"/>
                    <a:pt x="15103" y="11320"/>
                  </a:cubicBezTo>
                  <a:cubicBezTo>
                    <a:pt x="14954" y="11320"/>
                    <a:pt x="14807" y="11316"/>
                    <a:pt x="14663" y="11307"/>
                  </a:cubicBezTo>
                  <a:cubicBezTo>
                    <a:pt x="14505" y="11212"/>
                    <a:pt x="14346" y="11117"/>
                    <a:pt x="14188" y="10959"/>
                  </a:cubicBezTo>
                  <a:cubicBezTo>
                    <a:pt x="14505" y="10959"/>
                    <a:pt x="14821" y="10973"/>
                    <a:pt x="15138" y="10973"/>
                  </a:cubicBezTo>
                  <a:cubicBezTo>
                    <a:pt x="15296" y="10973"/>
                    <a:pt x="15455" y="10969"/>
                    <a:pt x="15613" y="10959"/>
                  </a:cubicBezTo>
                  <a:cubicBezTo>
                    <a:pt x="15708" y="10959"/>
                    <a:pt x="15772" y="10896"/>
                    <a:pt x="15772" y="10801"/>
                  </a:cubicBezTo>
                  <a:cubicBezTo>
                    <a:pt x="15772" y="10737"/>
                    <a:pt x="15708" y="10642"/>
                    <a:pt x="15613" y="10642"/>
                  </a:cubicBezTo>
                  <a:lnTo>
                    <a:pt x="13903" y="10642"/>
                  </a:lnTo>
                  <a:cubicBezTo>
                    <a:pt x="14030" y="10579"/>
                    <a:pt x="14125" y="10516"/>
                    <a:pt x="14220" y="10421"/>
                  </a:cubicBezTo>
                  <a:lnTo>
                    <a:pt x="15360" y="10421"/>
                  </a:lnTo>
                  <a:cubicBezTo>
                    <a:pt x="15455" y="10421"/>
                    <a:pt x="15518" y="10357"/>
                    <a:pt x="15518" y="10262"/>
                  </a:cubicBezTo>
                  <a:cubicBezTo>
                    <a:pt x="15518" y="10199"/>
                    <a:pt x="15455" y="10136"/>
                    <a:pt x="15360" y="10136"/>
                  </a:cubicBezTo>
                  <a:cubicBezTo>
                    <a:pt x="15265" y="10125"/>
                    <a:pt x="15173" y="10121"/>
                    <a:pt x="15083" y="10121"/>
                  </a:cubicBezTo>
                  <a:cubicBezTo>
                    <a:pt x="14902" y="10121"/>
                    <a:pt x="14726" y="10136"/>
                    <a:pt x="14536" y="10136"/>
                  </a:cubicBezTo>
                  <a:cubicBezTo>
                    <a:pt x="14631" y="10041"/>
                    <a:pt x="14695" y="9914"/>
                    <a:pt x="14758" y="9819"/>
                  </a:cubicBezTo>
                  <a:cubicBezTo>
                    <a:pt x="14790" y="9819"/>
                    <a:pt x="14790" y="9787"/>
                    <a:pt x="14790" y="9756"/>
                  </a:cubicBezTo>
                  <a:lnTo>
                    <a:pt x="15613" y="9756"/>
                  </a:lnTo>
                  <a:cubicBezTo>
                    <a:pt x="15708" y="9756"/>
                    <a:pt x="15772" y="9692"/>
                    <a:pt x="15772" y="9597"/>
                  </a:cubicBezTo>
                  <a:cubicBezTo>
                    <a:pt x="15772" y="9534"/>
                    <a:pt x="15708" y="9470"/>
                    <a:pt x="15613" y="9470"/>
                  </a:cubicBezTo>
                  <a:cubicBezTo>
                    <a:pt x="15360" y="9439"/>
                    <a:pt x="15075" y="9439"/>
                    <a:pt x="14790" y="9439"/>
                  </a:cubicBezTo>
                  <a:lnTo>
                    <a:pt x="14695" y="9439"/>
                  </a:lnTo>
                  <a:cubicBezTo>
                    <a:pt x="14568" y="9090"/>
                    <a:pt x="14220" y="8837"/>
                    <a:pt x="13808" y="8837"/>
                  </a:cubicBezTo>
                  <a:cubicBezTo>
                    <a:pt x="13745" y="8837"/>
                    <a:pt x="13713" y="8869"/>
                    <a:pt x="13681" y="8900"/>
                  </a:cubicBezTo>
                  <a:cubicBezTo>
                    <a:pt x="13650" y="8900"/>
                    <a:pt x="13650" y="8932"/>
                    <a:pt x="13650" y="8964"/>
                  </a:cubicBezTo>
                  <a:cubicBezTo>
                    <a:pt x="13555" y="8995"/>
                    <a:pt x="13491" y="9059"/>
                    <a:pt x="13396" y="9090"/>
                  </a:cubicBezTo>
                  <a:cubicBezTo>
                    <a:pt x="13428" y="8964"/>
                    <a:pt x="13428" y="8869"/>
                    <a:pt x="13460" y="8774"/>
                  </a:cubicBezTo>
                  <a:cubicBezTo>
                    <a:pt x="14251" y="8774"/>
                    <a:pt x="14980" y="8774"/>
                    <a:pt x="15708" y="8679"/>
                  </a:cubicBezTo>
                  <a:cubicBezTo>
                    <a:pt x="15803" y="8679"/>
                    <a:pt x="15867" y="8615"/>
                    <a:pt x="15835" y="8520"/>
                  </a:cubicBezTo>
                  <a:cubicBezTo>
                    <a:pt x="15835" y="8425"/>
                    <a:pt x="15772" y="8362"/>
                    <a:pt x="15677" y="8362"/>
                  </a:cubicBezTo>
                  <a:cubicBezTo>
                    <a:pt x="14948" y="8425"/>
                    <a:pt x="14251" y="8425"/>
                    <a:pt x="13555" y="8425"/>
                  </a:cubicBezTo>
                  <a:cubicBezTo>
                    <a:pt x="13618" y="8299"/>
                    <a:pt x="13681" y="8172"/>
                    <a:pt x="13776" y="8014"/>
                  </a:cubicBezTo>
                  <a:cubicBezTo>
                    <a:pt x="14378" y="7982"/>
                    <a:pt x="15011" y="7950"/>
                    <a:pt x="15613" y="7887"/>
                  </a:cubicBezTo>
                  <a:cubicBezTo>
                    <a:pt x="15708" y="7887"/>
                    <a:pt x="15772" y="7792"/>
                    <a:pt x="15772" y="7697"/>
                  </a:cubicBezTo>
                  <a:cubicBezTo>
                    <a:pt x="15772" y="7634"/>
                    <a:pt x="15708" y="7570"/>
                    <a:pt x="15613" y="7570"/>
                  </a:cubicBezTo>
                  <a:cubicBezTo>
                    <a:pt x="15106" y="7602"/>
                    <a:pt x="14568" y="7634"/>
                    <a:pt x="14061" y="7665"/>
                  </a:cubicBezTo>
                  <a:cubicBezTo>
                    <a:pt x="14508" y="7293"/>
                    <a:pt x="15111" y="7076"/>
                    <a:pt x="15732" y="7076"/>
                  </a:cubicBezTo>
                  <a:close/>
                  <a:moveTo>
                    <a:pt x="16342" y="11592"/>
                  </a:moveTo>
                  <a:cubicBezTo>
                    <a:pt x="16183" y="11624"/>
                    <a:pt x="16025" y="11624"/>
                    <a:pt x="15835" y="11624"/>
                  </a:cubicBezTo>
                  <a:lnTo>
                    <a:pt x="15803" y="11624"/>
                  </a:lnTo>
                  <a:cubicBezTo>
                    <a:pt x="15993" y="11624"/>
                    <a:pt x="16183" y="11592"/>
                    <a:pt x="16342" y="11592"/>
                  </a:cubicBezTo>
                  <a:close/>
                  <a:moveTo>
                    <a:pt x="9533" y="9819"/>
                  </a:moveTo>
                  <a:lnTo>
                    <a:pt x="9533" y="9819"/>
                  </a:lnTo>
                  <a:cubicBezTo>
                    <a:pt x="10198" y="9851"/>
                    <a:pt x="10768" y="10199"/>
                    <a:pt x="11116" y="10769"/>
                  </a:cubicBezTo>
                  <a:cubicBezTo>
                    <a:pt x="11560" y="11561"/>
                    <a:pt x="11560" y="12637"/>
                    <a:pt x="11085" y="13429"/>
                  </a:cubicBezTo>
                  <a:cubicBezTo>
                    <a:pt x="10704" y="14094"/>
                    <a:pt x="10071" y="14474"/>
                    <a:pt x="9279" y="14474"/>
                  </a:cubicBezTo>
                  <a:cubicBezTo>
                    <a:pt x="9026" y="14443"/>
                    <a:pt x="8804" y="14411"/>
                    <a:pt x="8583" y="14347"/>
                  </a:cubicBezTo>
                  <a:cubicBezTo>
                    <a:pt x="8899" y="14316"/>
                    <a:pt x="9216" y="14316"/>
                    <a:pt x="9596" y="14316"/>
                  </a:cubicBezTo>
                  <a:cubicBezTo>
                    <a:pt x="9659" y="14316"/>
                    <a:pt x="9723" y="14284"/>
                    <a:pt x="9723" y="14189"/>
                  </a:cubicBezTo>
                  <a:cubicBezTo>
                    <a:pt x="9723" y="14094"/>
                    <a:pt x="9691" y="14031"/>
                    <a:pt x="9596" y="14031"/>
                  </a:cubicBezTo>
                  <a:cubicBezTo>
                    <a:pt x="9422" y="14019"/>
                    <a:pt x="9244" y="14012"/>
                    <a:pt x="9062" y="14012"/>
                  </a:cubicBezTo>
                  <a:cubicBezTo>
                    <a:pt x="8746" y="14012"/>
                    <a:pt x="8417" y="14034"/>
                    <a:pt x="8076" y="14094"/>
                  </a:cubicBezTo>
                  <a:lnTo>
                    <a:pt x="8044" y="14062"/>
                  </a:lnTo>
                  <a:cubicBezTo>
                    <a:pt x="8013" y="14062"/>
                    <a:pt x="7981" y="14031"/>
                    <a:pt x="7949" y="14031"/>
                  </a:cubicBezTo>
                  <a:cubicBezTo>
                    <a:pt x="7949" y="13967"/>
                    <a:pt x="7918" y="13936"/>
                    <a:pt x="7886" y="13904"/>
                  </a:cubicBezTo>
                  <a:cubicBezTo>
                    <a:pt x="7854" y="13904"/>
                    <a:pt x="7823" y="13872"/>
                    <a:pt x="7791" y="13872"/>
                  </a:cubicBezTo>
                  <a:cubicBezTo>
                    <a:pt x="7728" y="13841"/>
                    <a:pt x="7664" y="13777"/>
                    <a:pt x="7633" y="13714"/>
                  </a:cubicBezTo>
                  <a:lnTo>
                    <a:pt x="7633" y="13714"/>
                  </a:lnTo>
                  <a:cubicBezTo>
                    <a:pt x="7886" y="13730"/>
                    <a:pt x="8131" y="13738"/>
                    <a:pt x="8377" y="13738"/>
                  </a:cubicBezTo>
                  <a:cubicBezTo>
                    <a:pt x="8622" y="13738"/>
                    <a:pt x="8868" y="13730"/>
                    <a:pt x="9121" y="13714"/>
                  </a:cubicBezTo>
                  <a:cubicBezTo>
                    <a:pt x="9184" y="13714"/>
                    <a:pt x="9248" y="13651"/>
                    <a:pt x="9248" y="13556"/>
                  </a:cubicBezTo>
                  <a:cubicBezTo>
                    <a:pt x="9248" y="13492"/>
                    <a:pt x="9216" y="13429"/>
                    <a:pt x="9121" y="13429"/>
                  </a:cubicBezTo>
                  <a:cubicBezTo>
                    <a:pt x="8820" y="13413"/>
                    <a:pt x="8527" y="13405"/>
                    <a:pt x="8238" y="13405"/>
                  </a:cubicBezTo>
                  <a:cubicBezTo>
                    <a:pt x="7949" y="13405"/>
                    <a:pt x="7664" y="13413"/>
                    <a:pt x="7379" y="13429"/>
                  </a:cubicBezTo>
                  <a:cubicBezTo>
                    <a:pt x="7284" y="13302"/>
                    <a:pt x="7221" y="13176"/>
                    <a:pt x="7189" y="13049"/>
                  </a:cubicBezTo>
                  <a:cubicBezTo>
                    <a:pt x="7474" y="13017"/>
                    <a:pt x="7791" y="13017"/>
                    <a:pt x="8108" y="12986"/>
                  </a:cubicBezTo>
                  <a:cubicBezTo>
                    <a:pt x="8203" y="12986"/>
                    <a:pt x="8266" y="12891"/>
                    <a:pt x="8266" y="12796"/>
                  </a:cubicBezTo>
                  <a:cubicBezTo>
                    <a:pt x="8234" y="12732"/>
                    <a:pt x="8171" y="12669"/>
                    <a:pt x="8108" y="12669"/>
                  </a:cubicBezTo>
                  <a:cubicBezTo>
                    <a:pt x="7759" y="12701"/>
                    <a:pt x="7443" y="12701"/>
                    <a:pt x="7126" y="12732"/>
                  </a:cubicBezTo>
                  <a:lnTo>
                    <a:pt x="7094" y="12732"/>
                  </a:lnTo>
                  <a:cubicBezTo>
                    <a:pt x="7063" y="12637"/>
                    <a:pt x="7031" y="12542"/>
                    <a:pt x="7031" y="12479"/>
                  </a:cubicBezTo>
                  <a:cubicBezTo>
                    <a:pt x="7031" y="12321"/>
                    <a:pt x="7031" y="12194"/>
                    <a:pt x="7063" y="12036"/>
                  </a:cubicBezTo>
                  <a:lnTo>
                    <a:pt x="7379" y="12036"/>
                  </a:lnTo>
                  <a:cubicBezTo>
                    <a:pt x="7743" y="12052"/>
                    <a:pt x="8116" y="12059"/>
                    <a:pt x="8488" y="12059"/>
                  </a:cubicBezTo>
                  <a:cubicBezTo>
                    <a:pt x="8860" y="12059"/>
                    <a:pt x="9232" y="12052"/>
                    <a:pt x="9596" y="12036"/>
                  </a:cubicBezTo>
                  <a:cubicBezTo>
                    <a:pt x="9659" y="12036"/>
                    <a:pt x="9723" y="11972"/>
                    <a:pt x="9723" y="11877"/>
                  </a:cubicBezTo>
                  <a:cubicBezTo>
                    <a:pt x="9723" y="11814"/>
                    <a:pt x="9659" y="11719"/>
                    <a:pt x="9596" y="11719"/>
                  </a:cubicBezTo>
                  <a:lnTo>
                    <a:pt x="7126" y="11719"/>
                  </a:lnTo>
                  <a:cubicBezTo>
                    <a:pt x="7158" y="11561"/>
                    <a:pt x="7221" y="11402"/>
                    <a:pt x="7316" y="11212"/>
                  </a:cubicBezTo>
                  <a:lnTo>
                    <a:pt x="7538" y="11212"/>
                  </a:lnTo>
                  <a:cubicBezTo>
                    <a:pt x="7981" y="11244"/>
                    <a:pt x="8424" y="11244"/>
                    <a:pt x="8836" y="11244"/>
                  </a:cubicBezTo>
                  <a:cubicBezTo>
                    <a:pt x="8931" y="11244"/>
                    <a:pt x="8994" y="11181"/>
                    <a:pt x="8994" y="11086"/>
                  </a:cubicBezTo>
                  <a:cubicBezTo>
                    <a:pt x="8994" y="11054"/>
                    <a:pt x="8994" y="11054"/>
                    <a:pt x="8994" y="11022"/>
                  </a:cubicBezTo>
                  <a:cubicBezTo>
                    <a:pt x="9089" y="11022"/>
                    <a:pt x="9153" y="11022"/>
                    <a:pt x="9248" y="10991"/>
                  </a:cubicBezTo>
                  <a:cubicBezTo>
                    <a:pt x="9564" y="10832"/>
                    <a:pt x="9754" y="10484"/>
                    <a:pt x="9691" y="10104"/>
                  </a:cubicBezTo>
                  <a:cubicBezTo>
                    <a:pt x="9691" y="10009"/>
                    <a:pt x="9628" y="9946"/>
                    <a:pt x="9564" y="9946"/>
                  </a:cubicBezTo>
                  <a:lnTo>
                    <a:pt x="9533" y="9819"/>
                  </a:lnTo>
                  <a:close/>
                  <a:moveTo>
                    <a:pt x="7063" y="13587"/>
                  </a:moveTo>
                  <a:cubicBezTo>
                    <a:pt x="7158" y="13746"/>
                    <a:pt x="7284" y="13904"/>
                    <a:pt x="7411" y="14062"/>
                  </a:cubicBezTo>
                  <a:cubicBezTo>
                    <a:pt x="6683" y="14506"/>
                    <a:pt x="6017" y="15013"/>
                    <a:pt x="5447" y="15456"/>
                  </a:cubicBezTo>
                  <a:cubicBezTo>
                    <a:pt x="5384" y="15171"/>
                    <a:pt x="5289" y="14918"/>
                    <a:pt x="5162" y="14664"/>
                  </a:cubicBezTo>
                  <a:cubicBezTo>
                    <a:pt x="5922" y="14316"/>
                    <a:pt x="6524" y="13967"/>
                    <a:pt x="7063" y="13587"/>
                  </a:cubicBezTo>
                  <a:close/>
                  <a:moveTo>
                    <a:pt x="10134" y="14791"/>
                  </a:moveTo>
                  <a:cubicBezTo>
                    <a:pt x="10198" y="15646"/>
                    <a:pt x="10261" y="16659"/>
                    <a:pt x="10451" y="17641"/>
                  </a:cubicBezTo>
                  <a:cubicBezTo>
                    <a:pt x="10451" y="17641"/>
                    <a:pt x="10451" y="17673"/>
                    <a:pt x="10451" y="17673"/>
                  </a:cubicBezTo>
                  <a:cubicBezTo>
                    <a:pt x="10451" y="17704"/>
                    <a:pt x="10451" y="17704"/>
                    <a:pt x="10451" y="17704"/>
                  </a:cubicBezTo>
                  <a:cubicBezTo>
                    <a:pt x="10388" y="17799"/>
                    <a:pt x="10356" y="17863"/>
                    <a:pt x="10261" y="17894"/>
                  </a:cubicBezTo>
                  <a:cubicBezTo>
                    <a:pt x="10226" y="17908"/>
                    <a:pt x="10192" y="17915"/>
                    <a:pt x="10158" y="17915"/>
                  </a:cubicBezTo>
                  <a:cubicBezTo>
                    <a:pt x="10038" y="17915"/>
                    <a:pt x="9931" y="17835"/>
                    <a:pt x="9881" y="17736"/>
                  </a:cubicBezTo>
                  <a:cubicBezTo>
                    <a:pt x="9818" y="17166"/>
                    <a:pt x="9754" y="16596"/>
                    <a:pt x="9691" y="16026"/>
                  </a:cubicBezTo>
                  <a:cubicBezTo>
                    <a:pt x="9628" y="15646"/>
                    <a:pt x="9596" y="15298"/>
                    <a:pt x="9533" y="14918"/>
                  </a:cubicBezTo>
                  <a:cubicBezTo>
                    <a:pt x="9596" y="14918"/>
                    <a:pt x="9659" y="14918"/>
                    <a:pt x="9691" y="14886"/>
                  </a:cubicBezTo>
                  <a:cubicBezTo>
                    <a:pt x="9849" y="14854"/>
                    <a:pt x="9976" y="14823"/>
                    <a:pt x="10134" y="14791"/>
                  </a:cubicBezTo>
                  <a:close/>
                  <a:moveTo>
                    <a:pt x="3061" y="14007"/>
                  </a:moveTo>
                  <a:cubicBezTo>
                    <a:pt x="3584" y="14007"/>
                    <a:pt x="4151" y="14195"/>
                    <a:pt x="4687" y="14696"/>
                  </a:cubicBezTo>
                  <a:cubicBezTo>
                    <a:pt x="5257" y="15646"/>
                    <a:pt x="5352" y="17261"/>
                    <a:pt x="4529" y="18053"/>
                  </a:cubicBezTo>
                  <a:cubicBezTo>
                    <a:pt x="4095" y="18487"/>
                    <a:pt x="3474" y="18704"/>
                    <a:pt x="2869" y="18704"/>
                  </a:cubicBezTo>
                  <a:cubicBezTo>
                    <a:pt x="2414" y="18704"/>
                    <a:pt x="1968" y="18582"/>
                    <a:pt x="1615" y="18338"/>
                  </a:cubicBezTo>
                  <a:lnTo>
                    <a:pt x="1615" y="18338"/>
                  </a:lnTo>
                  <a:cubicBezTo>
                    <a:pt x="1805" y="18369"/>
                    <a:pt x="2027" y="18401"/>
                    <a:pt x="2249" y="18433"/>
                  </a:cubicBezTo>
                  <a:cubicBezTo>
                    <a:pt x="2312" y="18433"/>
                    <a:pt x="2407" y="18369"/>
                    <a:pt x="2407" y="18306"/>
                  </a:cubicBezTo>
                  <a:cubicBezTo>
                    <a:pt x="2439" y="18211"/>
                    <a:pt x="2376" y="18148"/>
                    <a:pt x="2312" y="18116"/>
                  </a:cubicBezTo>
                  <a:cubicBezTo>
                    <a:pt x="1964" y="18053"/>
                    <a:pt x="1615" y="18021"/>
                    <a:pt x="1204" y="17989"/>
                  </a:cubicBezTo>
                  <a:cubicBezTo>
                    <a:pt x="919" y="17641"/>
                    <a:pt x="760" y="17261"/>
                    <a:pt x="665" y="16881"/>
                  </a:cubicBezTo>
                  <a:lnTo>
                    <a:pt x="2217" y="16881"/>
                  </a:lnTo>
                  <a:cubicBezTo>
                    <a:pt x="2281" y="16881"/>
                    <a:pt x="2344" y="16818"/>
                    <a:pt x="2344" y="16723"/>
                  </a:cubicBezTo>
                  <a:cubicBezTo>
                    <a:pt x="2344" y="16628"/>
                    <a:pt x="2281" y="16564"/>
                    <a:pt x="2217" y="16564"/>
                  </a:cubicBezTo>
                  <a:lnTo>
                    <a:pt x="634" y="16564"/>
                  </a:lnTo>
                  <a:cubicBezTo>
                    <a:pt x="634" y="16469"/>
                    <a:pt x="634" y="16343"/>
                    <a:pt x="634" y="16248"/>
                  </a:cubicBezTo>
                  <a:lnTo>
                    <a:pt x="665" y="16248"/>
                  </a:lnTo>
                  <a:cubicBezTo>
                    <a:pt x="887" y="16216"/>
                    <a:pt x="1101" y="16208"/>
                    <a:pt x="1315" y="16208"/>
                  </a:cubicBezTo>
                  <a:cubicBezTo>
                    <a:pt x="1528" y="16208"/>
                    <a:pt x="1742" y="16216"/>
                    <a:pt x="1964" y="16216"/>
                  </a:cubicBezTo>
                  <a:lnTo>
                    <a:pt x="2281" y="16216"/>
                  </a:lnTo>
                  <a:cubicBezTo>
                    <a:pt x="2344" y="16216"/>
                    <a:pt x="2407" y="16153"/>
                    <a:pt x="2407" y="16089"/>
                  </a:cubicBezTo>
                  <a:cubicBezTo>
                    <a:pt x="2439" y="15994"/>
                    <a:pt x="2376" y="15931"/>
                    <a:pt x="2281" y="15899"/>
                  </a:cubicBezTo>
                  <a:cubicBezTo>
                    <a:pt x="2136" y="15891"/>
                    <a:pt x="1992" y="15887"/>
                    <a:pt x="1848" y="15887"/>
                  </a:cubicBezTo>
                  <a:cubicBezTo>
                    <a:pt x="1456" y="15887"/>
                    <a:pt x="1068" y="15916"/>
                    <a:pt x="697" y="15963"/>
                  </a:cubicBezTo>
                  <a:cubicBezTo>
                    <a:pt x="729" y="15773"/>
                    <a:pt x="792" y="15583"/>
                    <a:pt x="887" y="15393"/>
                  </a:cubicBezTo>
                  <a:cubicBezTo>
                    <a:pt x="1290" y="15370"/>
                    <a:pt x="1709" y="15348"/>
                    <a:pt x="2166" y="15348"/>
                  </a:cubicBezTo>
                  <a:cubicBezTo>
                    <a:pt x="2356" y="15348"/>
                    <a:pt x="2551" y="15352"/>
                    <a:pt x="2756" y="15361"/>
                  </a:cubicBezTo>
                  <a:cubicBezTo>
                    <a:pt x="2851" y="15361"/>
                    <a:pt x="2914" y="15266"/>
                    <a:pt x="2914" y="15203"/>
                  </a:cubicBezTo>
                  <a:cubicBezTo>
                    <a:pt x="2914" y="15108"/>
                    <a:pt x="2851" y="15013"/>
                    <a:pt x="2756" y="15013"/>
                  </a:cubicBezTo>
                  <a:cubicBezTo>
                    <a:pt x="2249" y="15013"/>
                    <a:pt x="1742" y="15013"/>
                    <a:pt x="1109" y="15044"/>
                  </a:cubicBezTo>
                  <a:cubicBezTo>
                    <a:pt x="1235" y="14918"/>
                    <a:pt x="1330" y="14791"/>
                    <a:pt x="1457" y="14664"/>
                  </a:cubicBezTo>
                  <a:cubicBezTo>
                    <a:pt x="1932" y="14633"/>
                    <a:pt x="2407" y="14633"/>
                    <a:pt x="2851" y="14633"/>
                  </a:cubicBezTo>
                  <a:lnTo>
                    <a:pt x="3421" y="14633"/>
                  </a:lnTo>
                  <a:cubicBezTo>
                    <a:pt x="3516" y="14633"/>
                    <a:pt x="3579" y="14538"/>
                    <a:pt x="3579" y="14443"/>
                  </a:cubicBezTo>
                  <a:cubicBezTo>
                    <a:pt x="3579" y="14347"/>
                    <a:pt x="3516" y="14284"/>
                    <a:pt x="3421" y="14284"/>
                  </a:cubicBezTo>
                  <a:cubicBezTo>
                    <a:pt x="3167" y="14268"/>
                    <a:pt x="2922" y="14260"/>
                    <a:pt x="2680" y="14260"/>
                  </a:cubicBezTo>
                  <a:cubicBezTo>
                    <a:pt x="2439" y="14260"/>
                    <a:pt x="2201" y="14268"/>
                    <a:pt x="1964" y="14284"/>
                  </a:cubicBezTo>
                  <a:cubicBezTo>
                    <a:pt x="2281" y="14119"/>
                    <a:pt x="2658" y="14007"/>
                    <a:pt x="3061" y="14007"/>
                  </a:cubicBezTo>
                  <a:close/>
                  <a:moveTo>
                    <a:pt x="10831" y="17419"/>
                  </a:moveTo>
                  <a:cubicBezTo>
                    <a:pt x="11085" y="17419"/>
                    <a:pt x="11338" y="17514"/>
                    <a:pt x="11528" y="17704"/>
                  </a:cubicBezTo>
                  <a:cubicBezTo>
                    <a:pt x="11971" y="18148"/>
                    <a:pt x="12161" y="18908"/>
                    <a:pt x="12098" y="19383"/>
                  </a:cubicBezTo>
                  <a:cubicBezTo>
                    <a:pt x="12035" y="20206"/>
                    <a:pt x="11433" y="20840"/>
                    <a:pt x="10609" y="21030"/>
                  </a:cubicBezTo>
                  <a:cubicBezTo>
                    <a:pt x="10482" y="21059"/>
                    <a:pt x="10348" y="21073"/>
                    <a:pt x="10214" y="21073"/>
                  </a:cubicBezTo>
                  <a:cubicBezTo>
                    <a:pt x="9913" y="21073"/>
                    <a:pt x="9605" y="21002"/>
                    <a:pt x="9343" y="20871"/>
                  </a:cubicBezTo>
                  <a:cubicBezTo>
                    <a:pt x="9596" y="20871"/>
                    <a:pt x="9818" y="20871"/>
                    <a:pt x="10039" y="20903"/>
                  </a:cubicBezTo>
                  <a:cubicBezTo>
                    <a:pt x="10134" y="20903"/>
                    <a:pt x="10198" y="20871"/>
                    <a:pt x="10229" y="20776"/>
                  </a:cubicBezTo>
                  <a:cubicBezTo>
                    <a:pt x="10229" y="20681"/>
                    <a:pt x="10166" y="20618"/>
                    <a:pt x="10103" y="20586"/>
                  </a:cubicBezTo>
                  <a:cubicBezTo>
                    <a:pt x="9856" y="20541"/>
                    <a:pt x="9563" y="20497"/>
                    <a:pt x="9277" y="20497"/>
                  </a:cubicBezTo>
                  <a:cubicBezTo>
                    <a:pt x="9159" y="20497"/>
                    <a:pt x="9042" y="20504"/>
                    <a:pt x="8931" y="20523"/>
                  </a:cubicBezTo>
                  <a:cubicBezTo>
                    <a:pt x="8804" y="20396"/>
                    <a:pt x="8709" y="20270"/>
                    <a:pt x="8646" y="20143"/>
                  </a:cubicBezTo>
                  <a:lnTo>
                    <a:pt x="8646" y="20143"/>
                  </a:lnTo>
                  <a:lnTo>
                    <a:pt x="8709" y="20175"/>
                  </a:lnTo>
                  <a:cubicBezTo>
                    <a:pt x="9153" y="20175"/>
                    <a:pt x="9564" y="20206"/>
                    <a:pt x="9976" y="20206"/>
                  </a:cubicBezTo>
                  <a:cubicBezTo>
                    <a:pt x="10071" y="20206"/>
                    <a:pt x="10134" y="20175"/>
                    <a:pt x="10134" y="20080"/>
                  </a:cubicBezTo>
                  <a:cubicBezTo>
                    <a:pt x="10134" y="20016"/>
                    <a:pt x="10071" y="19953"/>
                    <a:pt x="10008" y="19953"/>
                  </a:cubicBezTo>
                  <a:cubicBezTo>
                    <a:pt x="9564" y="19921"/>
                    <a:pt x="9153" y="19890"/>
                    <a:pt x="8741" y="19890"/>
                  </a:cubicBezTo>
                  <a:lnTo>
                    <a:pt x="8519" y="19858"/>
                  </a:lnTo>
                  <a:cubicBezTo>
                    <a:pt x="8456" y="19731"/>
                    <a:pt x="8424" y="19605"/>
                    <a:pt x="8424" y="19478"/>
                  </a:cubicBezTo>
                  <a:cubicBezTo>
                    <a:pt x="8646" y="19446"/>
                    <a:pt x="8836" y="19446"/>
                    <a:pt x="9058" y="19446"/>
                  </a:cubicBezTo>
                  <a:cubicBezTo>
                    <a:pt x="9691" y="19446"/>
                    <a:pt x="10356" y="19415"/>
                    <a:pt x="10989" y="19383"/>
                  </a:cubicBezTo>
                  <a:cubicBezTo>
                    <a:pt x="11085" y="19351"/>
                    <a:pt x="11148" y="19288"/>
                    <a:pt x="11148" y="19225"/>
                  </a:cubicBezTo>
                  <a:cubicBezTo>
                    <a:pt x="11148" y="19129"/>
                    <a:pt x="11085" y="19066"/>
                    <a:pt x="10989" y="19066"/>
                  </a:cubicBezTo>
                  <a:cubicBezTo>
                    <a:pt x="10356" y="19066"/>
                    <a:pt x="9691" y="19098"/>
                    <a:pt x="9058" y="19129"/>
                  </a:cubicBezTo>
                  <a:cubicBezTo>
                    <a:pt x="8836" y="19129"/>
                    <a:pt x="8646" y="19161"/>
                    <a:pt x="8424" y="19161"/>
                  </a:cubicBezTo>
                  <a:cubicBezTo>
                    <a:pt x="8424" y="19003"/>
                    <a:pt x="8488" y="18813"/>
                    <a:pt x="8551" y="18654"/>
                  </a:cubicBezTo>
                  <a:cubicBezTo>
                    <a:pt x="8804" y="18686"/>
                    <a:pt x="9034" y="18702"/>
                    <a:pt x="9252" y="18702"/>
                  </a:cubicBezTo>
                  <a:cubicBezTo>
                    <a:pt x="9469" y="18702"/>
                    <a:pt x="9675" y="18686"/>
                    <a:pt x="9881" y="18654"/>
                  </a:cubicBezTo>
                  <a:cubicBezTo>
                    <a:pt x="9944" y="18654"/>
                    <a:pt x="10008" y="18591"/>
                    <a:pt x="10008" y="18528"/>
                  </a:cubicBezTo>
                  <a:cubicBezTo>
                    <a:pt x="10008" y="18433"/>
                    <a:pt x="9944" y="18401"/>
                    <a:pt x="9849" y="18369"/>
                  </a:cubicBezTo>
                  <a:cubicBezTo>
                    <a:pt x="9659" y="18385"/>
                    <a:pt x="9469" y="18393"/>
                    <a:pt x="9275" y="18393"/>
                  </a:cubicBezTo>
                  <a:cubicBezTo>
                    <a:pt x="9081" y="18393"/>
                    <a:pt x="8884" y="18385"/>
                    <a:pt x="8678" y="18369"/>
                  </a:cubicBezTo>
                  <a:cubicBezTo>
                    <a:pt x="8868" y="18053"/>
                    <a:pt x="9121" y="17799"/>
                    <a:pt x="9469" y="17609"/>
                  </a:cubicBezTo>
                  <a:cubicBezTo>
                    <a:pt x="9469" y="17673"/>
                    <a:pt x="9501" y="17736"/>
                    <a:pt x="9501" y="17768"/>
                  </a:cubicBezTo>
                  <a:cubicBezTo>
                    <a:pt x="9501" y="17799"/>
                    <a:pt x="9533" y="17831"/>
                    <a:pt x="9564" y="17863"/>
                  </a:cubicBezTo>
                  <a:cubicBezTo>
                    <a:pt x="9652" y="18127"/>
                    <a:pt x="9931" y="18310"/>
                    <a:pt x="10224" y="18310"/>
                  </a:cubicBezTo>
                  <a:cubicBezTo>
                    <a:pt x="10247" y="18310"/>
                    <a:pt x="10270" y="18308"/>
                    <a:pt x="10293" y="18306"/>
                  </a:cubicBezTo>
                  <a:cubicBezTo>
                    <a:pt x="10451" y="18274"/>
                    <a:pt x="10704" y="18148"/>
                    <a:pt x="10831" y="17958"/>
                  </a:cubicBezTo>
                  <a:cubicBezTo>
                    <a:pt x="10894" y="17831"/>
                    <a:pt x="10894" y="17736"/>
                    <a:pt x="10863" y="17609"/>
                  </a:cubicBezTo>
                  <a:cubicBezTo>
                    <a:pt x="10863" y="17578"/>
                    <a:pt x="10863" y="17578"/>
                    <a:pt x="10831" y="17546"/>
                  </a:cubicBezTo>
                  <a:cubicBezTo>
                    <a:pt x="10831" y="17514"/>
                    <a:pt x="10831" y="17483"/>
                    <a:pt x="10831" y="17419"/>
                  </a:cubicBezTo>
                  <a:close/>
                  <a:moveTo>
                    <a:pt x="5971" y="0"/>
                  </a:moveTo>
                  <a:cubicBezTo>
                    <a:pt x="5701" y="0"/>
                    <a:pt x="5421" y="32"/>
                    <a:pt x="5131" y="96"/>
                  </a:cubicBezTo>
                  <a:cubicBezTo>
                    <a:pt x="4117" y="318"/>
                    <a:pt x="3326" y="857"/>
                    <a:pt x="2882" y="1712"/>
                  </a:cubicBezTo>
                  <a:lnTo>
                    <a:pt x="2851" y="1712"/>
                  </a:lnTo>
                  <a:cubicBezTo>
                    <a:pt x="2787" y="1712"/>
                    <a:pt x="2692" y="1775"/>
                    <a:pt x="2692" y="1870"/>
                  </a:cubicBezTo>
                  <a:cubicBezTo>
                    <a:pt x="2692" y="1902"/>
                    <a:pt x="2692" y="1965"/>
                    <a:pt x="2724" y="1997"/>
                  </a:cubicBezTo>
                  <a:cubicBezTo>
                    <a:pt x="2249" y="3200"/>
                    <a:pt x="2439" y="4688"/>
                    <a:pt x="3231" y="5765"/>
                  </a:cubicBezTo>
                  <a:cubicBezTo>
                    <a:pt x="3880" y="6604"/>
                    <a:pt x="4784" y="7073"/>
                    <a:pt x="5824" y="7073"/>
                  </a:cubicBezTo>
                  <a:cubicBezTo>
                    <a:pt x="6001" y="7073"/>
                    <a:pt x="6182" y="7060"/>
                    <a:pt x="6366" y="7032"/>
                  </a:cubicBezTo>
                  <a:lnTo>
                    <a:pt x="6461" y="7032"/>
                  </a:lnTo>
                  <a:cubicBezTo>
                    <a:pt x="6968" y="8140"/>
                    <a:pt x="7443" y="9122"/>
                    <a:pt x="7918" y="9977"/>
                  </a:cubicBezTo>
                  <a:cubicBezTo>
                    <a:pt x="7379" y="10231"/>
                    <a:pt x="6968" y="10642"/>
                    <a:pt x="6778" y="11181"/>
                  </a:cubicBezTo>
                  <a:cubicBezTo>
                    <a:pt x="6524" y="11782"/>
                    <a:pt x="6556" y="12511"/>
                    <a:pt x="6873" y="13207"/>
                  </a:cubicBezTo>
                  <a:cubicBezTo>
                    <a:pt x="6841" y="13239"/>
                    <a:pt x="6809" y="13271"/>
                    <a:pt x="6778" y="13271"/>
                  </a:cubicBezTo>
                  <a:lnTo>
                    <a:pt x="6397" y="13524"/>
                  </a:lnTo>
                  <a:cubicBezTo>
                    <a:pt x="5954" y="13809"/>
                    <a:pt x="5479" y="14094"/>
                    <a:pt x="5004" y="14379"/>
                  </a:cubicBezTo>
                  <a:cubicBezTo>
                    <a:pt x="4315" y="13690"/>
                    <a:pt x="3605" y="13494"/>
                    <a:pt x="3057" y="13494"/>
                  </a:cubicBezTo>
                  <a:cubicBezTo>
                    <a:pt x="2925" y="13494"/>
                    <a:pt x="2803" y="13506"/>
                    <a:pt x="2692" y="13524"/>
                  </a:cubicBezTo>
                  <a:cubicBezTo>
                    <a:pt x="1805" y="13651"/>
                    <a:pt x="982" y="14284"/>
                    <a:pt x="507" y="15108"/>
                  </a:cubicBezTo>
                  <a:cubicBezTo>
                    <a:pt x="475" y="15139"/>
                    <a:pt x="475" y="15171"/>
                    <a:pt x="444" y="15171"/>
                  </a:cubicBezTo>
                  <a:cubicBezTo>
                    <a:pt x="444" y="15203"/>
                    <a:pt x="444" y="15266"/>
                    <a:pt x="444" y="15298"/>
                  </a:cubicBezTo>
                  <a:cubicBezTo>
                    <a:pt x="0" y="16248"/>
                    <a:pt x="95" y="17293"/>
                    <a:pt x="729" y="18148"/>
                  </a:cubicBezTo>
                  <a:cubicBezTo>
                    <a:pt x="729" y="18179"/>
                    <a:pt x="729" y="18211"/>
                    <a:pt x="729" y="18211"/>
                  </a:cubicBezTo>
                  <a:cubicBezTo>
                    <a:pt x="760" y="18243"/>
                    <a:pt x="792" y="18274"/>
                    <a:pt x="824" y="18274"/>
                  </a:cubicBezTo>
                  <a:cubicBezTo>
                    <a:pt x="855" y="18306"/>
                    <a:pt x="887" y="18369"/>
                    <a:pt x="919" y="18401"/>
                  </a:cubicBezTo>
                  <a:cubicBezTo>
                    <a:pt x="1394" y="18953"/>
                    <a:pt x="2071" y="19194"/>
                    <a:pt x="2757" y="19194"/>
                  </a:cubicBezTo>
                  <a:cubicBezTo>
                    <a:pt x="3487" y="19194"/>
                    <a:pt x="4228" y="18922"/>
                    <a:pt x="4751" y="18464"/>
                  </a:cubicBezTo>
                  <a:cubicBezTo>
                    <a:pt x="5384" y="17926"/>
                    <a:pt x="5701" y="16913"/>
                    <a:pt x="5542" y="15868"/>
                  </a:cubicBezTo>
                  <a:cubicBezTo>
                    <a:pt x="5827" y="15646"/>
                    <a:pt x="6112" y="15488"/>
                    <a:pt x="6397" y="15298"/>
                  </a:cubicBezTo>
                  <a:cubicBezTo>
                    <a:pt x="6841" y="14981"/>
                    <a:pt x="7284" y="14696"/>
                    <a:pt x="7728" y="14379"/>
                  </a:cubicBezTo>
                  <a:cubicBezTo>
                    <a:pt x="8171" y="14728"/>
                    <a:pt x="8678" y="14918"/>
                    <a:pt x="9216" y="14918"/>
                  </a:cubicBezTo>
                  <a:cubicBezTo>
                    <a:pt x="9184" y="15804"/>
                    <a:pt x="9248" y="16564"/>
                    <a:pt x="9374" y="17229"/>
                  </a:cubicBezTo>
                  <a:cubicBezTo>
                    <a:pt x="8171" y="17736"/>
                    <a:pt x="7886" y="18971"/>
                    <a:pt x="8139" y="19890"/>
                  </a:cubicBezTo>
                  <a:cubicBezTo>
                    <a:pt x="8361" y="20745"/>
                    <a:pt x="9089" y="21505"/>
                    <a:pt x="10166" y="21505"/>
                  </a:cubicBezTo>
                  <a:cubicBezTo>
                    <a:pt x="10324" y="21505"/>
                    <a:pt x="10451" y="21505"/>
                    <a:pt x="10609" y="21473"/>
                  </a:cubicBezTo>
                  <a:cubicBezTo>
                    <a:pt x="11781" y="21283"/>
                    <a:pt x="12573" y="20301"/>
                    <a:pt x="12541" y="19129"/>
                  </a:cubicBezTo>
                  <a:cubicBezTo>
                    <a:pt x="12541" y="18464"/>
                    <a:pt x="12225" y="17768"/>
                    <a:pt x="11781" y="17388"/>
                  </a:cubicBezTo>
                  <a:cubicBezTo>
                    <a:pt x="11525" y="17131"/>
                    <a:pt x="11217" y="17003"/>
                    <a:pt x="10904" y="17003"/>
                  </a:cubicBezTo>
                  <a:cubicBezTo>
                    <a:pt x="10869" y="17003"/>
                    <a:pt x="10834" y="17005"/>
                    <a:pt x="10799" y="17008"/>
                  </a:cubicBezTo>
                  <a:cubicBezTo>
                    <a:pt x="10736" y="16216"/>
                    <a:pt x="10609" y="15424"/>
                    <a:pt x="10483" y="14633"/>
                  </a:cubicBezTo>
                  <a:cubicBezTo>
                    <a:pt x="11370" y="14189"/>
                    <a:pt x="11908" y="13144"/>
                    <a:pt x="11908" y="12004"/>
                  </a:cubicBezTo>
                  <a:cubicBezTo>
                    <a:pt x="11908" y="11972"/>
                    <a:pt x="11908" y="11972"/>
                    <a:pt x="11908" y="11972"/>
                  </a:cubicBezTo>
                  <a:cubicBezTo>
                    <a:pt x="11940" y="11941"/>
                    <a:pt x="11940" y="11909"/>
                    <a:pt x="11940" y="11877"/>
                  </a:cubicBezTo>
                  <a:cubicBezTo>
                    <a:pt x="12130" y="11719"/>
                    <a:pt x="13048" y="11181"/>
                    <a:pt x="13365" y="11022"/>
                  </a:cubicBezTo>
                  <a:cubicBezTo>
                    <a:pt x="13460" y="10959"/>
                    <a:pt x="13555" y="10896"/>
                    <a:pt x="13555" y="10896"/>
                  </a:cubicBezTo>
                  <a:lnTo>
                    <a:pt x="13586" y="10896"/>
                  </a:lnTo>
                  <a:cubicBezTo>
                    <a:pt x="14171" y="11742"/>
                    <a:pt x="14999" y="12075"/>
                    <a:pt x="15793" y="12075"/>
                  </a:cubicBezTo>
                  <a:cubicBezTo>
                    <a:pt x="16247" y="12075"/>
                    <a:pt x="16690" y="11967"/>
                    <a:pt x="17070" y="11782"/>
                  </a:cubicBezTo>
                  <a:cubicBezTo>
                    <a:pt x="18147" y="11244"/>
                    <a:pt x="18970" y="10009"/>
                    <a:pt x="18400" y="8425"/>
                  </a:cubicBezTo>
                  <a:cubicBezTo>
                    <a:pt x="17947" y="7192"/>
                    <a:pt x="16793" y="6639"/>
                    <a:pt x="15703" y="6639"/>
                  </a:cubicBezTo>
                  <a:cubicBezTo>
                    <a:pt x="15422" y="6639"/>
                    <a:pt x="15145" y="6676"/>
                    <a:pt x="14885" y="6747"/>
                  </a:cubicBezTo>
                  <a:cubicBezTo>
                    <a:pt x="13903" y="7000"/>
                    <a:pt x="12826" y="7824"/>
                    <a:pt x="13048" y="9312"/>
                  </a:cubicBezTo>
                  <a:cubicBezTo>
                    <a:pt x="12573" y="9597"/>
                    <a:pt x="12066" y="9914"/>
                    <a:pt x="11433" y="10357"/>
                  </a:cubicBezTo>
                  <a:cubicBezTo>
                    <a:pt x="11013" y="9713"/>
                    <a:pt x="10394" y="9391"/>
                    <a:pt x="9643" y="9391"/>
                  </a:cubicBezTo>
                  <a:cubicBezTo>
                    <a:pt x="9545" y="9391"/>
                    <a:pt x="9445" y="9396"/>
                    <a:pt x="9343" y="9407"/>
                  </a:cubicBezTo>
                  <a:cubicBezTo>
                    <a:pt x="8963" y="8552"/>
                    <a:pt x="8519" y="7539"/>
                    <a:pt x="8013" y="6589"/>
                  </a:cubicBezTo>
                  <a:cubicBezTo>
                    <a:pt x="9343" y="5670"/>
                    <a:pt x="9533" y="3643"/>
                    <a:pt x="8931" y="2155"/>
                  </a:cubicBezTo>
                  <a:cubicBezTo>
                    <a:pt x="8352" y="761"/>
                    <a:pt x="7293" y="0"/>
                    <a:pt x="597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20"/>
            <p:cNvSpPr/>
            <p:nvPr/>
          </p:nvSpPr>
          <p:spPr>
            <a:xfrm>
              <a:off x="8009475" y="2248026"/>
              <a:ext cx="66525" cy="11270"/>
            </a:xfrm>
            <a:custGeom>
              <a:rect b="b" l="l" r="r" t="t"/>
              <a:pathLst>
                <a:path extrusionOk="0" h="381" w="2249">
                  <a:moveTo>
                    <a:pt x="159" y="0"/>
                  </a:moveTo>
                  <a:cubicBezTo>
                    <a:pt x="64" y="0"/>
                    <a:pt x="0" y="64"/>
                    <a:pt x="0" y="127"/>
                  </a:cubicBezTo>
                  <a:cubicBezTo>
                    <a:pt x="0" y="222"/>
                    <a:pt x="32" y="285"/>
                    <a:pt x="127" y="317"/>
                  </a:cubicBezTo>
                  <a:cubicBezTo>
                    <a:pt x="507" y="349"/>
                    <a:pt x="855" y="380"/>
                    <a:pt x="1204" y="380"/>
                  </a:cubicBezTo>
                  <a:cubicBezTo>
                    <a:pt x="1521" y="380"/>
                    <a:pt x="1806" y="349"/>
                    <a:pt x="2091" y="317"/>
                  </a:cubicBezTo>
                  <a:cubicBezTo>
                    <a:pt x="2186" y="317"/>
                    <a:pt x="2249" y="222"/>
                    <a:pt x="2249" y="159"/>
                  </a:cubicBezTo>
                  <a:cubicBezTo>
                    <a:pt x="2249" y="64"/>
                    <a:pt x="2186" y="0"/>
                    <a:pt x="2091" y="0"/>
                  </a:cubicBezTo>
                  <a:cubicBezTo>
                    <a:pt x="1711" y="32"/>
                    <a:pt x="1362" y="48"/>
                    <a:pt x="1042" y="48"/>
                  </a:cubicBezTo>
                  <a:cubicBezTo>
                    <a:pt x="721" y="48"/>
                    <a:pt x="428" y="32"/>
                    <a:pt x="1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97" name="Google Shape;797;p20"/>
          <p:cNvSpPr txBox="1"/>
          <p:nvPr/>
        </p:nvSpPr>
        <p:spPr>
          <a:xfrm>
            <a:off x="1437563" y="1798688"/>
            <a:ext cx="1587000" cy="260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Sue Ellen Francisco"/>
                <a:ea typeface="Sue Ellen Francisco"/>
                <a:cs typeface="Sue Ellen Francisco"/>
                <a:sym typeface="Sue Ellen Francisco"/>
              </a:rPr>
              <a:t>QUESTION 1</a:t>
            </a:r>
            <a:endParaRPr sz="1800">
              <a:solidFill>
                <a:srgbClr val="FFFFFF"/>
              </a:solidFill>
              <a:latin typeface="Sue Ellen Francisco"/>
              <a:ea typeface="Sue Ellen Francisco"/>
              <a:cs typeface="Sue Ellen Francisco"/>
              <a:sym typeface="Sue Ellen Francisco"/>
            </a:endParaRPr>
          </a:p>
        </p:txBody>
      </p:sp>
      <p:sp>
        <p:nvSpPr>
          <p:cNvPr id="798" name="Google Shape;798;p20"/>
          <p:cNvSpPr txBox="1"/>
          <p:nvPr/>
        </p:nvSpPr>
        <p:spPr>
          <a:xfrm>
            <a:off x="1337575" y="2284550"/>
            <a:ext cx="1898100" cy="196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rgbClr val="FFFFFF"/>
                </a:solidFill>
                <a:latin typeface="Barlow Semi Condensed Light"/>
                <a:ea typeface="Barlow Semi Condensed Light"/>
                <a:cs typeface="Barlow Semi Condensed Light"/>
                <a:sym typeface="Barlow Semi Condensed Light"/>
              </a:rPr>
              <a:t>How can teacher candidates incorporate philosophies which might be categorized as Indigenous or Eastern into their teaching?</a:t>
            </a:r>
            <a:endParaRPr sz="1600">
              <a:solidFill>
                <a:srgbClr val="FFFFFF"/>
              </a:solidFill>
              <a:latin typeface="Barlow Semi Condensed Light"/>
              <a:ea typeface="Barlow Semi Condensed Light"/>
              <a:cs typeface="Barlow Semi Condensed Light"/>
              <a:sym typeface="Barlow Semi Condensed Light"/>
            </a:endParaRPr>
          </a:p>
          <a:p>
            <a:pPr indent="0" lvl="0" marL="0" rtl="0" algn="l">
              <a:spcBef>
                <a:spcPts val="0"/>
              </a:spcBef>
              <a:spcAft>
                <a:spcPts val="0"/>
              </a:spcAft>
              <a:buNone/>
            </a:pPr>
            <a:r>
              <a:t/>
            </a:r>
            <a:endParaRPr sz="1600">
              <a:solidFill>
                <a:srgbClr val="FFFFFF"/>
              </a:solidFill>
              <a:latin typeface="Barlow Semi Condensed Light"/>
              <a:ea typeface="Barlow Semi Condensed Light"/>
              <a:cs typeface="Barlow Semi Condensed Light"/>
              <a:sym typeface="Barlow Semi Condensed Light"/>
            </a:endParaRPr>
          </a:p>
        </p:txBody>
      </p:sp>
      <p:sp>
        <p:nvSpPr>
          <p:cNvPr id="799" name="Google Shape;799;p20"/>
          <p:cNvSpPr txBox="1"/>
          <p:nvPr/>
        </p:nvSpPr>
        <p:spPr>
          <a:xfrm>
            <a:off x="5845202" y="1798700"/>
            <a:ext cx="1812900" cy="260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Sue Ellen Francisco"/>
                <a:ea typeface="Sue Ellen Francisco"/>
                <a:cs typeface="Sue Ellen Francisco"/>
                <a:sym typeface="Sue Ellen Francisco"/>
              </a:rPr>
              <a:t>QUESTION 2</a:t>
            </a:r>
            <a:endParaRPr sz="1800">
              <a:solidFill>
                <a:srgbClr val="FFFFFF"/>
              </a:solidFill>
              <a:latin typeface="Sue Ellen Francisco"/>
              <a:ea typeface="Sue Ellen Francisco"/>
              <a:cs typeface="Sue Ellen Francisco"/>
              <a:sym typeface="Sue Ellen Francisco"/>
            </a:endParaRPr>
          </a:p>
        </p:txBody>
      </p:sp>
      <p:sp>
        <p:nvSpPr>
          <p:cNvPr id="800" name="Google Shape;800;p20"/>
          <p:cNvSpPr txBox="1"/>
          <p:nvPr/>
        </p:nvSpPr>
        <p:spPr>
          <a:xfrm>
            <a:off x="5802600" y="2132000"/>
            <a:ext cx="1898100" cy="196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rgbClr val="FFFFFF"/>
                </a:solidFill>
                <a:latin typeface="Barlow Semi Condensed Light"/>
                <a:ea typeface="Barlow Semi Condensed Light"/>
                <a:cs typeface="Barlow Semi Condensed Light"/>
                <a:sym typeface="Barlow Semi Condensed Light"/>
              </a:rPr>
              <a:t>What are the “myths, bandwagons, and moral panics” that the author repeatedly mentions</a:t>
            </a:r>
            <a:endParaRPr sz="1600">
              <a:solidFill>
                <a:srgbClr val="FFFFFF"/>
              </a:solidFill>
              <a:latin typeface="Barlow Semi Condensed Light"/>
              <a:ea typeface="Barlow Semi Condensed Light"/>
              <a:cs typeface="Barlow Semi Condensed Light"/>
              <a:sym typeface="Barlow Semi Condensed Light"/>
            </a:endParaRPr>
          </a:p>
          <a:p>
            <a:pPr indent="0" lvl="0" marL="0" rtl="0" algn="l">
              <a:spcBef>
                <a:spcPts val="0"/>
              </a:spcBef>
              <a:spcAft>
                <a:spcPts val="0"/>
              </a:spcAft>
              <a:buNone/>
            </a:pPr>
            <a:r>
              <a:rPr lang="en" sz="1600">
                <a:solidFill>
                  <a:srgbClr val="FFFFFF"/>
                </a:solidFill>
                <a:latin typeface="Barlow Semi Condensed Light"/>
                <a:ea typeface="Barlow Semi Condensed Light"/>
                <a:cs typeface="Barlow Semi Condensed Light"/>
                <a:sym typeface="Barlow Semi Condensed Light"/>
              </a:rPr>
              <a:t>in the text?</a:t>
            </a:r>
            <a:endParaRPr sz="1600">
              <a:solidFill>
                <a:srgbClr val="FFFFFF"/>
              </a:solidFill>
              <a:latin typeface="Barlow Semi Condensed Light"/>
              <a:ea typeface="Barlow Semi Condensed Light"/>
              <a:cs typeface="Barlow Semi Condensed Light"/>
              <a:sym typeface="Barlow Semi Condensed Light"/>
            </a:endParaRPr>
          </a:p>
          <a:p>
            <a:pPr indent="0" lvl="0" marL="0" rtl="0" algn="l">
              <a:spcBef>
                <a:spcPts val="0"/>
              </a:spcBef>
              <a:spcAft>
                <a:spcPts val="0"/>
              </a:spcAft>
              <a:buNone/>
            </a:pPr>
            <a:r>
              <a:t/>
            </a:r>
            <a:endParaRPr sz="1200">
              <a:solidFill>
                <a:srgbClr val="FFFFFF"/>
              </a:solidFill>
              <a:latin typeface="Barlow Semi Condensed Light"/>
              <a:ea typeface="Barlow Semi Condensed Light"/>
              <a:cs typeface="Barlow Semi Condensed Light"/>
              <a:sym typeface="Barlow Semi Condensed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04" name="Shape 804"/>
        <p:cNvGrpSpPr/>
        <p:nvPr/>
      </p:nvGrpSpPr>
      <p:grpSpPr>
        <a:xfrm>
          <a:off x="0" y="0"/>
          <a:ext cx="0" cy="0"/>
          <a:chOff x="0" y="0"/>
          <a:chExt cx="0" cy="0"/>
        </a:xfrm>
      </p:grpSpPr>
      <p:sp>
        <p:nvSpPr>
          <p:cNvPr id="805" name="Google Shape;805;p21"/>
          <p:cNvSpPr/>
          <p:nvPr/>
        </p:nvSpPr>
        <p:spPr>
          <a:xfrm>
            <a:off x="710251" y="1296309"/>
            <a:ext cx="2345371" cy="2771525"/>
          </a:xfrm>
          <a:custGeom>
            <a:rect b="b" l="l" r="r" t="t"/>
            <a:pathLst>
              <a:path extrusionOk="0" h="56530" w="66011">
                <a:moveTo>
                  <a:pt x="31606" y="793"/>
                </a:moveTo>
                <a:cubicBezTo>
                  <a:pt x="32081" y="856"/>
                  <a:pt x="32556" y="919"/>
                  <a:pt x="33063" y="983"/>
                </a:cubicBezTo>
                <a:cubicBezTo>
                  <a:pt x="31637" y="2566"/>
                  <a:pt x="30181" y="4118"/>
                  <a:pt x="28692" y="5638"/>
                </a:cubicBezTo>
                <a:lnTo>
                  <a:pt x="28249" y="5638"/>
                </a:lnTo>
                <a:cubicBezTo>
                  <a:pt x="27742" y="5638"/>
                  <a:pt x="27235" y="5670"/>
                  <a:pt x="26729" y="5701"/>
                </a:cubicBezTo>
                <a:cubicBezTo>
                  <a:pt x="28344" y="4054"/>
                  <a:pt x="29959" y="2408"/>
                  <a:pt x="31606" y="793"/>
                </a:cubicBezTo>
                <a:close/>
                <a:moveTo>
                  <a:pt x="33316" y="1046"/>
                </a:moveTo>
                <a:cubicBezTo>
                  <a:pt x="33633" y="1109"/>
                  <a:pt x="33949" y="1173"/>
                  <a:pt x="34298" y="1236"/>
                </a:cubicBezTo>
                <a:cubicBezTo>
                  <a:pt x="32873" y="2724"/>
                  <a:pt x="31511" y="4213"/>
                  <a:pt x="30086" y="5701"/>
                </a:cubicBezTo>
                <a:cubicBezTo>
                  <a:pt x="29737" y="5701"/>
                  <a:pt x="29357" y="5670"/>
                  <a:pt x="29009" y="5638"/>
                </a:cubicBezTo>
                <a:cubicBezTo>
                  <a:pt x="30466" y="4149"/>
                  <a:pt x="31891" y="2598"/>
                  <a:pt x="33316" y="1046"/>
                </a:cubicBezTo>
                <a:close/>
                <a:moveTo>
                  <a:pt x="29864" y="634"/>
                </a:moveTo>
                <a:cubicBezTo>
                  <a:pt x="30276" y="634"/>
                  <a:pt x="30687" y="666"/>
                  <a:pt x="31099" y="729"/>
                </a:cubicBezTo>
                <a:cubicBezTo>
                  <a:pt x="29389" y="2408"/>
                  <a:pt x="27679" y="4086"/>
                  <a:pt x="25937" y="5765"/>
                </a:cubicBezTo>
                <a:cubicBezTo>
                  <a:pt x="25525" y="5796"/>
                  <a:pt x="25114" y="5860"/>
                  <a:pt x="24702" y="5923"/>
                </a:cubicBezTo>
                <a:cubicBezTo>
                  <a:pt x="26412" y="4149"/>
                  <a:pt x="28122" y="2376"/>
                  <a:pt x="29864" y="634"/>
                </a:cubicBezTo>
                <a:close/>
                <a:moveTo>
                  <a:pt x="34583" y="1299"/>
                </a:moveTo>
                <a:cubicBezTo>
                  <a:pt x="35121" y="1426"/>
                  <a:pt x="35659" y="1584"/>
                  <a:pt x="36198" y="1743"/>
                </a:cubicBezTo>
                <a:cubicBezTo>
                  <a:pt x="34773" y="3136"/>
                  <a:pt x="33379" y="4561"/>
                  <a:pt x="31954" y="5955"/>
                </a:cubicBezTo>
                <a:cubicBezTo>
                  <a:pt x="31447" y="5860"/>
                  <a:pt x="30909" y="5796"/>
                  <a:pt x="30402" y="5733"/>
                </a:cubicBezTo>
                <a:cubicBezTo>
                  <a:pt x="31796" y="4276"/>
                  <a:pt x="33189" y="2788"/>
                  <a:pt x="34583" y="1299"/>
                </a:cubicBezTo>
                <a:close/>
                <a:moveTo>
                  <a:pt x="28249" y="571"/>
                </a:moveTo>
                <a:cubicBezTo>
                  <a:pt x="28724" y="571"/>
                  <a:pt x="29199" y="571"/>
                  <a:pt x="29674" y="603"/>
                </a:cubicBezTo>
                <a:cubicBezTo>
                  <a:pt x="28439" y="1964"/>
                  <a:pt x="27172" y="3294"/>
                  <a:pt x="25905" y="4593"/>
                </a:cubicBezTo>
                <a:cubicBezTo>
                  <a:pt x="25462" y="5036"/>
                  <a:pt x="24987" y="5480"/>
                  <a:pt x="24544" y="5955"/>
                </a:cubicBezTo>
                <a:cubicBezTo>
                  <a:pt x="23815" y="6050"/>
                  <a:pt x="23087" y="6208"/>
                  <a:pt x="22358" y="6398"/>
                </a:cubicBezTo>
                <a:cubicBezTo>
                  <a:pt x="23879" y="4910"/>
                  <a:pt x="25367" y="3421"/>
                  <a:pt x="26855" y="1933"/>
                </a:cubicBezTo>
                <a:cubicBezTo>
                  <a:pt x="27299" y="1489"/>
                  <a:pt x="27742" y="1014"/>
                  <a:pt x="28154" y="571"/>
                </a:cubicBezTo>
                <a:close/>
                <a:moveTo>
                  <a:pt x="36546" y="1838"/>
                </a:moveTo>
                <a:cubicBezTo>
                  <a:pt x="37116" y="2028"/>
                  <a:pt x="37686" y="2218"/>
                  <a:pt x="38225" y="2439"/>
                </a:cubicBezTo>
                <a:cubicBezTo>
                  <a:pt x="36895" y="3769"/>
                  <a:pt x="35501" y="5100"/>
                  <a:pt x="34108" y="6398"/>
                </a:cubicBezTo>
                <a:cubicBezTo>
                  <a:pt x="33474" y="6240"/>
                  <a:pt x="32841" y="6081"/>
                  <a:pt x="32176" y="5986"/>
                </a:cubicBezTo>
                <a:cubicBezTo>
                  <a:pt x="33633" y="4593"/>
                  <a:pt x="35089" y="3231"/>
                  <a:pt x="36546" y="1838"/>
                </a:cubicBezTo>
                <a:close/>
                <a:moveTo>
                  <a:pt x="38478" y="2534"/>
                </a:moveTo>
                <a:cubicBezTo>
                  <a:pt x="38826" y="2661"/>
                  <a:pt x="39175" y="2819"/>
                  <a:pt x="39491" y="2946"/>
                </a:cubicBezTo>
                <a:cubicBezTo>
                  <a:pt x="38256" y="4244"/>
                  <a:pt x="37085" y="5606"/>
                  <a:pt x="35913" y="6968"/>
                </a:cubicBezTo>
                <a:cubicBezTo>
                  <a:pt x="35406" y="6778"/>
                  <a:pt x="34899" y="6620"/>
                  <a:pt x="34393" y="6493"/>
                </a:cubicBezTo>
                <a:cubicBezTo>
                  <a:pt x="35786" y="5195"/>
                  <a:pt x="37148" y="3864"/>
                  <a:pt x="38478" y="2534"/>
                </a:cubicBezTo>
                <a:close/>
                <a:moveTo>
                  <a:pt x="27774" y="571"/>
                </a:moveTo>
                <a:lnTo>
                  <a:pt x="27774" y="571"/>
                </a:lnTo>
                <a:cubicBezTo>
                  <a:pt x="27394" y="983"/>
                  <a:pt x="27045" y="1363"/>
                  <a:pt x="26665" y="1743"/>
                </a:cubicBezTo>
                <a:cubicBezTo>
                  <a:pt x="25050" y="3358"/>
                  <a:pt x="23435" y="4973"/>
                  <a:pt x="21852" y="6556"/>
                </a:cubicBezTo>
                <a:cubicBezTo>
                  <a:pt x="20997" y="6810"/>
                  <a:pt x="20205" y="7095"/>
                  <a:pt x="19413" y="7443"/>
                </a:cubicBezTo>
                <a:cubicBezTo>
                  <a:pt x="21725" y="5163"/>
                  <a:pt x="24005" y="2914"/>
                  <a:pt x="26317" y="634"/>
                </a:cubicBezTo>
                <a:cubicBezTo>
                  <a:pt x="26792" y="603"/>
                  <a:pt x="27267" y="603"/>
                  <a:pt x="27774" y="571"/>
                </a:cubicBezTo>
                <a:close/>
                <a:moveTo>
                  <a:pt x="39745" y="3073"/>
                </a:moveTo>
                <a:cubicBezTo>
                  <a:pt x="40093" y="3231"/>
                  <a:pt x="40473" y="3421"/>
                  <a:pt x="40822" y="3611"/>
                </a:cubicBezTo>
                <a:cubicBezTo>
                  <a:pt x="39586" y="4878"/>
                  <a:pt x="38351" y="6145"/>
                  <a:pt x="37148" y="7443"/>
                </a:cubicBezTo>
                <a:cubicBezTo>
                  <a:pt x="36831" y="7316"/>
                  <a:pt x="36515" y="7190"/>
                  <a:pt x="36166" y="7063"/>
                </a:cubicBezTo>
                <a:cubicBezTo>
                  <a:pt x="37338" y="5701"/>
                  <a:pt x="38510" y="4339"/>
                  <a:pt x="39745" y="3073"/>
                </a:cubicBezTo>
                <a:close/>
                <a:moveTo>
                  <a:pt x="41012" y="3706"/>
                </a:moveTo>
                <a:cubicBezTo>
                  <a:pt x="41392" y="3896"/>
                  <a:pt x="41772" y="4118"/>
                  <a:pt x="42152" y="4339"/>
                </a:cubicBezTo>
                <a:cubicBezTo>
                  <a:pt x="40917" y="5575"/>
                  <a:pt x="39681" y="6841"/>
                  <a:pt x="38478" y="8076"/>
                </a:cubicBezTo>
                <a:cubicBezTo>
                  <a:pt x="38098" y="7886"/>
                  <a:pt x="37718" y="7696"/>
                  <a:pt x="37338" y="7538"/>
                </a:cubicBezTo>
                <a:cubicBezTo>
                  <a:pt x="38541" y="6240"/>
                  <a:pt x="39776" y="4973"/>
                  <a:pt x="41012" y="3706"/>
                </a:cubicBezTo>
                <a:close/>
                <a:moveTo>
                  <a:pt x="42405" y="4466"/>
                </a:moveTo>
                <a:cubicBezTo>
                  <a:pt x="42817" y="4720"/>
                  <a:pt x="43197" y="4973"/>
                  <a:pt x="43577" y="5226"/>
                </a:cubicBezTo>
                <a:cubicBezTo>
                  <a:pt x="42278" y="6366"/>
                  <a:pt x="41043" y="7570"/>
                  <a:pt x="39840" y="8836"/>
                </a:cubicBezTo>
                <a:cubicBezTo>
                  <a:pt x="39460" y="8615"/>
                  <a:pt x="39111" y="8393"/>
                  <a:pt x="38731" y="8203"/>
                </a:cubicBezTo>
                <a:cubicBezTo>
                  <a:pt x="39935" y="6968"/>
                  <a:pt x="41170" y="5733"/>
                  <a:pt x="42405" y="4466"/>
                </a:cubicBezTo>
                <a:close/>
                <a:moveTo>
                  <a:pt x="43893" y="5416"/>
                </a:moveTo>
                <a:cubicBezTo>
                  <a:pt x="44242" y="5670"/>
                  <a:pt x="44558" y="5891"/>
                  <a:pt x="44907" y="6145"/>
                </a:cubicBezTo>
                <a:cubicBezTo>
                  <a:pt x="43545" y="7190"/>
                  <a:pt x="42247" y="8361"/>
                  <a:pt x="40980" y="9565"/>
                </a:cubicBezTo>
                <a:cubicBezTo>
                  <a:pt x="40695" y="9375"/>
                  <a:pt x="40378" y="9153"/>
                  <a:pt x="40061" y="8963"/>
                </a:cubicBezTo>
                <a:cubicBezTo>
                  <a:pt x="41328" y="7760"/>
                  <a:pt x="42595" y="6588"/>
                  <a:pt x="43893" y="5416"/>
                </a:cubicBezTo>
                <a:close/>
                <a:moveTo>
                  <a:pt x="45065" y="6271"/>
                </a:moveTo>
                <a:cubicBezTo>
                  <a:pt x="45382" y="6525"/>
                  <a:pt x="45699" y="6778"/>
                  <a:pt x="45984" y="7031"/>
                </a:cubicBezTo>
                <a:cubicBezTo>
                  <a:pt x="44907" y="8298"/>
                  <a:pt x="43767" y="9533"/>
                  <a:pt x="42595" y="10768"/>
                </a:cubicBezTo>
                <a:cubicBezTo>
                  <a:pt x="42152" y="10388"/>
                  <a:pt x="41677" y="10040"/>
                  <a:pt x="41202" y="9723"/>
                </a:cubicBezTo>
                <a:cubicBezTo>
                  <a:pt x="42437" y="8520"/>
                  <a:pt x="43735" y="7348"/>
                  <a:pt x="45065" y="6271"/>
                </a:cubicBezTo>
                <a:close/>
                <a:moveTo>
                  <a:pt x="25874" y="698"/>
                </a:moveTo>
                <a:lnTo>
                  <a:pt x="25874" y="698"/>
                </a:lnTo>
                <a:cubicBezTo>
                  <a:pt x="23530" y="3009"/>
                  <a:pt x="21187" y="5353"/>
                  <a:pt x="18843" y="7696"/>
                </a:cubicBezTo>
                <a:cubicBezTo>
                  <a:pt x="17070" y="8520"/>
                  <a:pt x="15391" y="9565"/>
                  <a:pt x="13903" y="10800"/>
                </a:cubicBezTo>
                <a:cubicBezTo>
                  <a:pt x="14093" y="10610"/>
                  <a:pt x="14283" y="10420"/>
                  <a:pt x="14441" y="10262"/>
                </a:cubicBezTo>
                <a:cubicBezTo>
                  <a:pt x="17608" y="7190"/>
                  <a:pt x="20743" y="4086"/>
                  <a:pt x="23847" y="919"/>
                </a:cubicBezTo>
                <a:cubicBezTo>
                  <a:pt x="24512" y="824"/>
                  <a:pt x="25177" y="729"/>
                  <a:pt x="25874" y="698"/>
                </a:cubicBezTo>
                <a:close/>
                <a:moveTo>
                  <a:pt x="46079" y="7095"/>
                </a:moveTo>
                <a:cubicBezTo>
                  <a:pt x="46427" y="7380"/>
                  <a:pt x="46744" y="7665"/>
                  <a:pt x="47060" y="7950"/>
                </a:cubicBezTo>
                <a:cubicBezTo>
                  <a:pt x="45952" y="9217"/>
                  <a:pt x="44780" y="10452"/>
                  <a:pt x="43608" y="11655"/>
                </a:cubicBezTo>
                <a:cubicBezTo>
                  <a:pt x="43323" y="11402"/>
                  <a:pt x="43007" y="11117"/>
                  <a:pt x="42690" y="10832"/>
                </a:cubicBezTo>
                <a:cubicBezTo>
                  <a:pt x="43862" y="9628"/>
                  <a:pt x="45002" y="8393"/>
                  <a:pt x="46079" y="7095"/>
                </a:cubicBezTo>
                <a:close/>
                <a:moveTo>
                  <a:pt x="47250" y="8140"/>
                </a:moveTo>
                <a:cubicBezTo>
                  <a:pt x="47599" y="8488"/>
                  <a:pt x="47947" y="8836"/>
                  <a:pt x="48295" y="9185"/>
                </a:cubicBezTo>
                <a:cubicBezTo>
                  <a:pt x="47155" y="10420"/>
                  <a:pt x="46015" y="11655"/>
                  <a:pt x="44843" y="12890"/>
                </a:cubicBezTo>
                <a:cubicBezTo>
                  <a:pt x="44527" y="12542"/>
                  <a:pt x="44210" y="12225"/>
                  <a:pt x="43893" y="11908"/>
                </a:cubicBezTo>
                <a:cubicBezTo>
                  <a:pt x="45034" y="10673"/>
                  <a:pt x="46174" y="9438"/>
                  <a:pt x="47250" y="8140"/>
                </a:cubicBezTo>
                <a:close/>
                <a:moveTo>
                  <a:pt x="48454" y="9343"/>
                </a:moveTo>
                <a:cubicBezTo>
                  <a:pt x="48739" y="9628"/>
                  <a:pt x="48992" y="9913"/>
                  <a:pt x="49245" y="10230"/>
                </a:cubicBezTo>
                <a:cubicBezTo>
                  <a:pt x="48042" y="11433"/>
                  <a:pt x="46870" y="12637"/>
                  <a:pt x="45699" y="13840"/>
                </a:cubicBezTo>
                <a:cubicBezTo>
                  <a:pt x="45477" y="13618"/>
                  <a:pt x="45287" y="13365"/>
                  <a:pt x="45065" y="13143"/>
                </a:cubicBezTo>
                <a:cubicBezTo>
                  <a:pt x="46237" y="11877"/>
                  <a:pt x="47345" y="10642"/>
                  <a:pt x="48454" y="9343"/>
                </a:cubicBezTo>
                <a:close/>
                <a:moveTo>
                  <a:pt x="49404" y="10388"/>
                </a:moveTo>
                <a:cubicBezTo>
                  <a:pt x="49721" y="10768"/>
                  <a:pt x="50006" y="11148"/>
                  <a:pt x="50322" y="11560"/>
                </a:cubicBezTo>
                <a:cubicBezTo>
                  <a:pt x="49087" y="12732"/>
                  <a:pt x="47884" y="13903"/>
                  <a:pt x="46649" y="15107"/>
                </a:cubicBezTo>
                <a:cubicBezTo>
                  <a:pt x="46395" y="14759"/>
                  <a:pt x="46174" y="14442"/>
                  <a:pt x="45920" y="14125"/>
                </a:cubicBezTo>
                <a:cubicBezTo>
                  <a:pt x="47060" y="12890"/>
                  <a:pt x="48232" y="11655"/>
                  <a:pt x="49404" y="10388"/>
                </a:cubicBezTo>
                <a:close/>
                <a:moveTo>
                  <a:pt x="13111" y="5100"/>
                </a:moveTo>
                <a:lnTo>
                  <a:pt x="13111" y="5100"/>
                </a:lnTo>
                <a:cubicBezTo>
                  <a:pt x="9881" y="8393"/>
                  <a:pt x="6809" y="11813"/>
                  <a:pt x="3800" y="15297"/>
                </a:cubicBezTo>
                <a:cubicBezTo>
                  <a:pt x="5986" y="11148"/>
                  <a:pt x="9216" y="7665"/>
                  <a:pt x="13111" y="5100"/>
                </a:cubicBezTo>
                <a:close/>
                <a:moveTo>
                  <a:pt x="50386" y="11655"/>
                </a:moveTo>
                <a:cubicBezTo>
                  <a:pt x="50512" y="11813"/>
                  <a:pt x="50671" y="12003"/>
                  <a:pt x="50797" y="12193"/>
                </a:cubicBezTo>
                <a:cubicBezTo>
                  <a:pt x="49562" y="13397"/>
                  <a:pt x="48359" y="14600"/>
                  <a:pt x="47124" y="15804"/>
                </a:cubicBezTo>
                <a:cubicBezTo>
                  <a:pt x="47029" y="15645"/>
                  <a:pt x="46902" y="15455"/>
                  <a:pt x="46775" y="15297"/>
                </a:cubicBezTo>
                <a:cubicBezTo>
                  <a:pt x="48010" y="14094"/>
                  <a:pt x="49214" y="12890"/>
                  <a:pt x="50386" y="11655"/>
                </a:cubicBezTo>
                <a:close/>
                <a:moveTo>
                  <a:pt x="50892" y="12352"/>
                </a:moveTo>
                <a:cubicBezTo>
                  <a:pt x="51114" y="12637"/>
                  <a:pt x="51336" y="12953"/>
                  <a:pt x="51526" y="13270"/>
                </a:cubicBezTo>
                <a:cubicBezTo>
                  <a:pt x="50354" y="14569"/>
                  <a:pt x="49150" y="15835"/>
                  <a:pt x="47915" y="17102"/>
                </a:cubicBezTo>
                <a:cubicBezTo>
                  <a:pt x="47757" y="16785"/>
                  <a:pt x="47567" y="16469"/>
                  <a:pt x="47377" y="16152"/>
                </a:cubicBezTo>
                <a:cubicBezTo>
                  <a:pt x="48549" y="14885"/>
                  <a:pt x="49721" y="13618"/>
                  <a:pt x="50892" y="12352"/>
                </a:cubicBezTo>
                <a:close/>
                <a:moveTo>
                  <a:pt x="16848" y="3041"/>
                </a:moveTo>
                <a:cubicBezTo>
                  <a:pt x="14916" y="5005"/>
                  <a:pt x="12921" y="6936"/>
                  <a:pt x="10958" y="8900"/>
                </a:cubicBezTo>
                <a:cubicBezTo>
                  <a:pt x="8044" y="11813"/>
                  <a:pt x="5257" y="14885"/>
                  <a:pt x="2534" y="17989"/>
                </a:cubicBezTo>
                <a:cubicBezTo>
                  <a:pt x="2819" y="17324"/>
                  <a:pt x="3104" y="16659"/>
                  <a:pt x="3420" y="16025"/>
                </a:cubicBezTo>
                <a:cubicBezTo>
                  <a:pt x="6492" y="12510"/>
                  <a:pt x="9564" y="9058"/>
                  <a:pt x="12794" y="5701"/>
                </a:cubicBezTo>
                <a:cubicBezTo>
                  <a:pt x="13174" y="5321"/>
                  <a:pt x="13554" y="4941"/>
                  <a:pt x="13934" y="4561"/>
                </a:cubicBezTo>
                <a:cubicBezTo>
                  <a:pt x="14885" y="3991"/>
                  <a:pt x="15866" y="3484"/>
                  <a:pt x="16848" y="3041"/>
                </a:cubicBezTo>
                <a:close/>
                <a:moveTo>
                  <a:pt x="51716" y="13555"/>
                </a:moveTo>
                <a:cubicBezTo>
                  <a:pt x="51906" y="13872"/>
                  <a:pt x="52127" y="14220"/>
                  <a:pt x="52317" y="14569"/>
                </a:cubicBezTo>
                <a:cubicBezTo>
                  <a:pt x="51082" y="15804"/>
                  <a:pt x="49816" y="17070"/>
                  <a:pt x="48580" y="18305"/>
                </a:cubicBezTo>
                <a:cubicBezTo>
                  <a:pt x="48422" y="18020"/>
                  <a:pt x="48295" y="17735"/>
                  <a:pt x="48137" y="17450"/>
                </a:cubicBezTo>
                <a:cubicBezTo>
                  <a:pt x="49340" y="16184"/>
                  <a:pt x="50544" y="14885"/>
                  <a:pt x="51716" y="13555"/>
                </a:cubicBezTo>
                <a:close/>
                <a:moveTo>
                  <a:pt x="52507" y="14917"/>
                </a:moveTo>
                <a:cubicBezTo>
                  <a:pt x="52824" y="15487"/>
                  <a:pt x="53109" y="16025"/>
                  <a:pt x="53362" y="16595"/>
                </a:cubicBezTo>
                <a:cubicBezTo>
                  <a:pt x="52096" y="17925"/>
                  <a:pt x="50829" y="19224"/>
                  <a:pt x="49531" y="20522"/>
                </a:cubicBezTo>
                <a:cubicBezTo>
                  <a:pt x="49309" y="19952"/>
                  <a:pt x="49055" y="19382"/>
                  <a:pt x="48802" y="18812"/>
                </a:cubicBezTo>
                <a:cubicBezTo>
                  <a:pt x="50069" y="17514"/>
                  <a:pt x="51304" y="16247"/>
                  <a:pt x="52507" y="14917"/>
                </a:cubicBezTo>
                <a:close/>
                <a:moveTo>
                  <a:pt x="19667" y="1933"/>
                </a:moveTo>
                <a:lnTo>
                  <a:pt x="19667" y="1933"/>
                </a:lnTo>
                <a:cubicBezTo>
                  <a:pt x="13554" y="8298"/>
                  <a:pt x="7506" y="14790"/>
                  <a:pt x="1457" y="21219"/>
                </a:cubicBezTo>
                <a:cubicBezTo>
                  <a:pt x="1710" y="20364"/>
                  <a:pt x="1964" y="19541"/>
                  <a:pt x="2249" y="18717"/>
                </a:cubicBezTo>
                <a:cubicBezTo>
                  <a:pt x="5130" y="15424"/>
                  <a:pt x="8012" y="12162"/>
                  <a:pt x="11116" y="9058"/>
                </a:cubicBezTo>
                <a:cubicBezTo>
                  <a:pt x="13238" y="6905"/>
                  <a:pt x="15423" y="4846"/>
                  <a:pt x="17545" y="2724"/>
                </a:cubicBezTo>
                <a:cubicBezTo>
                  <a:pt x="18241" y="2439"/>
                  <a:pt x="18970" y="2154"/>
                  <a:pt x="19667" y="1933"/>
                </a:cubicBezTo>
                <a:close/>
                <a:moveTo>
                  <a:pt x="53457" y="16785"/>
                </a:moveTo>
                <a:cubicBezTo>
                  <a:pt x="53679" y="17260"/>
                  <a:pt x="53869" y="17735"/>
                  <a:pt x="54059" y="18179"/>
                </a:cubicBezTo>
                <a:cubicBezTo>
                  <a:pt x="52697" y="19446"/>
                  <a:pt x="51336" y="20681"/>
                  <a:pt x="49974" y="21947"/>
                </a:cubicBezTo>
                <a:cubicBezTo>
                  <a:pt x="49879" y="21536"/>
                  <a:pt x="49752" y="21156"/>
                  <a:pt x="49594" y="20744"/>
                </a:cubicBezTo>
                <a:cubicBezTo>
                  <a:pt x="50924" y="19446"/>
                  <a:pt x="52191" y="18147"/>
                  <a:pt x="53457" y="16785"/>
                </a:cubicBezTo>
                <a:close/>
                <a:moveTo>
                  <a:pt x="23467" y="983"/>
                </a:moveTo>
                <a:lnTo>
                  <a:pt x="23467" y="983"/>
                </a:lnTo>
                <a:cubicBezTo>
                  <a:pt x="20237" y="4308"/>
                  <a:pt x="16943" y="7538"/>
                  <a:pt x="13618" y="10800"/>
                </a:cubicBezTo>
                <a:cubicBezTo>
                  <a:pt x="9469" y="14854"/>
                  <a:pt x="5162" y="18781"/>
                  <a:pt x="1077" y="22929"/>
                </a:cubicBezTo>
                <a:cubicBezTo>
                  <a:pt x="1172" y="22517"/>
                  <a:pt x="1267" y="22106"/>
                  <a:pt x="1362" y="21694"/>
                </a:cubicBezTo>
                <a:cubicBezTo>
                  <a:pt x="7696" y="15012"/>
                  <a:pt x="13998" y="8361"/>
                  <a:pt x="20363" y="1711"/>
                </a:cubicBezTo>
                <a:cubicBezTo>
                  <a:pt x="21377" y="1426"/>
                  <a:pt x="22422" y="1173"/>
                  <a:pt x="23467" y="983"/>
                </a:cubicBezTo>
                <a:close/>
                <a:moveTo>
                  <a:pt x="54123" y="18432"/>
                </a:moveTo>
                <a:cubicBezTo>
                  <a:pt x="54344" y="19002"/>
                  <a:pt x="54566" y="19604"/>
                  <a:pt x="54756" y="20206"/>
                </a:cubicBezTo>
                <a:cubicBezTo>
                  <a:pt x="53331" y="21536"/>
                  <a:pt x="51937" y="22897"/>
                  <a:pt x="50544" y="24259"/>
                </a:cubicBezTo>
                <a:cubicBezTo>
                  <a:pt x="50417" y="23563"/>
                  <a:pt x="50259" y="22866"/>
                  <a:pt x="50069" y="22201"/>
                </a:cubicBezTo>
                <a:cubicBezTo>
                  <a:pt x="51399" y="20934"/>
                  <a:pt x="52761" y="19699"/>
                  <a:pt x="54123" y="18432"/>
                </a:cubicBezTo>
                <a:close/>
                <a:moveTo>
                  <a:pt x="11401" y="13175"/>
                </a:moveTo>
                <a:cubicBezTo>
                  <a:pt x="10103" y="14632"/>
                  <a:pt x="8962" y="16279"/>
                  <a:pt x="8076" y="18052"/>
                </a:cubicBezTo>
                <a:cubicBezTo>
                  <a:pt x="5637" y="20301"/>
                  <a:pt x="3199" y="22581"/>
                  <a:pt x="792" y="24861"/>
                </a:cubicBezTo>
                <a:cubicBezTo>
                  <a:pt x="855" y="24291"/>
                  <a:pt x="918" y="23753"/>
                  <a:pt x="1045" y="23214"/>
                </a:cubicBezTo>
                <a:cubicBezTo>
                  <a:pt x="4402" y="19762"/>
                  <a:pt x="7917" y="16500"/>
                  <a:pt x="11401" y="13175"/>
                </a:cubicBezTo>
                <a:close/>
                <a:moveTo>
                  <a:pt x="59570" y="22296"/>
                </a:moveTo>
                <a:cubicBezTo>
                  <a:pt x="59981" y="22739"/>
                  <a:pt x="60425" y="23182"/>
                  <a:pt x="60836" y="23658"/>
                </a:cubicBezTo>
                <a:cubicBezTo>
                  <a:pt x="60425" y="24101"/>
                  <a:pt x="59981" y="24544"/>
                  <a:pt x="59570" y="25019"/>
                </a:cubicBezTo>
                <a:cubicBezTo>
                  <a:pt x="59506" y="24481"/>
                  <a:pt x="59506" y="23974"/>
                  <a:pt x="59506" y="23468"/>
                </a:cubicBezTo>
                <a:cubicBezTo>
                  <a:pt x="59506" y="23151"/>
                  <a:pt x="59506" y="22834"/>
                  <a:pt x="59538" y="22549"/>
                </a:cubicBezTo>
                <a:cubicBezTo>
                  <a:pt x="59538" y="22454"/>
                  <a:pt x="59538" y="22359"/>
                  <a:pt x="59570" y="22296"/>
                </a:cubicBezTo>
                <a:close/>
                <a:moveTo>
                  <a:pt x="54851" y="20522"/>
                </a:moveTo>
                <a:cubicBezTo>
                  <a:pt x="54914" y="20776"/>
                  <a:pt x="54978" y="21029"/>
                  <a:pt x="55041" y="21282"/>
                </a:cubicBezTo>
                <a:cubicBezTo>
                  <a:pt x="53616" y="22802"/>
                  <a:pt x="52191" y="24354"/>
                  <a:pt x="50766" y="25843"/>
                </a:cubicBezTo>
                <a:cubicBezTo>
                  <a:pt x="50702" y="25431"/>
                  <a:pt x="50671" y="25019"/>
                  <a:pt x="50576" y="24608"/>
                </a:cubicBezTo>
                <a:cubicBezTo>
                  <a:pt x="52001" y="23246"/>
                  <a:pt x="53426" y="21884"/>
                  <a:pt x="54851" y="20522"/>
                </a:cubicBezTo>
                <a:close/>
                <a:moveTo>
                  <a:pt x="7822" y="18559"/>
                </a:moveTo>
                <a:lnTo>
                  <a:pt x="7822" y="18559"/>
                </a:lnTo>
                <a:cubicBezTo>
                  <a:pt x="7379" y="19477"/>
                  <a:pt x="6999" y="20427"/>
                  <a:pt x="6682" y="21409"/>
                </a:cubicBezTo>
                <a:cubicBezTo>
                  <a:pt x="4624" y="23436"/>
                  <a:pt x="2597" y="25463"/>
                  <a:pt x="570" y="27521"/>
                </a:cubicBezTo>
                <a:cubicBezTo>
                  <a:pt x="602" y="26729"/>
                  <a:pt x="633" y="25969"/>
                  <a:pt x="728" y="25178"/>
                </a:cubicBezTo>
                <a:cubicBezTo>
                  <a:pt x="3072" y="22961"/>
                  <a:pt x="5447" y="20744"/>
                  <a:pt x="7822" y="18559"/>
                </a:cubicBezTo>
                <a:close/>
                <a:moveTo>
                  <a:pt x="55136" y="21631"/>
                </a:moveTo>
                <a:cubicBezTo>
                  <a:pt x="55263" y="22074"/>
                  <a:pt x="55358" y="22486"/>
                  <a:pt x="55421" y="22929"/>
                </a:cubicBezTo>
                <a:cubicBezTo>
                  <a:pt x="53901" y="24544"/>
                  <a:pt x="52412" y="26191"/>
                  <a:pt x="50892" y="27774"/>
                </a:cubicBezTo>
                <a:cubicBezTo>
                  <a:pt x="50861" y="27236"/>
                  <a:pt x="50829" y="26729"/>
                  <a:pt x="50797" y="26191"/>
                </a:cubicBezTo>
                <a:cubicBezTo>
                  <a:pt x="52254" y="24703"/>
                  <a:pt x="53679" y="23151"/>
                  <a:pt x="55136" y="21631"/>
                </a:cubicBezTo>
                <a:close/>
                <a:moveTo>
                  <a:pt x="55484" y="23214"/>
                </a:moveTo>
                <a:cubicBezTo>
                  <a:pt x="55548" y="23626"/>
                  <a:pt x="55611" y="24006"/>
                  <a:pt x="55674" y="24418"/>
                </a:cubicBezTo>
                <a:cubicBezTo>
                  <a:pt x="54091" y="25969"/>
                  <a:pt x="52476" y="27521"/>
                  <a:pt x="50861" y="29073"/>
                </a:cubicBezTo>
                <a:cubicBezTo>
                  <a:pt x="50892" y="28820"/>
                  <a:pt x="50892" y="28535"/>
                  <a:pt x="50892" y="28281"/>
                </a:cubicBezTo>
                <a:cubicBezTo>
                  <a:pt x="50892" y="28154"/>
                  <a:pt x="50892" y="28028"/>
                  <a:pt x="50892" y="27901"/>
                </a:cubicBezTo>
                <a:cubicBezTo>
                  <a:pt x="52412" y="26318"/>
                  <a:pt x="53933" y="24766"/>
                  <a:pt x="55484" y="23214"/>
                </a:cubicBezTo>
                <a:close/>
                <a:moveTo>
                  <a:pt x="6429" y="22296"/>
                </a:moveTo>
                <a:lnTo>
                  <a:pt x="6429" y="22296"/>
                </a:lnTo>
                <a:cubicBezTo>
                  <a:pt x="6271" y="22929"/>
                  <a:pt x="6112" y="23563"/>
                  <a:pt x="5986" y="24196"/>
                </a:cubicBezTo>
                <a:cubicBezTo>
                  <a:pt x="4149" y="25969"/>
                  <a:pt x="2344" y="27711"/>
                  <a:pt x="602" y="29548"/>
                </a:cubicBezTo>
                <a:cubicBezTo>
                  <a:pt x="570" y="29136"/>
                  <a:pt x="570" y="28693"/>
                  <a:pt x="570" y="28281"/>
                </a:cubicBezTo>
                <a:cubicBezTo>
                  <a:pt x="570" y="28250"/>
                  <a:pt x="570" y="28218"/>
                  <a:pt x="570" y="28186"/>
                </a:cubicBezTo>
                <a:cubicBezTo>
                  <a:pt x="2534" y="26223"/>
                  <a:pt x="4465" y="24259"/>
                  <a:pt x="6429" y="22296"/>
                </a:cubicBezTo>
                <a:close/>
                <a:moveTo>
                  <a:pt x="5891" y="24766"/>
                </a:moveTo>
                <a:lnTo>
                  <a:pt x="5891" y="24766"/>
                </a:lnTo>
                <a:cubicBezTo>
                  <a:pt x="5859" y="24988"/>
                  <a:pt x="5827" y="25209"/>
                  <a:pt x="5796" y="25431"/>
                </a:cubicBezTo>
                <a:cubicBezTo>
                  <a:pt x="4085" y="27141"/>
                  <a:pt x="2375" y="28883"/>
                  <a:pt x="665" y="30625"/>
                </a:cubicBezTo>
                <a:cubicBezTo>
                  <a:pt x="665" y="30435"/>
                  <a:pt x="633" y="30213"/>
                  <a:pt x="633" y="30023"/>
                </a:cubicBezTo>
                <a:cubicBezTo>
                  <a:pt x="2344" y="28218"/>
                  <a:pt x="4117" y="26476"/>
                  <a:pt x="5891" y="24766"/>
                </a:cubicBezTo>
                <a:close/>
                <a:moveTo>
                  <a:pt x="61596" y="24481"/>
                </a:moveTo>
                <a:lnTo>
                  <a:pt x="62198" y="25146"/>
                </a:lnTo>
                <a:cubicBezTo>
                  <a:pt x="60520" y="26983"/>
                  <a:pt x="58936" y="28915"/>
                  <a:pt x="57258" y="30720"/>
                </a:cubicBezTo>
                <a:lnTo>
                  <a:pt x="55801" y="30720"/>
                </a:lnTo>
                <a:cubicBezTo>
                  <a:pt x="57733" y="28661"/>
                  <a:pt x="59665" y="26571"/>
                  <a:pt x="61596" y="24481"/>
                </a:cubicBezTo>
                <a:close/>
                <a:moveTo>
                  <a:pt x="61090" y="23911"/>
                </a:moveTo>
                <a:cubicBezTo>
                  <a:pt x="61185" y="24038"/>
                  <a:pt x="61280" y="24164"/>
                  <a:pt x="61406" y="24259"/>
                </a:cubicBezTo>
                <a:cubicBezTo>
                  <a:pt x="59443" y="26381"/>
                  <a:pt x="57574" y="28598"/>
                  <a:pt x="55611" y="30720"/>
                </a:cubicBezTo>
                <a:cubicBezTo>
                  <a:pt x="55263" y="30720"/>
                  <a:pt x="54914" y="30720"/>
                  <a:pt x="54598" y="30751"/>
                </a:cubicBezTo>
                <a:cubicBezTo>
                  <a:pt x="56814" y="28503"/>
                  <a:pt x="59000" y="26254"/>
                  <a:pt x="61090" y="23911"/>
                </a:cubicBezTo>
                <a:close/>
                <a:moveTo>
                  <a:pt x="62388" y="25368"/>
                </a:moveTo>
                <a:cubicBezTo>
                  <a:pt x="62642" y="25621"/>
                  <a:pt x="62863" y="25874"/>
                  <a:pt x="63117" y="26128"/>
                </a:cubicBezTo>
                <a:cubicBezTo>
                  <a:pt x="61596" y="27648"/>
                  <a:pt x="60108" y="29200"/>
                  <a:pt x="58651" y="30751"/>
                </a:cubicBezTo>
                <a:cubicBezTo>
                  <a:pt x="58303" y="30751"/>
                  <a:pt x="57954" y="30751"/>
                  <a:pt x="57606" y="30720"/>
                </a:cubicBezTo>
                <a:cubicBezTo>
                  <a:pt x="59253" y="28978"/>
                  <a:pt x="60773" y="27141"/>
                  <a:pt x="62388" y="25368"/>
                </a:cubicBezTo>
                <a:close/>
                <a:moveTo>
                  <a:pt x="59221" y="25368"/>
                </a:moveTo>
                <a:cubicBezTo>
                  <a:pt x="57511" y="27204"/>
                  <a:pt x="55769" y="28978"/>
                  <a:pt x="53996" y="30751"/>
                </a:cubicBezTo>
                <a:cubicBezTo>
                  <a:pt x="53457" y="30751"/>
                  <a:pt x="52919" y="30783"/>
                  <a:pt x="52381" y="30783"/>
                </a:cubicBezTo>
                <a:cubicBezTo>
                  <a:pt x="54186" y="29010"/>
                  <a:pt x="56023" y="27204"/>
                  <a:pt x="57828" y="25399"/>
                </a:cubicBezTo>
                <a:cubicBezTo>
                  <a:pt x="58271" y="25399"/>
                  <a:pt x="58746" y="25368"/>
                  <a:pt x="59221" y="25368"/>
                </a:cubicBezTo>
                <a:close/>
                <a:moveTo>
                  <a:pt x="55738" y="24861"/>
                </a:moveTo>
                <a:cubicBezTo>
                  <a:pt x="55769" y="25019"/>
                  <a:pt x="55769" y="25178"/>
                  <a:pt x="55801" y="25336"/>
                </a:cubicBezTo>
                <a:cubicBezTo>
                  <a:pt x="55801" y="25336"/>
                  <a:pt x="55833" y="25304"/>
                  <a:pt x="55833" y="25304"/>
                </a:cubicBezTo>
                <a:cubicBezTo>
                  <a:pt x="55864" y="25399"/>
                  <a:pt x="55928" y="25463"/>
                  <a:pt x="56054" y="25463"/>
                </a:cubicBezTo>
                <a:cubicBezTo>
                  <a:pt x="56498" y="25463"/>
                  <a:pt x="56973" y="25431"/>
                  <a:pt x="57416" y="25431"/>
                </a:cubicBezTo>
                <a:cubicBezTo>
                  <a:pt x="55611" y="27204"/>
                  <a:pt x="53806" y="29010"/>
                  <a:pt x="52001" y="30815"/>
                </a:cubicBezTo>
                <a:cubicBezTo>
                  <a:pt x="51589" y="30815"/>
                  <a:pt x="51146" y="30846"/>
                  <a:pt x="50734" y="30878"/>
                </a:cubicBezTo>
                <a:cubicBezTo>
                  <a:pt x="50766" y="30530"/>
                  <a:pt x="50797" y="30181"/>
                  <a:pt x="50829" y="29833"/>
                </a:cubicBezTo>
                <a:cubicBezTo>
                  <a:pt x="52444" y="28186"/>
                  <a:pt x="54091" y="26539"/>
                  <a:pt x="55738" y="24861"/>
                </a:cubicBezTo>
                <a:close/>
                <a:moveTo>
                  <a:pt x="63307" y="26318"/>
                </a:moveTo>
                <a:cubicBezTo>
                  <a:pt x="63560" y="26603"/>
                  <a:pt x="63845" y="26888"/>
                  <a:pt x="64130" y="27173"/>
                </a:cubicBezTo>
                <a:cubicBezTo>
                  <a:pt x="63750" y="27711"/>
                  <a:pt x="63402" y="28186"/>
                  <a:pt x="63243" y="28376"/>
                </a:cubicBezTo>
                <a:cubicBezTo>
                  <a:pt x="62071" y="29801"/>
                  <a:pt x="60836" y="31163"/>
                  <a:pt x="59601" y="32525"/>
                </a:cubicBezTo>
                <a:cubicBezTo>
                  <a:pt x="59570" y="31986"/>
                  <a:pt x="59570" y="31448"/>
                  <a:pt x="59570" y="30941"/>
                </a:cubicBezTo>
                <a:cubicBezTo>
                  <a:pt x="59570" y="30786"/>
                  <a:pt x="59461" y="30709"/>
                  <a:pt x="59341" y="30709"/>
                </a:cubicBezTo>
                <a:cubicBezTo>
                  <a:pt x="59290" y="30709"/>
                  <a:pt x="59237" y="30723"/>
                  <a:pt x="59190" y="30751"/>
                </a:cubicBezTo>
                <a:lnTo>
                  <a:pt x="59063" y="30751"/>
                </a:lnTo>
                <a:cubicBezTo>
                  <a:pt x="60488" y="29263"/>
                  <a:pt x="61881" y="27806"/>
                  <a:pt x="63307" y="26318"/>
                </a:cubicBezTo>
                <a:close/>
                <a:moveTo>
                  <a:pt x="5701" y="26413"/>
                </a:moveTo>
                <a:lnTo>
                  <a:pt x="5701" y="26413"/>
                </a:lnTo>
                <a:cubicBezTo>
                  <a:pt x="5669" y="27014"/>
                  <a:pt x="5637" y="27616"/>
                  <a:pt x="5637" y="28186"/>
                </a:cubicBezTo>
                <a:cubicBezTo>
                  <a:pt x="4054" y="29706"/>
                  <a:pt x="2502" y="31226"/>
                  <a:pt x="918" y="32778"/>
                </a:cubicBezTo>
                <a:cubicBezTo>
                  <a:pt x="855" y="32271"/>
                  <a:pt x="760" y="31733"/>
                  <a:pt x="728" y="31195"/>
                </a:cubicBezTo>
                <a:cubicBezTo>
                  <a:pt x="2375" y="29611"/>
                  <a:pt x="4054" y="28028"/>
                  <a:pt x="5701" y="26413"/>
                </a:cubicBezTo>
                <a:close/>
                <a:moveTo>
                  <a:pt x="64383" y="27426"/>
                </a:moveTo>
                <a:cubicBezTo>
                  <a:pt x="64668" y="27711"/>
                  <a:pt x="64922" y="27964"/>
                  <a:pt x="65207" y="28250"/>
                </a:cubicBezTo>
                <a:cubicBezTo>
                  <a:pt x="64288" y="29263"/>
                  <a:pt x="63370" y="30245"/>
                  <a:pt x="62451" y="31226"/>
                </a:cubicBezTo>
                <a:cubicBezTo>
                  <a:pt x="61945" y="31796"/>
                  <a:pt x="61406" y="32303"/>
                  <a:pt x="60868" y="32810"/>
                </a:cubicBezTo>
                <a:cubicBezTo>
                  <a:pt x="60488" y="33158"/>
                  <a:pt x="60076" y="33475"/>
                  <a:pt x="59728" y="33855"/>
                </a:cubicBezTo>
                <a:cubicBezTo>
                  <a:pt x="59696" y="33570"/>
                  <a:pt x="59665" y="33253"/>
                  <a:pt x="59633" y="32937"/>
                </a:cubicBezTo>
                <a:cubicBezTo>
                  <a:pt x="61248" y="31131"/>
                  <a:pt x="62832" y="29295"/>
                  <a:pt x="64383" y="27426"/>
                </a:cubicBezTo>
                <a:close/>
                <a:moveTo>
                  <a:pt x="5637" y="28566"/>
                </a:moveTo>
                <a:cubicBezTo>
                  <a:pt x="5637" y="28978"/>
                  <a:pt x="5637" y="29390"/>
                  <a:pt x="5669" y="29770"/>
                </a:cubicBezTo>
                <a:cubicBezTo>
                  <a:pt x="4180" y="31321"/>
                  <a:pt x="2724" y="32841"/>
                  <a:pt x="1267" y="34425"/>
                </a:cubicBezTo>
                <a:cubicBezTo>
                  <a:pt x="1140" y="33982"/>
                  <a:pt x="1077" y="33538"/>
                  <a:pt x="982" y="33127"/>
                </a:cubicBezTo>
                <a:cubicBezTo>
                  <a:pt x="2534" y="31606"/>
                  <a:pt x="4085" y="30086"/>
                  <a:pt x="5637" y="28566"/>
                </a:cubicBezTo>
                <a:close/>
                <a:moveTo>
                  <a:pt x="51842" y="32873"/>
                </a:moveTo>
                <a:cubicBezTo>
                  <a:pt x="51209" y="33475"/>
                  <a:pt x="50576" y="34077"/>
                  <a:pt x="49942" y="34678"/>
                </a:cubicBezTo>
                <a:cubicBezTo>
                  <a:pt x="50132" y="34108"/>
                  <a:pt x="50259" y="33507"/>
                  <a:pt x="50386" y="32937"/>
                </a:cubicBezTo>
                <a:cubicBezTo>
                  <a:pt x="50861" y="32905"/>
                  <a:pt x="51367" y="32873"/>
                  <a:pt x="51842" y="32873"/>
                </a:cubicBezTo>
                <a:close/>
                <a:moveTo>
                  <a:pt x="5701" y="30276"/>
                </a:moveTo>
                <a:cubicBezTo>
                  <a:pt x="5764" y="30656"/>
                  <a:pt x="5796" y="31036"/>
                  <a:pt x="5859" y="31416"/>
                </a:cubicBezTo>
                <a:cubicBezTo>
                  <a:pt x="4434" y="32905"/>
                  <a:pt x="3009" y="34393"/>
                  <a:pt x="1647" y="35882"/>
                </a:cubicBezTo>
                <a:cubicBezTo>
                  <a:pt x="1552" y="35533"/>
                  <a:pt x="1457" y="35217"/>
                  <a:pt x="1362" y="34868"/>
                </a:cubicBezTo>
                <a:cubicBezTo>
                  <a:pt x="2819" y="33348"/>
                  <a:pt x="4275" y="31828"/>
                  <a:pt x="5701" y="30276"/>
                </a:cubicBezTo>
                <a:close/>
                <a:moveTo>
                  <a:pt x="53228" y="32827"/>
                </a:moveTo>
                <a:cubicBezTo>
                  <a:pt x="53359" y="32827"/>
                  <a:pt x="53489" y="32831"/>
                  <a:pt x="53616" y="32841"/>
                </a:cubicBezTo>
                <a:cubicBezTo>
                  <a:pt x="52032" y="34488"/>
                  <a:pt x="50449" y="36103"/>
                  <a:pt x="48802" y="37719"/>
                </a:cubicBezTo>
                <a:cubicBezTo>
                  <a:pt x="49150" y="36990"/>
                  <a:pt x="49436" y="36262"/>
                  <a:pt x="49689" y="35502"/>
                </a:cubicBezTo>
                <a:cubicBezTo>
                  <a:pt x="50607" y="34615"/>
                  <a:pt x="51526" y="33728"/>
                  <a:pt x="52444" y="32841"/>
                </a:cubicBezTo>
                <a:cubicBezTo>
                  <a:pt x="52697" y="32841"/>
                  <a:pt x="52965" y="32827"/>
                  <a:pt x="53228" y="32827"/>
                </a:cubicBezTo>
                <a:close/>
                <a:moveTo>
                  <a:pt x="5922" y="31923"/>
                </a:moveTo>
                <a:cubicBezTo>
                  <a:pt x="6017" y="32525"/>
                  <a:pt x="6144" y="33095"/>
                  <a:pt x="6271" y="33697"/>
                </a:cubicBezTo>
                <a:cubicBezTo>
                  <a:pt x="4909" y="35027"/>
                  <a:pt x="3547" y="36388"/>
                  <a:pt x="2249" y="37782"/>
                </a:cubicBezTo>
                <a:cubicBezTo>
                  <a:pt x="2059" y="37275"/>
                  <a:pt x="1900" y="36800"/>
                  <a:pt x="1742" y="36293"/>
                </a:cubicBezTo>
                <a:cubicBezTo>
                  <a:pt x="3135" y="34805"/>
                  <a:pt x="4529" y="33348"/>
                  <a:pt x="5922" y="31923"/>
                </a:cubicBezTo>
                <a:close/>
                <a:moveTo>
                  <a:pt x="6366" y="34077"/>
                </a:moveTo>
                <a:cubicBezTo>
                  <a:pt x="6492" y="34583"/>
                  <a:pt x="6651" y="35027"/>
                  <a:pt x="6809" y="35502"/>
                </a:cubicBezTo>
                <a:cubicBezTo>
                  <a:pt x="5479" y="36768"/>
                  <a:pt x="4149" y="38067"/>
                  <a:pt x="2882" y="39397"/>
                </a:cubicBezTo>
                <a:cubicBezTo>
                  <a:pt x="2724" y="38985"/>
                  <a:pt x="2534" y="38542"/>
                  <a:pt x="2375" y="38130"/>
                </a:cubicBezTo>
                <a:cubicBezTo>
                  <a:pt x="3674" y="36768"/>
                  <a:pt x="5035" y="35407"/>
                  <a:pt x="6366" y="34077"/>
                </a:cubicBezTo>
                <a:close/>
                <a:moveTo>
                  <a:pt x="53838" y="32841"/>
                </a:moveTo>
                <a:cubicBezTo>
                  <a:pt x="54281" y="32841"/>
                  <a:pt x="54724" y="32873"/>
                  <a:pt x="55168" y="32937"/>
                </a:cubicBezTo>
                <a:cubicBezTo>
                  <a:pt x="52602" y="35533"/>
                  <a:pt x="49942" y="38035"/>
                  <a:pt x="47250" y="40537"/>
                </a:cubicBezTo>
                <a:cubicBezTo>
                  <a:pt x="47725" y="39777"/>
                  <a:pt x="48169" y="39017"/>
                  <a:pt x="48549" y="38225"/>
                </a:cubicBezTo>
                <a:cubicBezTo>
                  <a:pt x="50354" y="36452"/>
                  <a:pt x="52096" y="34647"/>
                  <a:pt x="53838" y="32841"/>
                </a:cubicBezTo>
                <a:close/>
                <a:moveTo>
                  <a:pt x="6841" y="35565"/>
                </a:moveTo>
                <a:cubicBezTo>
                  <a:pt x="7031" y="36167"/>
                  <a:pt x="7284" y="36768"/>
                  <a:pt x="7537" y="37370"/>
                </a:cubicBezTo>
                <a:cubicBezTo>
                  <a:pt x="6302" y="38637"/>
                  <a:pt x="5004" y="39872"/>
                  <a:pt x="3705" y="41075"/>
                </a:cubicBezTo>
                <a:cubicBezTo>
                  <a:pt x="3452" y="40569"/>
                  <a:pt x="3199" y="40062"/>
                  <a:pt x="2945" y="39524"/>
                </a:cubicBezTo>
                <a:cubicBezTo>
                  <a:pt x="4212" y="38162"/>
                  <a:pt x="5511" y="36863"/>
                  <a:pt x="6841" y="35565"/>
                </a:cubicBezTo>
                <a:close/>
                <a:moveTo>
                  <a:pt x="7632" y="37592"/>
                </a:moveTo>
                <a:cubicBezTo>
                  <a:pt x="7822" y="37972"/>
                  <a:pt x="7981" y="38320"/>
                  <a:pt x="8171" y="38669"/>
                </a:cubicBezTo>
                <a:cubicBezTo>
                  <a:pt x="6904" y="39872"/>
                  <a:pt x="5637" y="41075"/>
                  <a:pt x="4370" y="42279"/>
                </a:cubicBezTo>
                <a:cubicBezTo>
                  <a:pt x="4180" y="41962"/>
                  <a:pt x="3990" y="41614"/>
                  <a:pt x="3832" y="41297"/>
                </a:cubicBezTo>
                <a:cubicBezTo>
                  <a:pt x="5130" y="40125"/>
                  <a:pt x="6397" y="38859"/>
                  <a:pt x="7632" y="37592"/>
                </a:cubicBezTo>
                <a:close/>
                <a:moveTo>
                  <a:pt x="8234" y="38827"/>
                </a:moveTo>
                <a:cubicBezTo>
                  <a:pt x="8456" y="39239"/>
                  <a:pt x="8677" y="39650"/>
                  <a:pt x="8931" y="40030"/>
                </a:cubicBezTo>
                <a:cubicBezTo>
                  <a:pt x="7696" y="41265"/>
                  <a:pt x="6492" y="42501"/>
                  <a:pt x="5289" y="43736"/>
                </a:cubicBezTo>
                <a:cubicBezTo>
                  <a:pt x="5035" y="43356"/>
                  <a:pt x="4782" y="42976"/>
                  <a:pt x="4560" y="42564"/>
                </a:cubicBezTo>
                <a:cubicBezTo>
                  <a:pt x="5827" y="41360"/>
                  <a:pt x="7031" y="40094"/>
                  <a:pt x="8234" y="38827"/>
                </a:cubicBezTo>
                <a:close/>
                <a:moveTo>
                  <a:pt x="9057" y="40252"/>
                </a:moveTo>
                <a:cubicBezTo>
                  <a:pt x="9279" y="40600"/>
                  <a:pt x="9501" y="40917"/>
                  <a:pt x="9722" y="41234"/>
                </a:cubicBezTo>
                <a:cubicBezTo>
                  <a:pt x="8551" y="42501"/>
                  <a:pt x="7379" y="43736"/>
                  <a:pt x="6176" y="44971"/>
                </a:cubicBezTo>
                <a:cubicBezTo>
                  <a:pt x="5922" y="44654"/>
                  <a:pt x="5701" y="44306"/>
                  <a:pt x="5447" y="43957"/>
                </a:cubicBezTo>
                <a:cubicBezTo>
                  <a:pt x="6651" y="42722"/>
                  <a:pt x="7854" y="41487"/>
                  <a:pt x="9057" y="40252"/>
                </a:cubicBezTo>
                <a:close/>
                <a:moveTo>
                  <a:pt x="9849" y="41424"/>
                </a:moveTo>
                <a:cubicBezTo>
                  <a:pt x="10039" y="41677"/>
                  <a:pt x="10229" y="41930"/>
                  <a:pt x="10419" y="42184"/>
                </a:cubicBezTo>
                <a:cubicBezTo>
                  <a:pt x="9311" y="43482"/>
                  <a:pt x="8202" y="44812"/>
                  <a:pt x="7062" y="46079"/>
                </a:cubicBezTo>
                <a:cubicBezTo>
                  <a:pt x="6809" y="45762"/>
                  <a:pt x="6556" y="45446"/>
                  <a:pt x="6302" y="45161"/>
                </a:cubicBezTo>
                <a:cubicBezTo>
                  <a:pt x="7506" y="43926"/>
                  <a:pt x="8677" y="42659"/>
                  <a:pt x="9849" y="41424"/>
                </a:cubicBezTo>
                <a:close/>
                <a:moveTo>
                  <a:pt x="10609" y="42405"/>
                </a:moveTo>
                <a:cubicBezTo>
                  <a:pt x="10894" y="42786"/>
                  <a:pt x="11211" y="43134"/>
                  <a:pt x="11528" y="43482"/>
                </a:cubicBezTo>
                <a:cubicBezTo>
                  <a:pt x="10293" y="44622"/>
                  <a:pt x="9057" y="45794"/>
                  <a:pt x="7886" y="46997"/>
                </a:cubicBezTo>
                <a:cubicBezTo>
                  <a:pt x="7664" y="46744"/>
                  <a:pt x="7411" y="46491"/>
                  <a:pt x="7189" y="46237"/>
                </a:cubicBezTo>
                <a:cubicBezTo>
                  <a:pt x="8361" y="45002"/>
                  <a:pt x="9469" y="43704"/>
                  <a:pt x="10609" y="42405"/>
                </a:cubicBezTo>
                <a:close/>
                <a:moveTo>
                  <a:pt x="11686" y="43672"/>
                </a:moveTo>
                <a:cubicBezTo>
                  <a:pt x="12066" y="44052"/>
                  <a:pt x="12446" y="44464"/>
                  <a:pt x="12858" y="44812"/>
                </a:cubicBezTo>
                <a:cubicBezTo>
                  <a:pt x="11623" y="45984"/>
                  <a:pt x="10388" y="47124"/>
                  <a:pt x="9184" y="48328"/>
                </a:cubicBezTo>
                <a:cubicBezTo>
                  <a:pt x="8804" y="47948"/>
                  <a:pt x="8424" y="47568"/>
                  <a:pt x="8076" y="47188"/>
                </a:cubicBezTo>
                <a:cubicBezTo>
                  <a:pt x="9247" y="45984"/>
                  <a:pt x="10451" y="44812"/>
                  <a:pt x="11686" y="43672"/>
                </a:cubicBezTo>
                <a:close/>
                <a:moveTo>
                  <a:pt x="13016" y="45002"/>
                </a:moveTo>
                <a:cubicBezTo>
                  <a:pt x="13333" y="45287"/>
                  <a:pt x="13681" y="45572"/>
                  <a:pt x="14029" y="45857"/>
                </a:cubicBezTo>
                <a:cubicBezTo>
                  <a:pt x="12858" y="47092"/>
                  <a:pt x="11718" y="48328"/>
                  <a:pt x="10546" y="49531"/>
                </a:cubicBezTo>
                <a:cubicBezTo>
                  <a:pt x="10166" y="49214"/>
                  <a:pt x="9786" y="48898"/>
                  <a:pt x="9437" y="48581"/>
                </a:cubicBezTo>
                <a:cubicBezTo>
                  <a:pt x="10609" y="47378"/>
                  <a:pt x="11813" y="46174"/>
                  <a:pt x="13016" y="45002"/>
                </a:cubicBezTo>
                <a:close/>
                <a:moveTo>
                  <a:pt x="14219" y="46016"/>
                </a:moveTo>
                <a:cubicBezTo>
                  <a:pt x="14441" y="46174"/>
                  <a:pt x="14663" y="46332"/>
                  <a:pt x="14885" y="46522"/>
                </a:cubicBezTo>
                <a:cubicBezTo>
                  <a:pt x="13713" y="47758"/>
                  <a:pt x="12604" y="49024"/>
                  <a:pt x="11496" y="50291"/>
                </a:cubicBezTo>
                <a:cubicBezTo>
                  <a:pt x="11243" y="50101"/>
                  <a:pt x="10989" y="49911"/>
                  <a:pt x="10736" y="49689"/>
                </a:cubicBezTo>
                <a:cubicBezTo>
                  <a:pt x="11908" y="48486"/>
                  <a:pt x="13079" y="47251"/>
                  <a:pt x="14219" y="46016"/>
                </a:cubicBezTo>
                <a:close/>
                <a:moveTo>
                  <a:pt x="15043" y="46649"/>
                </a:moveTo>
                <a:cubicBezTo>
                  <a:pt x="15423" y="46902"/>
                  <a:pt x="15771" y="47156"/>
                  <a:pt x="16183" y="47409"/>
                </a:cubicBezTo>
                <a:cubicBezTo>
                  <a:pt x="14980" y="48644"/>
                  <a:pt x="13808" y="49879"/>
                  <a:pt x="12604" y="51114"/>
                </a:cubicBezTo>
                <a:cubicBezTo>
                  <a:pt x="12288" y="50893"/>
                  <a:pt x="11971" y="50671"/>
                  <a:pt x="11654" y="50418"/>
                </a:cubicBezTo>
                <a:cubicBezTo>
                  <a:pt x="12763" y="49151"/>
                  <a:pt x="13903" y="47884"/>
                  <a:pt x="15043" y="46649"/>
                </a:cubicBezTo>
                <a:close/>
                <a:moveTo>
                  <a:pt x="16563" y="47663"/>
                </a:moveTo>
                <a:cubicBezTo>
                  <a:pt x="16816" y="47821"/>
                  <a:pt x="17101" y="47948"/>
                  <a:pt x="17355" y="48106"/>
                </a:cubicBezTo>
                <a:cubicBezTo>
                  <a:pt x="16151" y="49341"/>
                  <a:pt x="14916" y="50576"/>
                  <a:pt x="13713" y="51811"/>
                </a:cubicBezTo>
                <a:cubicBezTo>
                  <a:pt x="13459" y="51653"/>
                  <a:pt x="13206" y="51494"/>
                  <a:pt x="12953" y="51336"/>
                </a:cubicBezTo>
                <a:cubicBezTo>
                  <a:pt x="14156" y="50101"/>
                  <a:pt x="15360" y="48866"/>
                  <a:pt x="16563" y="47663"/>
                </a:cubicBezTo>
                <a:close/>
                <a:moveTo>
                  <a:pt x="17481" y="48169"/>
                </a:moveTo>
                <a:cubicBezTo>
                  <a:pt x="17766" y="48328"/>
                  <a:pt x="18083" y="48486"/>
                  <a:pt x="18400" y="48644"/>
                </a:cubicBezTo>
                <a:cubicBezTo>
                  <a:pt x="17196" y="49911"/>
                  <a:pt x="15993" y="51209"/>
                  <a:pt x="14758" y="52445"/>
                </a:cubicBezTo>
                <a:cubicBezTo>
                  <a:pt x="14473" y="52286"/>
                  <a:pt x="14188" y="52128"/>
                  <a:pt x="13934" y="51970"/>
                </a:cubicBezTo>
                <a:cubicBezTo>
                  <a:pt x="15138" y="50703"/>
                  <a:pt x="16310" y="49436"/>
                  <a:pt x="17481" y="48169"/>
                </a:cubicBezTo>
                <a:close/>
                <a:moveTo>
                  <a:pt x="51431" y="43419"/>
                </a:moveTo>
                <a:lnTo>
                  <a:pt x="51431" y="43419"/>
                </a:lnTo>
                <a:cubicBezTo>
                  <a:pt x="48929" y="47219"/>
                  <a:pt x="45540" y="50354"/>
                  <a:pt x="41518" y="52571"/>
                </a:cubicBezTo>
                <a:cubicBezTo>
                  <a:pt x="43513" y="50481"/>
                  <a:pt x="45857" y="48708"/>
                  <a:pt x="48010" y="46776"/>
                </a:cubicBezTo>
                <a:cubicBezTo>
                  <a:pt x="49214" y="45731"/>
                  <a:pt x="50322" y="44559"/>
                  <a:pt x="51431" y="43419"/>
                </a:cubicBezTo>
                <a:close/>
                <a:moveTo>
                  <a:pt x="18685" y="48771"/>
                </a:moveTo>
                <a:cubicBezTo>
                  <a:pt x="19097" y="48993"/>
                  <a:pt x="19540" y="49151"/>
                  <a:pt x="19952" y="49309"/>
                </a:cubicBezTo>
                <a:cubicBezTo>
                  <a:pt x="18653" y="50608"/>
                  <a:pt x="17355" y="51874"/>
                  <a:pt x="16025" y="53110"/>
                </a:cubicBezTo>
                <a:cubicBezTo>
                  <a:pt x="15708" y="52951"/>
                  <a:pt x="15391" y="52793"/>
                  <a:pt x="15075" y="52635"/>
                </a:cubicBezTo>
                <a:cubicBezTo>
                  <a:pt x="16278" y="51368"/>
                  <a:pt x="17513" y="50069"/>
                  <a:pt x="18685" y="48771"/>
                </a:cubicBezTo>
                <a:close/>
                <a:moveTo>
                  <a:pt x="53584" y="39429"/>
                </a:moveTo>
                <a:cubicBezTo>
                  <a:pt x="53141" y="40442"/>
                  <a:pt x="52634" y="41424"/>
                  <a:pt x="52096" y="42342"/>
                </a:cubicBezTo>
                <a:cubicBezTo>
                  <a:pt x="50734" y="43831"/>
                  <a:pt x="49372" y="45287"/>
                  <a:pt x="47884" y="46681"/>
                </a:cubicBezTo>
                <a:cubicBezTo>
                  <a:pt x="45635" y="48771"/>
                  <a:pt x="43102" y="50576"/>
                  <a:pt x="41012" y="52825"/>
                </a:cubicBezTo>
                <a:cubicBezTo>
                  <a:pt x="40505" y="53110"/>
                  <a:pt x="39998" y="53363"/>
                  <a:pt x="39460" y="53585"/>
                </a:cubicBezTo>
                <a:cubicBezTo>
                  <a:pt x="44178" y="48898"/>
                  <a:pt x="48960" y="44242"/>
                  <a:pt x="53584" y="39429"/>
                </a:cubicBezTo>
                <a:close/>
                <a:moveTo>
                  <a:pt x="20268" y="49436"/>
                </a:moveTo>
                <a:cubicBezTo>
                  <a:pt x="20522" y="49531"/>
                  <a:pt x="20775" y="49626"/>
                  <a:pt x="21028" y="49721"/>
                </a:cubicBezTo>
                <a:cubicBezTo>
                  <a:pt x="19762" y="51019"/>
                  <a:pt x="18526" y="52350"/>
                  <a:pt x="17323" y="53711"/>
                </a:cubicBezTo>
                <a:cubicBezTo>
                  <a:pt x="16975" y="53553"/>
                  <a:pt x="16626" y="53426"/>
                  <a:pt x="16310" y="53236"/>
                </a:cubicBezTo>
                <a:cubicBezTo>
                  <a:pt x="17640" y="52001"/>
                  <a:pt x="18938" y="50734"/>
                  <a:pt x="20268" y="49436"/>
                </a:cubicBezTo>
                <a:close/>
                <a:moveTo>
                  <a:pt x="21218" y="49784"/>
                </a:moveTo>
                <a:cubicBezTo>
                  <a:pt x="21947" y="50006"/>
                  <a:pt x="22675" y="50196"/>
                  <a:pt x="23404" y="50386"/>
                </a:cubicBezTo>
                <a:cubicBezTo>
                  <a:pt x="22010" y="51716"/>
                  <a:pt x="20648" y="53078"/>
                  <a:pt x="19255" y="54471"/>
                </a:cubicBezTo>
                <a:cubicBezTo>
                  <a:pt x="18653" y="54250"/>
                  <a:pt x="18051" y="54028"/>
                  <a:pt x="17481" y="53775"/>
                </a:cubicBezTo>
                <a:cubicBezTo>
                  <a:pt x="18685" y="52413"/>
                  <a:pt x="19952" y="51083"/>
                  <a:pt x="21218" y="49784"/>
                </a:cubicBezTo>
                <a:close/>
                <a:moveTo>
                  <a:pt x="55136" y="34900"/>
                </a:moveTo>
                <a:lnTo>
                  <a:pt x="55136" y="34900"/>
                </a:lnTo>
                <a:cubicBezTo>
                  <a:pt x="54819" y="36135"/>
                  <a:pt x="54439" y="37307"/>
                  <a:pt x="53996" y="38479"/>
                </a:cubicBezTo>
                <a:cubicBezTo>
                  <a:pt x="52982" y="39524"/>
                  <a:pt x="51969" y="40569"/>
                  <a:pt x="50924" y="41582"/>
                </a:cubicBezTo>
                <a:cubicBezTo>
                  <a:pt x="46870" y="45699"/>
                  <a:pt x="42658" y="49721"/>
                  <a:pt x="38668" y="53933"/>
                </a:cubicBezTo>
                <a:cubicBezTo>
                  <a:pt x="37591" y="54376"/>
                  <a:pt x="36483" y="54756"/>
                  <a:pt x="35311" y="55041"/>
                </a:cubicBezTo>
                <a:cubicBezTo>
                  <a:pt x="39333" y="50418"/>
                  <a:pt x="43893" y="46364"/>
                  <a:pt x="48264" y="41994"/>
                </a:cubicBezTo>
                <a:cubicBezTo>
                  <a:pt x="50576" y="39682"/>
                  <a:pt x="52856" y="37275"/>
                  <a:pt x="55136" y="34900"/>
                </a:cubicBezTo>
                <a:close/>
                <a:moveTo>
                  <a:pt x="23657" y="50449"/>
                </a:moveTo>
                <a:cubicBezTo>
                  <a:pt x="24290" y="50576"/>
                  <a:pt x="24924" y="50671"/>
                  <a:pt x="25557" y="50734"/>
                </a:cubicBezTo>
                <a:cubicBezTo>
                  <a:pt x="24132" y="52160"/>
                  <a:pt x="22738" y="53616"/>
                  <a:pt x="21377" y="55105"/>
                </a:cubicBezTo>
                <a:cubicBezTo>
                  <a:pt x="20743" y="54946"/>
                  <a:pt x="20110" y="54756"/>
                  <a:pt x="19477" y="54535"/>
                </a:cubicBezTo>
                <a:cubicBezTo>
                  <a:pt x="20870" y="53141"/>
                  <a:pt x="22263" y="51779"/>
                  <a:pt x="23657" y="50449"/>
                </a:cubicBezTo>
                <a:close/>
                <a:moveTo>
                  <a:pt x="26159" y="50798"/>
                </a:moveTo>
                <a:cubicBezTo>
                  <a:pt x="26570" y="50829"/>
                  <a:pt x="27014" y="50861"/>
                  <a:pt x="27457" y="50893"/>
                </a:cubicBezTo>
                <a:cubicBezTo>
                  <a:pt x="25937" y="52381"/>
                  <a:pt x="24449" y="53901"/>
                  <a:pt x="22992" y="55453"/>
                </a:cubicBezTo>
                <a:cubicBezTo>
                  <a:pt x="22580" y="55390"/>
                  <a:pt x="22168" y="55295"/>
                  <a:pt x="21757" y="55200"/>
                </a:cubicBezTo>
                <a:cubicBezTo>
                  <a:pt x="23245" y="53743"/>
                  <a:pt x="24702" y="52286"/>
                  <a:pt x="26159" y="50798"/>
                </a:cubicBezTo>
                <a:close/>
                <a:moveTo>
                  <a:pt x="28534" y="50893"/>
                </a:moveTo>
                <a:cubicBezTo>
                  <a:pt x="26982" y="52445"/>
                  <a:pt x="25462" y="54028"/>
                  <a:pt x="23942" y="55611"/>
                </a:cubicBezTo>
                <a:cubicBezTo>
                  <a:pt x="23752" y="55580"/>
                  <a:pt x="23562" y="55548"/>
                  <a:pt x="23372" y="55516"/>
                </a:cubicBezTo>
                <a:cubicBezTo>
                  <a:pt x="24860" y="53965"/>
                  <a:pt x="26380" y="52413"/>
                  <a:pt x="27932" y="50893"/>
                </a:cubicBezTo>
                <a:close/>
                <a:moveTo>
                  <a:pt x="55453" y="32968"/>
                </a:moveTo>
                <a:cubicBezTo>
                  <a:pt x="55484" y="32968"/>
                  <a:pt x="55516" y="33000"/>
                  <a:pt x="55548" y="33000"/>
                </a:cubicBezTo>
                <a:cubicBezTo>
                  <a:pt x="55453" y="33443"/>
                  <a:pt x="55389" y="33855"/>
                  <a:pt x="55294" y="34298"/>
                </a:cubicBezTo>
                <a:cubicBezTo>
                  <a:pt x="52666" y="37085"/>
                  <a:pt x="50037" y="39872"/>
                  <a:pt x="47314" y="42564"/>
                </a:cubicBezTo>
                <a:cubicBezTo>
                  <a:pt x="43133" y="46744"/>
                  <a:pt x="38478" y="50576"/>
                  <a:pt x="34741" y="55200"/>
                </a:cubicBezTo>
                <a:cubicBezTo>
                  <a:pt x="34044" y="55358"/>
                  <a:pt x="33348" y="55516"/>
                  <a:pt x="32619" y="55611"/>
                </a:cubicBezTo>
                <a:cubicBezTo>
                  <a:pt x="35153" y="52698"/>
                  <a:pt x="37845" y="49943"/>
                  <a:pt x="40600" y="47219"/>
                </a:cubicBezTo>
                <a:cubicBezTo>
                  <a:pt x="42912" y="45699"/>
                  <a:pt x="44970" y="43767"/>
                  <a:pt x="46585" y="41519"/>
                </a:cubicBezTo>
                <a:cubicBezTo>
                  <a:pt x="46712" y="41392"/>
                  <a:pt x="46807" y="41297"/>
                  <a:pt x="46902" y="41202"/>
                </a:cubicBezTo>
                <a:cubicBezTo>
                  <a:pt x="49784" y="38510"/>
                  <a:pt x="52666" y="35787"/>
                  <a:pt x="55453" y="32968"/>
                </a:cubicBezTo>
                <a:close/>
                <a:moveTo>
                  <a:pt x="30941" y="50734"/>
                </a:moveTo>
                <a:cubicBezTo>
                  <a:pt x="29199" y="52413"/>
                  <a:pt x="27521" y="54123"/>
                  <a:pt x="25842" y="55865"/>
                </a:cubicBezTo>
                <a:cubicBezTo>
                  <a:pt x="25367" y="55801"/>
                  <a:pt x="24892" y="55770"/>
                  <a:pt x="24449" y="55706"/>
                </a:cubicBezTo>
                <a:cubicBezTo>
                  <a:pt x="26127" y="54091"/>
                  <a:pt x="27806" y="52476"/>
                  <a:pt x="29484" y="50861"/>
                </a:cubicBezTo>
                <a:cubicBezTo>
                  <a:pt x="29991" y="50829"/>
                  <a:pt x="30466" y="50798"/>
                  <a:pt x="30941" y="50734"/>
                </a:cubicBezTo>
                <a:close/>
                <a:moveTo>
                  <a:pt x="39491" y="47916"/>
                </a:moveTo>
                <a:lnTo>
                  <a:pt x="39491" y="47916"/>
                </a:lnTo>
                <a:cubicBezTo>
                  <a:pt x="36958" y="50418"/>
                  <a:pt x="34519" y="52983"/>
                  <a:pt x="32239" y="55675"/>
                </a:cubicBezTo>
                <a:cubicBezTo>
                  <a:pt x="31511" y="55770"/>
                  <a:pt x="30751" y="55865"/>
                  <a:pt x="29991" y="55896"/>
                </a:cubicBezTo>
                <a:cubicBezTo>
                  <a:pt x="32049" y="53585"/>
                  <a:pt x="34266" y="51431"/>
                  <a:pt x="36578" y="49309"/>
                </a:cubicBezTo>
                <a:cubicBezTo>
                  <a:pt x="37591" y="48929"/>
                  <a:pt x="38541" y="48454"/>
                  <a:pt x="39491" y="47916"/>
                </a:cubicBezTo>
                <a:close/>
                <a:moveTo>
                  <a:pt x="33316" y="50323"/>
                </a:moveTo>
                <a:lnTo>
                  <a:pt x="33316" y="50323"/>
                </a:lnTo>
                <a:cubicBezTo>
                  <a:pt x="31384" y="52191"/>
                  <a:pt x="29484" y="54060"/>
                  <a:pt x="27616" y="55960"/>
                </a:cubicBezTo>
                <a:cubicBezTo>
                  <a:pt x="27109" y="55928"/>
                  <a:pt x="26602" y="55896"/>
                  <a:pt x="26127" y="55865"/>
                </a:cubicBezTo>
                <a:cubicBezTo>
                  <a:pt x="27837" y="54123"/>
                  <a:pt x="29579" y="52413"/>
                  <a:pt x="31352" y="50703"/>
                </a:cubicBezTo>
                <a:cubicBezTo>
                  <a:pt x="32018" y="50608"/>
                  <a:pt x="32651" y="50481"/>
                  <a:pt x="33316" y="50323"/>
                </a:cubicBezTo>
                <a:close/>
                <a:moveTo>
                  <a:pt x="35754" y="49626"/>
                </a:moveTo>
                <a:cubicBezTo>
                  <a:pt x="33569" y="51621"/>
                  <a:pt x="31479" y="53680"/>
                  <a:pt x="29611" y="55928"/>
                </a:cubicBezTo>
                <a:cubicBezTo>
                  <a:pt x="29167" y="55960"/>
                  <a:pt x="28692" y="55960"/>
                  <a:pt x="28249" y="55960"/>
                </a:cubicBezTo>
                <a:lnTo>
                  <a:pt x="28027" y="55960"/>
                </a:lnTo>
                <a:cubicBezTo>
                  <a:pt x="30054" y="53996"/>
                  <a:pt x="32081" y="52065"/>
                  <a:pt x="34108" y="50133"/>
                </a:cubicBezTo>
                <a:cubicBezTo>
                  <a:pt x="34678" y="49974"/>
                  <a:pt x="35216" y="49816"/>
                  <a:pt x="35754" y="49626"/>
                </a:cubicBezTo>
                <a:close/>
                <a:moveTo>
                  <a:pt x="28249" y="1"/>
                </a:moveTo>
                <a:cubicBezTo>
                  <a:pt x="15835" y="1"/>
                  <a:pt x="5289" y="8045"/>
                  <a:pt x="1489" y="19192"/>
                </a:cubicBezTo>
                <a:cubicBezTo>
                  <a:pt x="1457" y="19224"/>
                  <a:pt x="1425" y="19256"/>
                  <a:pt x="1394" y="19319"/>
                </a:cubicBezTo>
                <a:cubicBezTo>
                  <a:pt x="1362" y="19414"/>
                  <a:pt x="1362" y="19509"/>
                  <a:pt x="1330" y="19636"/>
                </a:cubicBezTo>
                <a:cubicBezTo>
                  <a:pt x="475" y="22359"/>
                  <a:pt x="0" y="25241"/>
                  <a:pt x="0" y="28250"/>
                </a:cubicBezTo>
                <a:cubicBezTo>
                  <a:pt x="0" y="43831"/>
                  <a:pt x="12668" y="56530"/>
                  <a:pt x="28249" y="56530"/>
                </a:cubicBezTo>
                <a:cubicBezTo>
                  <a:pt x="42342" y="56530"/>
                  <a:pt x="54091" y="46142"/>
                  <a:pt x="56181" y="32588"/>
                </a:cubicBezTo>
                <a:cubicBezTo>
                  <a:pt x="56118" y="32588"/>
                  <a:pt x="56054" y="32588"/>
                  <a:pt x="55991" y="32556"/>
                </a:cubicBezTo>
                <a:cubicBezTo>
                  <a:pt x="55928" y="32588"/>
                  <a:pt x="55864" y="32620"/>
                  <a:pt x="55801" y="32620"/>
                </a:cubicBezTo>
                <a:lnTo>
                  <a:pt x="55769" y="32620"/>
                </a:lnTo>
                <a:cubicBezTo>
                  <a:pt x="53869" y="32620"/>
                  <a:pt x="51937" y="32556"/>
                  <a:pt x="50037" y="32493"/>
                </a:cubicBezTo>
                <a:cubicBezTo>
                  <a:pt x="49879" y="32493"/>
                  <a:pt x="49816" y="32651"/>
                  <a:pt x="49847" y="32778"/>
                </a:cubicBezTo>
                <a:cubicBezTo>
                  <a:pt x="47757" y="42786"/>
                  <a:pt x="38858" y="50354"/>
                  <a:pt x="28249" y="50354"/>
                </a:cubicBezTo>
                <a:cubicBezTo>
                  <a:pt x="20743" y="50354"/>
                  <a:pt x="14124" y="46586"/>
                  <a:pt x="10134" y="40854"/>
                </a:cubicBezTo>
                <a:cubicBezTo>
                  <a:pt x="10134" y="40854"/>
                  <a:pt x="10134" y="40822"/>
                  <a:pt x="10134" y="40790"/>
                </a:cubicBezTo>
                <a:cubicBezTo>
                  <a:pt x="10103" y="40790"/>
                  <a:pt x="10103" y="40822"/>
                  <a:pt x="10103" y="40822"/>
                </a:cubicBezTo>
                <a:cubicBezTo>
                  <a:pt x="9881" y="40505"/>
                  <a:pt x="9659" y="40189"/>
                  <a:pt x="9469" y="39840"/>
                </a:cubicBezTo>
                <a:lnTo>
                  <a:pt x="9406" y="39745"/>
                </a:lnTo>
                <a:cubicBezTo>
                  <a:pt x="7347" y="36388"/>
                  <a:pt x="6176" y="32461"/>
                  <a:pt x="6176" y="28281"/>
                </a:cubicBezTo>
                <a:cubicBezTo>
                  <a:pt x="6176" y="16089"/>
                  <a:pt x="16088" y="6208"/>
                  <a:pt x="28249" y="6208"/>
                </a:cubicBezTo>
                <a:cubicBezTo>
                  <a:pt x="40410" y="6208"/>
                  <a:pt x="50322" y="16089"/>
                  <a:pt x="50322" y="28281"/>
                </a:cubicBezTo>
                <a:cubicBezTo>
                  <a:pt x="50322" y="29231"/>
                  <a:pt x="50259" y="30181"/>
                  <a:pt x="50132" y="31131"/>
                </a:cubicBezTo>
                <a:lnTo>
                  <a:pt x="50322" y="31131"/>
                </a:lnTo>
                <a:cubicBezTo>
                  <a:pt x="50354" y="31163"/>
                  <a:pt x="50386" y="31163"/>
                  <a:pt x="50417" y="31163"/>
                </a:cubicBezTo>
                <a:cubicBezTo>
                  <a:pt x="51382" y="31293"/>
                  <a:pt x="52370" y="31338"/>
                  <a:pt x="53366" y="31338"/>
                </a:cubicBezTo>
                <a:cubicBezTo>
                  <a:pt x="55278" y="31338"/>
                  <a:pt x="57220" y="31173"/>
                  <a:pt x="59095" y="31131"/>
                </a:cubicBezTo>
                <a:cubicBezTo>
                  <a:pt x="59126" y="32176"/>
                  <a:pt x="59253" y="33190"/>
                  <a:pt x="59253" y="34235"/>
                </a:cubicBezTo>
                <a:cubicBezTo>
                  <a:pt x="59253" y="34394"/>
                  <a:pt x="59342" y="34464"/>
                  <a:pt x="59464" y="34464"/>
                </a:cubicBezTo>
                <a:cubicBezTo>
                  <a:pt x="59487" y="34464"/>
                  <a:pt x="59512" y="34462"/>
                  <a:pt x="59538" y="34457"/>
                </a:cubicBezTo>
                <a:cubicBezTo>
                  <a:pt x="59556" y="34475"/>
                  <a:pt x="59585" y="34493"/>
                  <a:pt x="59618" y="34493"/>
                </a:cubicBezTo>
                <a:cubicBezTo>
                  <a:pt x="59643" y="34493"/>
                  <a:pt x="59670" y="34483"/>
                  <a:pt x="59696" y="34457"/>
                </a:cubicBezTo>
                <a:cubicBezTo>
                  <a:pt x="60741" y="33918"/>
                  <a:pt x="61596" y="32651"/>
                  <a:pt x="62451" y="31796"/>
                </a:cubicBezTo>
                <a:cubicBezTo>
                  <a:pt x="63528" y="30720"/>
                  <a:pt x="64573" y="29643"/>
                  <a:pt x="65555" y="28471"/>
                </a:cubicBezTo>
                <a:cubicBezTo>
                  <a:pt x="65575" y="28477"/>
                  <a:pt x="65595" y="28479"/>
                  <a:pt x="65614" y="28479"/>
                </a:cubicBezTo>
                <a:cubicBezTo>
                  <a:pt x="65818" y="28479"/>
                  <a:pt x="66010" y="28201"/>
                  <a:pt x="65808" y="28028"/>
                </a:cubicBezTo>
                <a:cubicBezTo>
                  <a:pt x="63623" y="26096"/>
                  <a:pt x="61723" y="23879"/>
                  <a:pt x="59665" y="21789"/>
                </a:cubicBezTo>
                <a:cubicBezTo>
                  <a:pt x="59625" y="21749"/>
                  <a:pt x="59579" y="21732"/>
                  <a:pt x="59533" y="21732"/>
                </a:cubicBezTo>
                <a:cubicBezTo>
                  <a:pt x="59469" y="21732"/>
                  <a:pt x="59403" y="21766"/>
                  <a:pt x="59348" y="21821"/>
                </a:cubicBezTo>
                <a:cubicBezTo>
                  <a:pt x="59000" y="22106"/>
                  <a:pt x="59031" y="22676"/>
                  <a:pt x="59031" y="23087"/>
                </a:cubicBezTo>
                <a:cubicBezTo>
                  <a:pt x="59000" y="23753"/>
                  <a:pt x="59126" y="24418"/>
                  <a:pt x="59063" y="25083"/>
                </a:cubicBezTo>
                <a:cubicBezTo>
                  <a:pt x="58144" y="25083"/>
                  <a:pt x="57226" y="24988"/>
                  <a:pt x="56308" y="24988"/>
                </a:cubicBezTo>
                <a:cubicBezTo>
                  <a:pt x="55104" y="14600"/>
                  <a:pt x="48264" y="5923"/>
                  <a:pt x="38921" y="2091"/>
                </a:cubicBezTo>
                <a:lnTo>
                  <a:pt x="38985" y="2059"/>
                </a:lnTo>
                <a:lnTo>
                  <a:pt x="38668" y="1996"/>
                </a:lnTo>
                <a:cubicBezTo>
                  <a:pt x="35438" y="698"/>
                  <a:pt x="31923" y="1"/>
                  <a:pt x="2824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21"/>
          <p:cNvSpPr/>
          <p:nvPr/>
        </p:nvSpPr>
        <p:spPr>
          <a:xfrm>
            <a:off x="3399291" y="1296309"/>
            <a:ext cx="2345406" cy="2771525"/>
          </a:xfrm>
          <a:custGeom>
            <a:rect b="b" l="l" r="r" t="t"/>
            <a:pathLst>
              <a:path extrusionOk="0" h="56530" w="66012">
                <a:moveTo>
                  <a:pt x="31606" y="793"/>
                </a:moveTo>
                <a:cubicBezTo>
                  <a:pt x="32082" y="856"/>
                  <a:pt x="32557" y="919"/>
                  <a:pt x="33063" y="983"/>
                </a:cubicBezTo>
                <a:cubicBezTo>
                  <a:pt x="31638" y="2566"/>
                  <a:pt x="30181" y="4118"/>
                  <a:pt x="28693" y="5638"/>
                </a:cubicBezTo>
                <a:lnTo>
                  <a:pt x="28250" y="5638"/>
                </a:lnTo>
                <a:cubicBezTo>
                  <a:pt x="27743" y="5638"/>
                  <a:pt x="27236" y="5670"/>
                  <a:pt x="26729" y="5701"/>
                </a:cubicBezTo>
                <a:cubicBezTo>
                  <a:pt x="28345" y="4054"/>
                  <a:pt x="29960" y="2408"/>
                  <a:pt x="31606" y="793"/>
                </a:cubicBezTo>
                <a:close/>
                <a:moveTo>
                  <a:pt x="33285" y="1046"/>
                </a:moveTo>
                <a:cubicBezTo>
                  <a:pt x="33633" y="1109"/>
                  <a:pt x="33950" y="1173"/>
                  <a:pt x="34298" y="1236"/>
                </a:cubicBezTo>
                <a:cubicBezTo>
                  <a:pt x="32873" y="2724"/>
                  <a:pt x="31480" y="4213"/>
                  <a:pt x="30086" y="5701"/>
                </a:cubicBezTo>
                <a:cubicBezTo>
                  <a:pt x="29738" y="5701"/>
                  <a:pt x="29358" y="5670"/>
                  <a:pt x="28978" y="5638"/>
                </a:cubicBezTo>
                <a:cubicBezTo>
                  <a:pt x="30466" y="4149"/>
                  <a:pt x="31892" y="2598"/>
                  <a:pt x="33285" y="1046"/>
                </a:cubicBezTo>
                <a:close/>
                <a:moveTo>
                  <a:pt x="29865" y="634"/>
                </a:moveTo>
                <a:cubicBezTo>
                  <a:pt x="30276" y="634"/>
                  <a:pt x="30688" y="666"/>
                  <a:pt x="31100" y="729"/>
                </a:cubicBezTo>
                <a:cubicBezTo>
                  <a:pt x="29390" y="2408"/>
                  <a:pt x="27680" y="4086"/>
                  <a:pt x="25938" y="5765"/>
                </a:cubicBezTo>
                <a:cubicBezTo>
                  <a:pt x="25526" y="5796"/>
                  <a:pt x="25114" y="5860"/>
                  <a:pt x="24703" y="5923"/>
                </a:cubicBezTo>
                <a:cubicBezTo>
                  <a:pt x="26413" y="4149"/>
                  <a:pt x="28123" y="2376"/>
                  <a:pt x="29865" y="634"/>
                </a:cubicBezTo>
                <a:close/>
                <a:moveTo>
                  <a:pt x="34583" y="1299"/>
                </a:moveTo>
                <a:cubicBezTo>
                  <a:pt x="35122" y="1426"/>
                  <a:pt x="35660" y="1584"/>
                  <a:pt x="36199" y="1743"/>
                </a:cubicBezTo>
                <a:cubicBezTo>
                  <a:pt x="34773" y="3136"/>
                  <a:pt x="33380" y="4561"/>
                  <a:pt x="31923" y="5955"/>
                </a:cubicBezTo>
                <a:cubicBezTo>
                  <a:pt x="31416" y="5860"/>
                  <a:pt x="30910" y="5796"/>
                  <a:pt x="30403" y="5733"/>
                </a:cubicBezTo>
                <a:cubicBezTo>
                  <a:pt x="31797" y="4276"/>
                  <a:pt x="33190" y="2788"/>
                  <a:pt x="34583" y="1299"/>
                </a:cubicBezTo>
                <a:close/>
                <a:moveTo>
                  <a:pt x="28250" y="571"/>
                </a:moveTo>
                <a:cubicBezTo>
                  <a:pt x="28725" y="571"/>
                  <a:pt x="29200" y="571"/>
                  <a:pt x="29675" y="603"/>
                </a:cubicBezTo>
                <a:cubicBezTo>
                  <a:pt x="28408" y="1964"/>
                  <a:pt x="27173" y="3294"/>
                  <a:pt x="25906" y="4593"/>
                </a:cubicBezTo>
                <a:cubicBezTo>
                  <a:pt x="25463" y="5036"/>
                  <a:pt x="24988" y="5480"/>
                  <a:pt x="24544" y="5955"/>
                </a:cubicBezTo>
                <a:cubicBezTo>
                  <a:pt x="23816" y="6050"/>
                  <a:pt x="23088" y="6208"/>
                  <a:pt x="22359" y="6398"/>
                </a:cubicBezTo>
                <a:cubicBezTo>
                  <a:pt x="23879" y="4910"/>
                  <a:pt x="25368" y="3421"/>
                  <a:pt x="26856" y="1933"/>
                </a:cubicBezTo>
                <a:cubicBezTo>
                  <a:pt x="27299" y="1489"/>
                  <a:pt x="27743" y="1014"/>
                  <a:pt x="28155" y="571"/>
                </a:cubicBezTo>
                <a:close/>
                <a:moveTo>
                  <a:pt x="36547" y="1838"/>
                </a:moveTo>
                <a:cubicBezTo>
                  <a:pt x="37117" y="2028"/>
                  <a:pt x="37687" y="2218"/>
                  <a:pt x="38225" y="2439"/>
                </a:cubicBezTo>
                <a:cubicBezTo>
                  <a:pt x="36895" y="3769"/>
                  <a:pt x="35502" y="5100"/>
                  <a:pt x="34108" y="6398"/>
                </a:cubicBezTo>
                <a:cubicBezTo>
                  <a:pt x="33475" y="6240"/>
                  <a:pt x="32842" y="6081"/>
                  <a:pt x="32177" y="5986"/>
                </a:cubicBezTo>
                <a:cubicBezTo>
                  <a:pt x="33633" y="4593"/>
                  <a:pt x="35090" y="3231"/>
                  <a:pt x="36547" y="1838"/>
                </a:cubicBezTo>
                <a:close/>
                <a:moveTo>
                  <a:pt x="38479" y="2534"/>
                </a:moveTo>
                <a:cubicBezTo>
                  <a:pt x="38827" y="2661"/>
                  <a:pt x="39175" y="2819"/>
                  <a:pt x="39492" y="2946"/>
                </a:cubicBezTo>
                <a:cubicBezTo>
                  <a:pt x="38257" y="4244"/>
                  <a:pt x="37085" y="5606"/>
                  <a:pt x="35913" y="6968"/>
                </a:cubicBezTo>
                <a:cubicBezTo>
                  <a:pt x="35407" y="6778"/>
                  <a:pt x="34900" y="6620"/>
                  <a:pt x="34362" y="6493"/>
                </a:cubicBezTo>
                <a:cubicBezTo>
                  <a:pt x="35787" y="5195"/>
                  <a:pt x="37149" y="3864"/>
                  <a:pt x="38479" y="2534"/>
                </a:cubicBezTo>
                <a:close/>
                <a:moveTo>
                  <a:pt x="27775" y="571"/>
                </a:moveTo>
                <a:lnTo>
                  <a:pt x="27775" y="571"/>
                </a:lnTo>
                <a:cubicBezTo>
                  <a:pt x="27395" y="983"/>
                  <a:pt x="27046" y="1363"/>
                  <a:pt x="26666" y="1743"/>
                </a:cubicBezTo>
                <a:cubicBezTo>
                  <a:pt x="25051" y="3358"/>
                  <a:pt x="23468" y="4973"/>
                  <a:pt x="21852" y="6556"/>
                </a:cubicBezTo>
                <a:cubicBezTo>
                  <a:pt x="20997" y="6810"/>
                  <a:pt x="20206" y="7095"/>
                  <a:pt x="19414" y="7443"/>
                </a:cubicBezTo>
                <a:cubicBezTo>
                  <a:pt x="21694" y="5163"/>
                  <a:pt x="24006" y="2914"/>
                  <a:pt x="26318" y="634"/>
                </a:cubicBezTo>
                <a:cubicBezTo>
                  <a:pt x="26793" y="603"/>
                  <a:pt x="27268" y="603"/>
                  <a:pt x="27775" y="571"/>
                </a:cubicBezTo>
                <a:close/>
                <a:moveTo>
                  <a:pt x="39714" y="3073"/>
                </a:moveTo>
                <a:cubicBezTo>
                  <a:pt x="40094" y="3231"/>
                  <a:pt x="40474" y="3421"/>
                  <a:pt x="40822" y="3611"/>
                </a:cubicBezTo>
                <a:cubicBezTo>
                  <a:pt x="39587" y="4878"/>
                  <a:pt x="38352" y="6145"/>
                  <a:pt x="37117" y="7443"/>
                </a:cubicBezTo>
                <a:cubicBezTo>
                  <a:pt x="36800" y="7316"/>
                  <a:pt x="36484" y="7190"/>
                  <a:pt x="36167" y="7063"/>
                </a:cubicBezTo>
                <a:cubicBezTo>
                  <a:pt x="37339" y="5701"/>
                  <a:pt x="38479" y="4339"/>
                  <a:pt x="39714" y="3073"/>
                </a:cubicBezTo>
                <a:close/>
                <a:moveTo>
                  <a:pt x="41012" y="3706"/>
                </a:moveTo>
                <a:cubicBezTo>
                  <a:pt x="41392" y="3896"/>
                  <a:pt x="41772" y="4118"/>
                  <a:pt x="42152" y="4339"/>
                </a:cubicBezTo>
                <a:cubicBezTo>
                  <a:pt x="40917" y="5575"/>
                  <a:pt x="39682" y="6841"/>
                  <a:pt x="38447" y="8076"/>
                </a:cubicBezTo>
                <a:cubicBezTo>
                  <a:pt x="38099" y="7886"/>
                  <a:pt x="37719" y="7696"/>
                  <a:pt x="37339" y="7538"/>
                </a:cubicBezTo>
                <a:cubicBezTo>
                  <a:pt x="38542" y="6240"/>
                  <a:pt x="39777" y="4973"/>
                  <a:pt x="41012" y="3706"/>
                </a:cubicBezTo>
                <a:close/>
                <a:moveTo>
                  <a:pt x="42406" y="4466"/>
                </a:moveTo>
                <a:cubicBezTo>
                  <a:pt x="42786" y="4720"/>
                  <a:pt x="43197" y="4973"/>
                  <a:pt x="43577" y="5226"/>
                </a:cubicBezTo>
                <a:cubicBezTo>
                  <a:pt x="42279" y="6366"/>
                  <a:pt x="41044" y="7570"/>
                  <a:pt x="39840" y="8836"/>
                </a:cubicBezTo>
                <a:cubicBezTo>
                  <a:pt x="39460" y="8615"/>
                  <a:pt x="39112" y="8393"/>
                  <a:pt x="38732" y="8203"/>
                </a:cubicBezTo>
                <a:cubicBezTo>
                  <a:pt x="39935" y="6968"/>
                  <a:pt x="41171" y="5733"/>
                  <a:pt x="42406" y="4466"/>
                </a:cubicBezTo>
                <a:close/>
                <a:moveTo>
                  <a:pt x="43894" y="5416"/>
                </a:moveTo>
                <a:cubicBezTo>
                  <a:pt x="44242" y="5670"/>
                  <a:pt x="44559" y="5891"/>
                  <a:pt x="44907" y="6145"/>
                </a:cubicBezTo>
                <a:cubicBezTo>
                  <a:pt x="43546" y="7190"/>
                  <a:pt x="42247" y="8361"/>
                  <a:pt x="40981" y="9565"/>
                </a:cubicBezTo>
                <a:cubicBezTo>
                  <a:pt x="40696" y="9375"/>
                  <a:pt x="40379" y="9153"/>
                  <a:pt x="40062" y="8963"/>
                </a:cubicBezTo>
                <a:cubicBezTo>
                  <a:pt x="41329" y="7760"/>
                  <a:pt x="42596" y="6588"/>
                  <a:pt x="43894" y="5416"/>
                </a:cubicBezTo>
                <a:close/>
                <a:moveTo>
                  <a:pt x="45066" y="6271"/>
                </a:moveTo>
                <a:cubicBezTo>
                  <a:pt x="45383" y="6525"/>
                  <a:pt x="45699" y="6778"/>
                  <a:pt x="45984" y="7031"/>
                </a:cubicBezTo>
                <a:cubicBezTo>
                  <a:pt x="44907" y="8298"/>
                  <a:pt x="43767" y="9533"/>
                  <a:pt x="42596" y="10768"/>
                </a:cubicBezTo>
                <a:cubicBezTo>
                  <a:pt x="42152" y="10388"/>
                  <a:pt x="41677" y="10040"/>
                  <a:pt x="41202" y="9723"/>
                </a:cubicBezTo>
                <a:cubicBezTo>
                  <a:pt x="42437" y="8520"/>
                  <a:pt x="43736" y="7348"/>
                  <a:pt x="45066" y="6271"/>
                </a:cubicBezTo>
                <a:close/>
                <a:moveTo>
                  <a:pt x="25874" y="698"/>
                </a:moveTo>
                <a:lnTo>
                  <a:pt x="25874" y="698"/>
                </a:lnTo>
                <a:cubicBezTo>
                  <a:pt x="23499" y="3009"/>
                  <a:pt x="21187" y="5353"/>
                  <a:pt x="18844" y="7696"/>
                </a:cubicBezTo>
                <a:cubicBezTo>
                  <a:pt x="17070" y="8520"/>
                  <a:pt x="15392" y="9565"/>
                  <a:pt x="13903" y="10800"/>
                </a:cubicBezTo>
                <a:cubicBezTo>
                  <a:pt x="14093" y="10610"/>
                  <a:pt x="14252" y="10420"/>
                  <a:pt x="14442" y="10262"/>
                </a:cubicBezTo>
                <a:cubicBezTo>
                  <a:pt x="17609" y="7190"/>
                  <a:pt x="20744" y="4086"/>
                  <a:pt x="23848" y="919"/>
                </a:cubicBezTo>
                <a:cubicBezTo>
                  <a:pt x="24513" y="824"/>
                  <a:pt x="25178" y="729"/>
                  <a:pt x="25874" y="698"/>
                </a:cubicBezTo>
                <a:close/>
                <a:moveTo>
                  <a:pt x="46079" y="7095"/>
                </a:moveTo>
                <a:cubicBezTo>
                  <a:pt x="46428" y="7380"/>
                  <a:pt x="46744" y="7665"/>
                  <a:pt x="47061" y="7950"/>
                </a:cubicBezTo>
                <a:cubicBezTo>
                  <a:pt x="45953" y="9217"/>
                  <a:pt x="44781" y="10452"/>
                  <a:pt x="43609" y="11655"/>
                </a:cubicBezTo>
                <a:cubicBezTo>
                  <a:pt x="43324" y="11402"/>
                  <a:pt x="43007" y="11117"/>
                  <a:pt x="42691" y="10832"/>
                </a:cubicBezTo>
                <a:cubicBezTo>
                  <a:pt x="43862" y="9628"/>
                  <a:pt x="45003" y="8393"/>
                  <a:pt x="46079" y="7095"/>
                </a:cubicBezTo>
                <a:close/>
                <a:moveTo>
                  <a:pt x="47251" y="8140"/>
                </a:moveTo>
                <a:cubicBezTo>
                  <a:pt x="47599" y="8488"/>
                  <a:pt x="47948" y="8836"/>
                  <a:pt x="48296" y="9185"/>
                </a:cubicBezTo>
                <a:cubicBezTo>
                  <a:pt x="47156" y="10420"/>
                  <a:pt x="45984" y="11655"/>
                  <a:pt x="44844" y="12890"/>
                </a:cubicBezTo>
                <a:cubicBezTo>
                  <a:pt x="44527" y="12542"/>
                  <a:pt x="44211" y="12225"/>
                  <a:pt x="43862" y="11908"/>
                </a:cubicBezTo>
                <a:cubicBezTo>
                  <a:pt x="45034" y="10673"/>
                  <a:pt x="46174" y="9438"/>
                  <a:pt x="47251" y="8140"/>
                </a:cubicBezTo>
                <a:close/>
                <a:moveTo>
                  <a:pt x="48454" y="9343"/>
                </a:moveTo>
                <a:cubicBezTo>
                  <a:pt x="48739" y="9628"/>
                  <a:pt x="48993" y="9913"/>
                  <a:pt x="49246" y="10230"/>
                </a:cubicBezTo>
                <a:cubicBezTo>
                  <a:pt x="48043" y="11433"/>
                  <a:pt x="46871" y="12637"/>
                  <a:pt x="45699" y="13840"/>
                </a:cubicBezTo>
                <a:cubicBezTo>
                  <a:pt x="45478" y="13618"/>
                  <a:pt x="45288" y="13365"/>
                  <a:pt x="45066" y="13143"/>
                </a:cubicBezTo>
                <a:cubicBezTo>
                  <a:pt x="46206" y="11877"/>
                  <a:pt x="47346" y="10642"/>
                  <a:pt x="48454" y="9343"/>
                </a:cubicBezTo>
                <a:close/>
                <a:moveTo>
                  <a:pt x="49405" y="10388"/>
                </a:moveTo>
                <a:cubicBezTo>
                  <a:pt x="49721" y="10768"/>
                  <a:pt x="50006" y="11148"/>
                  <a:pt x="50323" y="11560"/>
                </a:cubicBezTo>
                <a:cubicBezTo>
                  <a:pt x="49088" y="12732"/>
                  <a:pt x="47853" y="13903"/>
                  <a:pt x="46649" y="15107"/>
                </a:cubicBezTo>
                <a:cubicBezTo>
                  <a:pt x="46396" y="14759"/>
                  <a:pt x="46174" y="14442"/>
                  <a:pt x="45889" y="14125"/>
                </a:cubicBezTo>
                <a:cubicBezTo>
                  <a:pt x="47061" y="12890"/>
                  <a:pt x="48233" y="11655"/>
                  <a:pt x="49405" y="10388"/>
                </a:cubicBezTo>
                <a:close/>
                <a:moveTo>
                  <a:pt x="13112" y="5100"/>
                </a:moveTo>
                <a:lnTo>
                  <a:pt x="13112" y="5100"/>
                </a:lnTo>
                <a:cubicBezTo>
                  <a:pt x="9882" y="8393"/>
                  <a:pt x="6810" y="11813"/>
                  <a:pt x="3801" y="15297"/>
                </a:cubicBezTo>
                <a:cubicBezTo>
                  <a:pt x="5986" y="11148"/>
                  <a:pt x="9216" y="7665"/>
                  <a:pt x="13112" y="5100"/>
                </a:cubicBezTo>
                <a:close/>
                <a:moveTo>
                  <a:pt x="50386" y="11655"/>
                </a:moveTo>
                <a:cubicBezTo>
                  <a:pt x="50513" y="11813"/>
                  <a:pt x="50671" y="12003"/>
                  <a:pt x="50798" y="12193"/>
                </a:cubicBezTo>
                <a:cubicBezTo>
                  <a:pt x="49563" y="13397"/>
                  <a:pt x="48359" y="14600"/>
                  <a:pt x="47124" y="15804"/>
                </a:cubicBezTo>
                <a:cubicBezTo>
                  <a:pt x="47029" y="15645"/>
                  <a:pt x="46903" y="15455"/>
                  <a:pt x="46776" y="15297"/>
                </a:cubicBezTo>
                <a:cubicBezTo>
                  <a:pt x="48011" y="14094"/>
                  <a:pt x="49183" y="12890"/>
                  <a:pt x="50386" y="11655"/>
                </a:cubicBezTo>
                <a:close/>
                <a:moveTo>
                  <a:pt x="50893" y="12352"/>
                </a:moveTo>
                <a:cubicBezTo>
                  <a:pt x="51115" y="12637"/>
                  <a:pt x="51336" y="12953"/>
                  <a:pt x="51526" y="13270"/>
                </a:cubicBezTo>
                <a:cubicBezTo>
                  <a:pt x="50355" y="14569"/>
                  <a:pt x="49151" y="15835"/>
                  <a:pt x="47916" y="17102"/>
                </a:cubicBezTo>
                <a:cubicBezTo>
                  <a:pt x="47758" y="16785"/>
                  <a:pt x="47568" y="16469"/>
                  <a:pt x="47346" y="16152"/>
                </a:cubicBezTo>
                <a:cubicBezTo>
                  <a:pt x="48549" y="14885"/>
                  <a:pt x="49721" y="13618"/>
                  <a:pt x="50893" y="12352"/>
                </a:cubicBezTo>
                <a:close/>
                <a:moveTo>
                  <a:pt x="16849" y="3041"/>
                </a:moveTo>
                <a:lnTo>
                  <a:pt x="16849" y="3041"/>
                </a:lnTo>
                <a:cubicBezTo>
                  <a:pt x="14917" y="5005"/>
                  <a:pt x="12922" y="6936"/>
                  <a:pt x="10958" y="8900"/>
                </a:cubicBezTo>
                <a:cubicBezTo>
                  <a:pt x="8045" y="11813"/>
                  <a:pt x="5258" y="14885"/>
                  <a:pt x="2534" y="17989"/>
                </a:cubicBezTo>
                <a:cubicBezTo>
                  <a:pt x="2819" y="17324"/>
                  <a:pt x="3104" y="16659"/>
                  <a:pt x="3421" y="16025"/>
                </a:cubicBezTo>
                <a:cubicBezTo>
                  <a:pt x="6493" y="12510"/>
                  <a:pt x="9565" y="9058"/>
                  <a:pt x="12795" y="5701"/>
                </a:cubicBezTo>
                <a:cubicBezTo>
                  <a:pt x="13175" y="5321"/>
                  <a:pt x="13555" y="4941"/>
                  <a:pt x="13935" y="4561"/>
                </a:cubicBezTo>
                <a:cubicBezTo>
                  <a:pt x="14885" y="3991"/>
                  <a:pt x="15867" y="3484"/>
                  <a:pt x="16849" y="3041"/>
                </a:cubicBezTo>
                <a:close/>
                <a:moveTo>
                  <a:pt x="51716" y="13555"/>
                </a:moveTo>
                <a:cubicBezTo>
                  <a:pt x="51906" y="13872"/>
                  <a:pt x="52128" y="14220"/>
                  <a:pt x="52318" y="14569"/>
                </a:cubicBezTo>
                <a:cubicBezTo>
                  <a:pt x="51051" y="15804"/>
                  <a:pt x="49816" y="17070"/>
                  <a:pt x="48581" y="18305"/>
                </a:cubicBezTo>
                <a:cubicBezTo>
                  <a:pt x="48423" y="18020"/>
                  <a:pt x="48296" y="17735"/>
                  <a:pt x="48138" y="17450"/>
                </a:cubicBezTo>
                <a:cubicBezTo>
                  <a:pt x="49341" y="16184"/>
                  <a:pt x="50545" y="14885"/>
                  <a:pt x="51716" y="13555"/>
                </a:cubicBezTo>
                <a:close/>
                <a:moveTo>
                  <a:pt x="52508" y="14917"/>
                </a:moveTo>
                <a:cubicBezTo>
                  <a:pt x="52825" y="15487"/>
                  <a:pt x="53110" y="16025"/>
                  <a:pt x="53363" y="16595"/>
                </a:cubicBezTo>
                <a:cubicBezTo>
                  <a:pt x="52096" y="17925"/>
                  <a:pt x="50830" y="19224"/>
                  <a:pt x="49531" y="20522"/>
                </a:cubicBezTo>
                <a:cubicBezTo>
                  <a:pt x="49309" y="19952"/>
                  <a:pt x="49056" y="19382"/>
                  <a:pt x="48803" y="18812"/>
                </a:cubicBezTo>
                <a:cubicBezTo>
                  <a:pt x="50070" y="17514"/>
                  <a:pt x="51305" y="16247"/>
                  <a:pt x="52508" y="14917"/>
                </a:cubicBezTo>
                <a:close/>
                <a:moveTo>
                  <a:pt x="19667" y="1933"/>
                </a:moveTo>
                <a:cubicBezTo>
                  <a:pt x="13555" y="8298"/>
                  <a:pt x="7506" y="14790"/>
                  <a:pt x="1458" y="21219"/>
                </a:cubicBezTo>
                <a:lnTo>
                  <a:pt x="1458" y="21219"/>
                </a:lnTo>
                <a:cubicBezTo>
                  <a:pt x="1679" y="20364"/>
                  <a:pt x="1964" y="19541"/>
                  <a:pt x="2249" y="18717"/>
                </a:cubicBezTo>
                <a:cubicBezTo>
                  <a:pt x="5131" y="15424"/>
                  <a:pt x="8013" y="12162"/>
                  <a:pt x="11117" y="9058"/>
                </a:cubicBezTo>
                <a:cubicBezTo>
                  <a:pt x="13207" y="6905"/>
                  <a:pt x="15424" y="4846"/>
                  <a:pt x="17545" y="2724"/>
                </a:cubicBezTo>
                <a:cubicBezTo>
                  <a:pt x="18242" y="2439"/>
                  <a:pt x="18939" y="2154"/>
                  <a:pt x="19667" y="1933"/>
                </a:cubicBezTo>
                <a:close/>
                <a:moveTo>
                  <a:pt x="53458" y="16785"/>
                </a:moveTo>
                <a:cubicBezTo>
                  <a:pt x="53648" y="17260"/>
                  <a:pt x="53870" y="17735"/>
                  <a:pt x="54028" y="18179"/>
                </a:cubicBezTo>
                <a:cubicBezTo>
                  <a:pt x="52698" y="19446"/>
                  <a:pt x="51336" y="20681"/>
                  <a:pt x="49975" y="21947"/>
                </a:cubicBezTo>
                <a:cubicBezTo>
                  <a:pt x="49848" y="21536"/>
                  <a:pt x="49721" y="21156"/>
                  <a:pt x="49595" y="20744"/>
                </a:cubicBezTo>
                <a:cubicBezTo>
                  <a:pt x="50893" y="19446"/>
                  <a:pt x="52191" y="18147"/>
                  <a:pt x="53458" y="16785"/>
                </a:cubicBezTo>
                <a:close/>
                <a:moveTo>
                  <a:pt x="23468" y="983"/>
                </a:moveTo>
                <a:cubicBezTo>
                  <a:pt x="20237" y="4308"/>
                  <a:pt x="16944" y="7538"/>
                  <a:pt x="13618" y="10800"/>
                </a:cubicBezTo>
                <a:cubicBezTo>
                  <a:pt x="9438" y="14854"/>
                  <a:pt x="5131" y="18781"/>
                  <a:pt x="1078" y="22929"/>
                </a:cubicBezTo>
                <a:cubicBezTo>
                  <a:pt x="1141" y="22517"/>
                  <a:pt x="1236" y="22106"/>
                  <a:pt x="1363" y="21694"/>
                </a:cubicBezTo>
                <a:cubicBezTo>
                  <a:pt x="7696" y="15012"/>
                  <a:pt x="13998" y="8361"/>
                  <a:pt x="20364" y="1711"/>
                </a:cubicBezTo>
                <a:cubicBezTo>
                  <a:pt x="21377" y="1426"/>
                  <a:pt x="22422" y="1173"/>
                  <a:pt x="23468" y="983"/>
                </a:cubicBezTo>
                <a:close/>
                <a:moveTo>
                  <a:pt x="54123" y="18432"/>
                </a:moveTo>
                <a:cubicBezTo>
                  <a:pt x="54345" y="19002"/>
                  <a:pt x="54567" y="19604"/>
                  <a:pt x="54757" y="20206"/>
                </a:cubicBezTo>
                <a:cubicBezTo>
                  <a:pt x="53331" y="21536"/>
                  <a:pt x="51906" y="22897"/>
                  <a:pt x="50513" y="24259"/>
                </a:cubicBezTo>
                <a:cubicBezTo>
                  <a:pt x="50386" y="23563"/>
                  <a:pt x="50228" y="22866"/>
                  <a:pt x="50070" y="22201"/>
                </a:cubicBezTo>
                <a:cubicBezTo>
                  <a:pt x="51400" y="20934"/>
                  <a:pt x="52761" y="19699"/>
                  <a:pt x="54123" y="18432"/>
                </a:cubicBezTo>
                <a:close/>
                <a:moveTo>
                  <a:pt x="11402" y="13175"/>
                </a:moveTo>
                <a:lnTo>
                  <a:pt x="11402" y="13175"/>
                </a:lnTo>
                <a:cubicBezTo>
                  <a:pt x="10103" y="14632"/>
                  <a:pt x="8963" y="16279"/>
                  <a:pt x="8076" y="18052"/>
                </a:cubicBezTo>
                <a:cubicBezTo>
                  <a:pt x="5638" y="20301"/>
                  <a:pt x="3199" y="22581"/>
                  <a:pt x="761" y="24861"/>
                </a:cubicBezTo>
                <a:cubicBezTo>
                  <a:pt x="856" y="24291"/>
                  <a:pt x="919" y="23753"/>
                  <a:pt x="1014" y="23214"/>
                </a:cubicBezTo>
                <a:cubicBezTo>
                  <a:pt x="4403" y="19762"/>
                  <a:pt x="7918" y="16500"/>
                  <a:pt x="11402" y="13175"/>
                </a:cubicBezTo>
                <a:close/>
                <a:moveTo>
                  <a:pt x="59570" y="22296"/>
                </a:moveTo>
                <a:cubicBezTo>
                  <a:pt x="59982" y="22739"/>
                  <a:pt x="60425" y="23182"/>
                  <a:pt x="60837" y="23658"/>
                </a:cubicBezTo>
                <a:cubicBezTo>
                  <a:pt x="60425" y="24101"/>
                  <a:pt x="59982" y="24544"/>
                  <a:pt x="59570" y="25019"/>
                </a:cubicBezTo>
                <a:cubicBezTo>
                  <a:pt x="59507" y="24481"/>
                  <a:pt x="59507" y="23974"/>
                  <a:pt x="59507" y="23468"/>
                </a:cubicBezTo>
                <a:cubicBezTo>
                  <a:pt x="59507" y="23151"/>
                  <a:pt x="59507" y="22834"/>
                  <a:pt x="59539" y="22549"/>
                </a:cubicBezTo>
                <a:cubicBezTo>
                  <a:pt x="59539" y="22454"/>
                  <a:pt x="59539" y="22359"/>
                  <a:pt x="59570" y="22296"/>
                </a:cubicBezTo>
                <a:close/>
                <a:moveTo>
                  <a:pt x="54852" y="20522"/>
                </a:moveTo>
                <a:cubicBezTo>
                  <a:pt x="54915" y="20776"/>
                  <a:pt x="54978" y="21029"/>
                  <a:pt x="55042" y="21282"/>
                </a:cubicBezTo>
                <a:cubicBezTo>
                  <a:pt x="53616" y="22802"/>
                  <a:pt x="52191" y="24354"/>
                  <a:pt x="50766" y="25843"/>
                </a:cubicBezTo>
                <a:cubicBezTo>
                  <a:pt x="50703" y="25431"/>
                  <a:pt x="50671" y="25019"/>
                  <a:pt x="50576" y="24608"/>
                </a:cubicBezTo>
                <a:cubicBezTo>
                  <a:pt x="52001" y="23246"/>
                  <a:pt x="53426" y="21884"/>
                  <a:pt x="54852" y="20522"/>
                </a:cubicBezTo>
                <a:close/>
                <a:moveTo>
                  <a:pt x="7823" y="18559"/>
                </a:moveTo>
                <a:lnTo>
                  <a:pt x="7823" y="18559"/>
                </a:lnTo>
                <a:cubicBezTo>
                  <a:pt x="7380" y="19477"/>
                  <a:pt x="7000" y="20427"/>
                  <a:pt x="6683" y="21409"/>
                </a:cubicBezTo>
                <a:cubicBezTo>
                  <a:pt x="4624" y="23436"/>
                  <a:pt x="2566" y="25463"/>
                  <a:pt x="571" y="27521"/>
                </a:cubicBezTo>
                <a:cubicBezTo>
                  <a:pt x="602" y="26729"/>
                  <a:pt x="634" y="25969"/>
                  <a:pt x="729" y="25178"/>
                </a:cubicBezTo>
                <a:cubicBezTo>
                  <a:pt x="3073" y="22961"/>
                  <a:pt x="5448" y="20744"/>
                  <a:pt x="7823" y="18559"/>
                </a:cubicBezTo>
                <a:close/>
                <a:moveTo>
                  <a:pt x="55137" y="21631"/>
                </a:moveTo>
                <a:cubicBezTo>
                  <a:pt x="55263" y="22074"/>
                  <a:pt x="55358" y="22486"/>
                  <a:pt x="55422" y="22929"/>
                </a:cubicBezTo>
                <a:cubicBezTo>
                  <a:pt x="53902" y="24544"/>
                  <a:pt x="52413" y="26191"/>
                  <a:pt x="50893" y="27774"/>
                </a:cubicBezTo>
                <a:cubicBezTo>
                  <a:pt x="50861" y="27236"/>
                  <a:pt x="50830" y="26729"/>
                  <a:pt x="50798" y="26191"/>
                </a:cubicBezTo>
                <a:cubicBezTo>
                  <a:pt x="52255" y="24703"/>
                  <a:pt x="53680" y="23151"/>
                  <a:pt x="55137" y="21631"/>
                </a:cubicBezTo>
                <a:close/>
                <a:moveTo>
                  <a:pt x="55485" y="23214"/>
                </a:moveTo>
                <a:cubicBezTo>
                  <a:pt x="55548" y="23626"/>
                  <a:pt x="55612" y="24006"/>
                  <a:pt x="55675" y="24418"/>
                </a:cubicBezTo>
                <a:cubicBezTo>
                  <a:pt x="54060" y="25969"/>
                  <a:pt x="52476" y="27521"/>
                  <a:pt x="50861" y="29073"/>
                </a:cubicBezTo>
                <a:cubicBezTo>
                  <a:pt x="50861" y="28820"/>
                  <a:pt x="50893" y="28535"/>
                  <a:pt x="50893" y="28281"/>
                </a:cubicBezTo>
                <a:cubicBezTo>
                  <a:pt x="50893" y="28154"/>
                  <a:pt x="50893" y="28028"/>
                  <a:pt x="50893" y="27901"/>
                </a:cubicBezTo>
                <a:cubicBezTo>
                  <a:pt x="52413" y="26318"/>
                  <a:pt x="53933" y="24766"/>
                  <a:pt x="55485" y="23214"/>
                </a:cubicBezTo>
                <a:close/>
                <a:moveTo>
                  <a:pt x="6430" y="22296"/>
                </a:moveTo>
                <a:cubicBezTo>
                  <a:pt x="6240" y="22929"/>
                  <a:pt x="6113" y="23563"/>
                  <a:pt x="5986" y="24196"/>
                </a:cubicBezTo>
                <a:cubicBezTo>
                  <a:pt x="4149" y="25969"/>
                  <a:pt x="2344" y="27711"/>
                  <a:pt x="571" y="29548"/>
                </a:cubicBezTo>
                <a:cubicBezTo>
                  <a:pt x="571" y="29136"/>
                  <a:pt x="571" y="28693"/>
                  <a:pt x="571" y="28281"/>
                </a:cubicBezTo>
                <a:cubicBezTo>
                  <a:pt x="571" y="28250"/>
                  <a:pt x="571" y="28218"/>
                  <a:pt x="571" y="28186"/>
                </a:cubicBezTo>
                <a:cubicBezTo>
                  <a:pt x="2503" y="26223"/>
                  <a:pt x="4466" y="24259"/>
                  <a:pt x="6430" y="22296"/>
                </a:cubicBezTo>
                <a:close/>
                <a:moveTo>
                  <a:pt x="5891" y="24766"/>
                </a:moveTo>
                <a:cubicBezTo>
                  <a:pt x="5860" y="24988"/>
                  <a:pt x="5828" y="25209"/>
                  <a:pt x="5796" y="25431"/>
                </a:cubicBezTo>
                <a:cubicBezTo>
                  <a:pt x="4086" y="27141"/>
                  <a:pt x="2376" y="28883"/>
                  <a:pt x="666" y="30625"/>
                </a:cubicBezTo>
                <a:cubicBezTo>
                  <a:pt x="634" y="30435"/>
                  <a:pt x="634" y="30213"/>
                  <a:pt x="602" y="30023"/>
                </a:cubicBezTo>
                <a:cubicBezTo>
                  <a:pt x="2344" y="28218"/>
                  <a:pt x="4118" y="26476"/>
                  <a:pt x="5891" y="24766"/>
                </a:cubicBezTo>
                <a:close/>
                <a:moveTo>
                  <a:pt x="61597" y="24481"/>
                </a:moveTo>
                <a:lnTo>
                  <a:pt x="62199" y="25146"/>
                </a:lnTo>
                <a:cubicBezTo>
                  <a:pt x="60520" y="26983"/>
                  <a:pt x="58937" y="28915"/>
                  <a:pt x="57258" y="30720"/>
                </a:cubicBezTo>
                <a:lnTo>
                  <a:pt x="55802" y="30720"/>
                </a:lnTo>
                <a:cubicBezTo>
                  <a:pt x="57733" y="28661"/>
                  <a:pt x="59665" y="26571"/>
                  <a:pt x="61597" y="24481"/>
                </a:cubicBezTo>
                <a:close/>
                <a:moveTo>
                  <a:pt x="61059" y="23911"/>
                </a:moveTo>
                <a:cubicBezTo>
                  <a:pt x="61185" y="24038"/>
                  <a:pt x="61280" y="24164"/>
                  <a:pt x="61407" y="24259"/>
                </a:cubicBezTo>
                <a:cubicBezTo>
                  <a:pt x="59444" y="26381"/>
                  <a:pt x="57575" y="28598"/>
                  <a:pt x="55580" y="30720"/>
                </a:cubicBezTo>
                <a:cubicBezTo>
                  <a:pt x="55263" y="30720"/>
                  <a:pt x="54915" y="30720"/>
                  <a:pt x="54598" y="30751"/>
                </a:cubicBezTo>
                <a:cubicBezTo>
                  <a:pt x="56815" y="28503"/>
                  <a:pt x="59000" y="26254"/>
                  <a:pt x="61059" y="23911"/>
                </a:cubicBezTo>
                <a:close/>
                <a:moveTo>
                  <a:pt x="62389" y="25368"/>
                </a:moveTo>
                <a:cubicBezTo>
                  <a:pt x="62611" y="25621"/>
                  <a:pt x="62864" y="25874"/>
                  <a:pt x="63117" y="26128"/>
                </a:cubicBezTo>
                <a:cubicBezTo>
                  <a:pt x="61597" y="27648"/>
                  <a:pt x="60109" y="29200"/>
                  <a:pt x="58652" y="30751"/>
                </a:cubicBezTo>
                <a:cubicBezTo>
                  <a:pt x="58304" y="30751"/>
                  <a:pt x="57955" y="30751"/>
                  <a:pt x="57607" y="30720"/>
                </a:cubicBezTo>
                <a:cubicBezTo>
                  <a:pt x="59254" y="28978"/>
                  <a:pt x="60774" y="27141"/>
                  <a:pt x="62389" y="25368"/>
                </a:cubicBezTo>
                <a:close/>
                <a:moveTo>
                  <a:pt x="59222" y="25368"/>
                </a:moveTo>
                <a:cubicBezTo>
                  <a:pt x="57512" y="27204"/>
                  <a:pt x="55770" y="28978"/>
                  <a:pt x="53965" y="30751"/>
                </a:cubicBezTo>
                <a:cubicBezTo>
                  <a:pt x="53426" y="30751"/>
                  <a:pt x="52920" y="30783"/>
                  <a:pt x="52381" y="30783"/>
                </a:cubicBezTo>
                <a:cubicBezTo>
                  <a:pt x="54187" y="29010"/>
                  <a:pt x="55992" y="27204"/>
                  <a:pt x="57828" y="25399"/>
                </a:cubicBezTo>
                <a:cubicBezTo>
                  <a:pt x="58272" y="25399"/>
                  <a:pt x="58747" y="25368"/>
                  <a:pt x="59222" y="25368"/>
                </a:cubicBezTo>
                <a:close/>
                <a:moveTo>
                  <a:pt x="55738" y="24861"/>
                </a:moveTo>
                <a:cubicBezTo>
                  <a:pt x="55770" y="25019"/>
                  <a:pt x="55770" y="25178"/>
                  <a:pt x="55802" y="25336"/>
                </a:cubicBezTo>
                <a:cubicBezTo>
                  <a:pt x="55802" y="25336"/>
                  <a:pt x="55833" y="25304"/>
                  <a:pt x="55833" y="25304"/>
                </a:cubicBezTo>
                <a:cubicBezTo>
                  <a:pt x="55865" y="25399"/>
                  <a:pt x="55928" y="25463"/>
                  <a:pt x="56055" y="25463"/>
                </a:cubicBezTo>
                <a:cubicBezTo>
                  <a:pt x="56498" y="25463"/>
                  <a:pt x="56973" y="25431"/>
                  <a:pt x="57417" y="25431"/>
                </a:cubicBezTo>
                <a:cubicBezTo>
                  <a:pt x="55612" y="27204"/>
                  <a:pt x="53807" y="29010"/>
                  <a:pt x="52001" y="30815"/>
                </a:cubicBezTo>
                <a:cubicBezTo>
                  <a:pt x="51590" y="30815"/>
                  <a:pt x="51146" y="30846"/>
                  <a:pt x="50735" y="30878"/>
                </a:cubicBezTo>
                <a:cubicBezTo>
                  <a:pt x="50766" y="30530"/>
                  <a:pt x="50798" y="30181"/>
                  <a:pt x="50830" y="29833"/>
                </a:cubicBezTo>
                <a:cubicBezTo>
                  <a:pt x="52476" y="28186"/>
                  <a:pt x="54092" y="26539"/>
                  <a:pt x="55738" y="24861"/>
                </a:cubicBezTo>
                <a:close/>
                <a:moveTo>
                  <a:pt x="63307" y="26318"/>
                </a:moveTo>
                <a:cubicBezTo>
                  <a:pt x="63561" y="26603"/>
                  <a:pt x="63846" y="26888"/>
                  <a:pt x="64131" y="27173"/>
                </a:cubicBezTo>
                <a:cubicBezTo>
                  <a:pt x="63719" y="27711"/>
                  <a:pt x="63402" y="28186"/>
                  <a:pt x="63244" y="28376"/>
                </a:cubicBezTo>
                <a:cubicBezTo>
                  <a:pt x="62072" y="29801"/>
                  <a:pt x="60837" y="31163"/>
                  <a:pt x="59602" y="32525"/>
                </a:cubicBezTo>
                <a:cubicBezTo>
                  <a:pt x="59570" y="31986"/>
                  <a:pt x="59570" y="31448"/>
                  <a:pt x="59570" y="30941"/>
                </a:cubicBezTo>
                <a:cubicBezTo>
                  <a:pt x="59570" y="30786"/>
                  <a:pt x="59446" y="30709"/>
                  <a:pt x="59328" y="30709"/>
                </a:cubicBezTo>
                <a:cubicBezTo>
                  <a:pt x="59278" y="30709"/>
                  <a:pt x="59228" y="30723"/>
                  <a:pt x="59190" y="30751"/>
                </a:cubicBezTo>
                <a:lnTo>
                  <a:pt x="59064" y="30751"/>
                </a:lnTo>
                <a:cubicBezTo>
                  <a:pt x="60489" y="29263"/>
                  <a:pt x="61882" y="27806"/>
                  <a:pt x="63307" y="26318"/>
                </a:cubicBezTo>
                <a:close/>
                <a:moveTo>
                  <a:pt x="5701" y="26413"/>
                </a:moveTo>
                <a:lnTo>
                  <a:pt x="5701" y="26413"/>
                </a:lnTo>
                <a:cubicBezTo>
                  <a:pt x="5638" y="27014"/>
                  <a:pt x="5638" y="27616"/>
                  <a:pt x="5606" y="28186"/>
                </a:cubicBezTo>
                <a:cubicBezTo>
                  <a:pt x="4054" y="29706"/>
                  <a:pt x="2471" y="31226"/>
                  <a:pt x="919" y="32778"/>
                </a:cubicBezTo>
                <a:cubicBezTo>
                  <a:pt x="824" y="32271"/>
                  <a:pt x="761" y="31733"/>
                  <a:pt x="697" y="31195"/>
                </a:cubicBezTo>
                <a:cubicBezTo>
                  <a:pt x="2376" y="29611"/>
                  <a:pt x="4054" y="28028"/>
                  <a:pt x="5701" y="26413"/>
                </a:cubicBezTo>
                <a:close/>
                <a:moveTo>
                  <a:pt x="64384" y="27426"/>
                </a:moveTo>
                <a:cubicBezTo>
                  <a:pt x="64637" y="27711"/>
                  <a:pt x="64922" y="27964"/>
                  <a:pt x="65207" y="28250"/>
                </a:cubicBezTo>
                <a:cubicBezTo>
                  <a:pt x="64289" y="29263"/>
                  <a:pt x="63371" y="30245"/>
                  <a:pt x="62420" y="31226"/>
                </a:cubicBezTo>
                <a:cubicBezTo>
                  <a:pt x="61945" y="31796"/>
                  <a:pt x="61407" y="32303"/>
                  <a:pt x="60869" y="32810"/>
                </a:cubicBezTo>
                <a:cubicBezTo>
                  <a:pt x="60489" y="33158"/>
                  <a:pt x="60077" y="33475"/>
                  <a:pt x="59729" y="33855"/>
                </a:cubicBezTo>
                <a:cubicBezTo>
                  <a:pt x="59665" y="33570"/>
                  <a:pt x="59634" y="33253"/>
                  <a:pt x="59634" y="32937"/>
                </a:cubicBezTo>
                <a:cubicBezTo>
                  <a:pt x="61249" y="31131"/>
                  <a:pt x="62832" y="29295"/>
                  <a:pt x="64384" y="27426"/>
                </a:cubicBezTo>
                <a:close/>
                <a:moveTo>
                  <a:pt x="5638" y="28566"/>
                </a:moveTo>
                <a:cubicBezTo>
                  <a:pt x="5638" y="28978"/>
                  <a:pt x="5638" y="29390"/>
                  <a:pt x="5670" y="29770"/>
                </a:cubicBezTo>
                <a:cubicBezTo>
                  <a:pt x="4181" y="31321"/>
                  <a:pt x="2724" y="32841"/>
                  <a:pt x="1268" y="34425"/>
                </a:cubicBezTo>
                <a:cubicBezTo>
                  <a:pt x="1141" y="33982"/>
                  <a:pt x="1078" y="33538"/>
                  <a:pt x="982" y="33127"/>
                </a:cubicBezTo>
                <a:cubicBezTo>
                  <a:pt x="2534" y="31606"/>
                  <a:pt x="4086" y="30086"/>
                  <a:pt x="5638" y="28566"/>
                </a:cubicBezTo>
                <a:close/>
                <a:moveTo>
                  <a:pt x="51843" y="32873"/>
                </a:moveTo>
                <a:cubicBezTo>
                  <a:pt x="51210" y="33475"/>
                  <a:pt x="50576" y="34077"/>
                  <a:pt x="49943" y="34678"/>
                </a:cubicBezTo>
                <a:cubicBezTo>
                  <a:pt x="50133" y="34108"/>
                  <a:pt x="50260" y="33507"/>
                  <a:pt x="50386" y="32937"/>
                </a:cubicBezTo>
                <a:cubicBezTo>
                  <a:pt x="50861" y="32905"/>
                  <a:pt x="51368" y="32873"/>
                  <a:pt x="51843" y="32873"/>
                </a:cubicBezTo>
                <a:close/>
                <a:moveTo>
                  <a:pt x="5701" y="30276"/>
                </a:moveTo>
                <a:cubicBezTo>
                  <a:pt x="5765" y="30656"/>
                  <a:pt x="5796" y="31036"/>
                  <a:pt x="5860" y="31416"/>
                </a:cubicBezTo>
                <a:cubicBezTo>
                  <a:pt x="4434" y="32905"/>
                  <a:pt x="3009" y="34393"/>
                  <a:pt x="1648" y="35882"/>
                </a:cubicBezTo>
                <a:cubicBezTo>
                  <a:pt x="1553" y="35533"/>
                  <a:pt x="1458" y="35217"/>
                  <a:pt x="1363" y="34868"/>
                </a:cubicBezTo>
                <a:cubicBezTo>
                  <a:pt x="2819" y="33348"/>
                  <a:pt x="4276" y="31828"/>
                  <a:pt x="5701" y="30276"/>
                </a:cubicBezTo>
                <a:close/>
                <a:moveTo>
                  <a:pt x="53214" y="32827"/>
                </a:moveTo>
                <a:cubicBezTo>
                  <a:pt x="53346" y="32827"/>
                  <a:pt x="53479" y="32831"/>
                  <a:pt x="53616" y="32841"/>
                </a:cubicBezTo>
                <a:cubicBezTo>
                  <a:pt x="52033" y="34488"/>
                  <a:pt x="50418" y="36103"/>
                  <a:pt x="48803" y="37719"/>
                </a:cubicBezTo>
                <a:cubicBezTo>
                  <a:pt x="49151" y="36990"/>
                  <a:pt x="49436" y="36262"/>
                  <a:pt x="49690" y="35502"/>
                </a:cubicBezTo>
                <a:cubicBezTo>
                  <a:pt x="50608" y="34615"/>
                  <a:pt x="51526" y="33728"/>
                  <a:pt x="52445" y="32841"/>
                </a:cubicBezTo>
                <a:cubicBezTo>
                  <a:pt x="52698" y="32841"/>
                  <a:pt x="52951" y="32827"/>
                  <a:pt x="53214" y="32827"/>
                </a:cubicBezTo>
                <a:close/>
                <a:moveTo>
                  <a:pt x="5923" y="31923"/>
                </a:moveTo>
                <a:cubicBezTo>
                  <a:pt x="6018" y="32525"/>
                  <a:pt x="6145" y="33095"/>
                  <a:pt x="6271" y="33697"/>
                </a:cubicBezTo>
                <a:cubicBezTo>
                  <a:pt x="4909" y="35027"/>
                  <a:pt x="3548" y="36388"/>
                  <a:pt x="2249" y="37782"/>
                </a:cubicBezTo>
                <a:cubicBezTo>
                  <a:pt x="2059" y="37275"/>
                  <a:pt x="1901" y="36800"/>
                  <a:pt x="1743" y="36293"/>
                </a:cubicBezTo>
                <a:cubicBezTo>
                  <a:pt x="3136" y="34805"/>
                  <a:pt x="4529" y="33348"/>
                  <a:pt x="5923" y="31923"/>
                </a:cubicBezTo>
                <a:close/>
                <a:moveTo>
                  <a:pt x="6366" y="34077"/>
                </a:moveTo>
                <a:cubicBezTo>
                  <a:pt x="6493" y="34583"/>
                  <a:pt x="6651" y="35027"/>
                  <a:pt x="6810" y="35502"/>
                </a:cubicBezTo>
                <a:cubicBezTo>
                  <a:pt x="5480" y="36768"/>
                  <a:pt x="4149" y="38067"/>
                  <a:pt x="2883" y="39397"/>
                </a:cubicBezTo>
                <a:cubicBezTo>
                  <a:pt x="2724" y="38985"/>
                  <a:pt x="2534" y="38542"/>
                  <a:pt x="2376" y="38130"/>
                </a:cubicBezTo>
                <a:cubicBezTo>
                  <a:pt x="3706" y="36768"/>
                  <a:pt x="5036" y="35407"/>
                  <a:pt x="6366" y="34077"/>
                </a:cubicBezTo>
                <a:close/>
                <a:moveTo>
                  <a:pt x="53838" y="32841"/>
                </a:moveTo>
                <a:cubicBezTo>
                  <a:pt x="54282" y="32841"/>
                  <a:pt x="54725" y="32873"/>
                  <a:pt x="55168" y="32937"/>
                </a:cubicBezTo>
                <a:cubicBezTo>
                  <a:pt x="52603" y="35533"/>
                  <a:pt x="49943" y="38035"/>
                  <a:pt x="47251" y="40537"/>
                </a:cubicBezTo>
                <a:cubicBezTo>
                  <a:pt x="47726" y="39777"/>
                  <a:pt x="48169" y="39017"/>
                  <a:pt x="48549" y="38225"/>
                </a:cubicBezTo>
                <a:cubicBezTo>
                  <a:pt x="50355" y="36452"/>
                  <a:pt x="52096" y="34647"/>
                  <a:pt x="53838" y="32841"/>
                </a:cubicBezTo>
                <a:close/>
                <a:moveTo>
                  <a:pt x="6841" y="35565"/>
                </a:moveTo>
                <a:cubicBezTo>
                  <a:pt x="7031" y="36167"/>
                  <a:pt x="7285" y="36768"/>
                  <a:pt x="7538" y="37370"/>
                </a:cubicBezTo>
                <a:cubicBezTo>
                  <a:pt x="6303" y="38637"/>
                  <a:pt x="5004" y="39872"/>
                  <a:pt x="3706" y="41075"/>
                </a:cubicBezTo>
                <a:cubicBezTo>
                  <a:pt x="3453" y="40569"/>
                  <a:pt x="3199" y="40062"/>
                  <a:pt x="2946" y="39524"/>
                </a:cubicBezTo>
                <a:cubicBezTo>
                  <a:pt x="4213" y="38162"/>
                  <a:pt x="5511" y="36863"/>
                  <a:pt x="6841" y="35565"/>
                </a:cubicBezTo>
                <a:close/>
                <a:moveTo>
                  <a:pt x="7633" y="37592"/>
                </a:moveTo>
                <a:cubicBezTo>
                  <a:pt x="7791" y="37972"/>
                  <a:pt x="7981" y="38320"/>
                  <a:pt x="8140" y="38669"/>
                </a:cubicBezTo>
                <a:cubicBezTo>
                  <a:pt x="6905" y="39872"/>
                  <a:pt x="5638" y="41075"/>
                  <a:pt x="4371" y="42279"/>
                </a:cubicBezTo>
                <a:cubicBezTo>
                  <a:pt x="4181" y="41962"/>
                  <a:pt x="3991" y="41614"/>
                  <a:pt x="3833" y="41297"/>
                </a:cubicBezTo>
                <a:cubicBezTo>
                  <a:pt x="5131" y="40125"/>
                  <a:pt x="6398" y="38859"/>
                  <a:pt x="7633" y="37592"/>
                </a:cubicBezTo>
                <a:close/>
                <a:moveTo>
                  <a:pt x="8235" y="38827"/>
                </a:moveTo>
                <a:cubicBezTo>
                  <a:pt x="8456" y="39239"/>
                  <a:pt x="8678" y="39650"/>
                  <a:pt x="8931" y="40030"/>
                </a:cubicBezTo>
                <a:cubicBezTo>
                  <a:pt x="7696" y="41265"/>
                  <a:pt x="6493" y="42501"/>
                  <a:pt x="5289" y="43736"/>
                </a:cubicBezTo>
                <a:cubicBezTo>
                  <a:pt x="5036" y="43356"/>
                  <a:pt x="4783" y="42976"/>
                  <a:pt x="4561" y="42564"/>
                </a:cubicBezTo>
                <a:cubicBezTo>
                  <a:pt x="5828" y="41360"/>
                  <a:pt x="7031" y="40094"/>
                  <a:pt x="8235" y="38827"/>
                </a:cubicBezTo>
                <a:close/>
                <a:moveTo>
                  <a:pt x="9058" y="40252"/>
                </a:moveTo>
                <a:cubicBezTo>
                  <a:pt x="9280" y="40600"/>
                  <a:pt x="9501" y="40917"/>
                  <a:pt x="9723" y="41234"/>
                </a:cubicBezTo>
                <a:cubicBezTo>
                  <a:pt x="8551" y="42501"/>
                  <a:pt x="7380" y="43736"/>
                  <a:pt x="6176" y="44971"/>
                </a:cubicBezTo>
                <a:cubicBezTo>
                  <a:pt x="5923" y="44654"/>
                  <a:pt x="5670" y="44306"/>
                  <a:pt x="5448" y="43957"/>
                </a:cubicBezTo>
                <a:cubicBezTo>
                  <a:pt x="6651" y="42722"/>
                  <a:pt x="7855" y="41487"/>
                  <a:pt x="9058" y="40252"/>
                </a:cubicBezTo>
                <a:close/>
                <a:moveTo>
                  <a:pt x="9850" y="41424"/>
                </a:moveTo>
                <a:cubicBezTo>
                  <a:pt x="10040" y="41677"/>
                  <a:pt x="10230" y="41930"/>
                  <a:pt x="10420" y="42184"/>
                </a:cubicBezTo>
                <a:cubicBezTo>
                  <a:pt x="9280" y="43482"/>
                  <a:pt x="8203" y="44812"/>
                  <a:pt x="7063" y="46079"/>
                </a:cubicBezTo>
                <a:cubicBezTo>
                  <a:pt x="6810" y="45762"/>
                  <a:pt x="6556" y="45446"/>
                  <a:pt x="6303" y="45161"/>
                </a:cubicBezTo>
                <a:cubicBezTo>
                  <a:pt x="7506" y="43926"/>
                  <a:pt x="8678" y="42659"/>
                  <a:pt x="9850" y="41424"/>
                </a:cubicBezTo>
                <a:close/>
                <a:moveTo>
                  <a:pt x="10610" y="42405"/>
                </a:moveTo>
                <a:cubicBezTo>
                  <a:pt x="10895" y="42786"/>
                  <a:pt x="11180" y="43134"/>
                  <a:pt x="11497" y="43482"/>
                </a:cubicBezTo>
                <a:cubicBezTo>
                  <a:pt x="10262" y="44622"/>
                  <a:pt x="9058" y="45794"/>
                  <a:pt x="7886" y="46997"/>
                </a:cubicBezTo>
                <a:cubicBezTo>
                  <a:pt x="7633" y="46744"/>
                  <a:pt x="7411" y="46491"/>
                  <a:pt x="7190" y="46237"/>
                </a:cubicBezTo>
                <a:cubicBezTo>
                  <a:pt x="8361" y="45002"/>
                  <a:pt x="9470" y="43704"/>
                  <a:pt x="10610" y="42405"/>
                </a:cubicBezTo>
                <a:close/>
                <a:moveTo>
                  <a:pt x="11687" y="43672"/>
                </a:moveTo>
                <a:cubicBezTo>
                  <a:pt x="12067" y="44052"/>
                  <a:pt x="12447" y="44464"/>
                  <a:pt x="12827" y="44812"/>
                </a:cubicBezTo>
                <a:cubicBezTo>
                  <a:pt x="11623" y="45984"/>
                  <a:pt x="10388" y="47124"/>
                  <a:pt x="9185" y="48328"/>
                </a:cubicBezTo>
                <a:cubicBezTo>
                  <a:pt x="8805" y="47948"/>
                  <a:pt x="8425" y="47568"/>
                  <a:pt x="8045" y="47188"/>
                </a:cubicBezTo>
                <a:cubicBezTo>
                  <a:pt x="9248" y="45984"/>
                  <a:pt x="10452" y="44812"/>
                  <a:pt x="11687" y="43672"/>
                </a:cubicBezTo>
                <a:close/>
                <a:moveTo>
                  <a:pt x="13017" y="45002"/>
                </a:moveTo>
                <a:cubicBezTo>
                  <a:pt x="13333" y="45287"/>
                  <a:pt x="13682" y="45572"/>
                  <a:pt x="14030" y="45857"/>
                </a:cubicBezTo>
                <a:cubicBezTo>
                  <a:pt x="12858" y="47092"/>
                  <a:pt x="11718" y="48328"/>
                  <a:pt x="10515" y="49531"/>
                </a:cubicBezTo>
                <a:cubicBezTo>
                  <a:pt x="10167" y="49214"/>
                  <a:pt x="9786" y="48898"/>
                  <a:pt x="9438" y="48581"/>
                </a:cubicBezTo>
                <a:cubicBezTo>
                  <a:pt x="10610" y="47378"/>
                  <a:pt x="11813" y="46174"/>
                  <a:pt x="13017" y="45002"/>
                </a:cubicBezTo>
                <a:close/>
                <a:moveTo>
                  <a:pt x="14220" y="46016"/>
                </a:moveTo>
                <a:cubicBezTo>
                  <a:pt x="14442" y="46174"/>
                  <a:pt x="14632" y="46332"/>
                  <a:pt x="14854" y="46522"/>
                </a:cubicBezTo>
                <a:cubicBezTo>
                  <a:pt x="13713" y="47758"/>
                  <a:pt x="12573" y="49024"/>
                  <a:pt x="11497" y="50291"/>
                </a:cubicBezTo>
                <a:cubicBezTo>
                  <a:pt x="11243" y="50101"/>
                  <a:pt x="10990" y="49911"/>
                  <a:pt x="10737" y="49689"/>
                </a:cubicBezTo>
                <a:cubicBezTo>
                  <a:pt x="11908" y="48486"/>
                  <a:pt x="13080" y="47251"/>
                  <a:pt x="14220" y="46016"/>
                </a:cubicBezTo>
                <a:close/>
                <a:moveTo>
                  <a:pt x="15044" y="46649"/>
                </a:moveTo>
                <a:cubicBezTo>
                  <a:pt x="15424" y="46902"/>
                  <a:pt x="15772" y="47156"/>
                  <a:pt x="16184" y="47409"/>
                </a:cubicBezTo>
                <a:cubicBezTo>
                  <a:pt x="14980" y="48644"/>
                  <a:pt x="13808" y="49879"/>
                  <a:pt x="12605" y="51114"/>
                </a:cubicBezTo>
                <a:cubicBezTo>
                  <a:pt x="12288" y="50893"/>
                  <a:pt x="11972" y="50671"/>
                  <a:pt x="11655" y="50418"/>
                </a:cubicBezTo>
                <a:cubicBezTo>
                  <a:pt x="12763" y="49151"/>
                  <a:pt x="13903" y="47884"/>
                  <a:pt x="15044" y="46649"/>
                </a:cubicBezTo>
                <a:close/>
                <a:moveTo>
                  <a:pt x="16564" y="47663"/>
                </a:moveTo>
                <a:cubicBezTo>
                  <a:pt x="16817" y="47821"/>
                  <a:pt x="17070" y="47948"/>
                  <a:pt x="17355" y="48106"/>
                </a:cubicBezTo>
                <a:cubicBezTo>
                  <a:pt x="16120" y="49341"/>
                  <a:pt x="14917" y="50576"/>
                  <a:pt x="13682" y="51811"/>
                </a:cubicBezTo>
                <a:cubicBezTo>
                  <a:pt x="13428" y="51653"/>
                  <a:pt x="13175" y="51494"/>
                  <a:pt x="12922" y="51336"/>
                </a:cubicBezTo>
                <a:cubicBezTo>
                  <a:pt x="14157" y="50101"/>
                  <a:pt x="15360" y="48866"/>
                  <a:pt x="16564" y="47663"/>
                </a:cubicBezTo>
                <a:close/>
                <a:moveTo>
                  <a:pt x="17482" y="48169"/>
                </a:moveTo>
                <a:cubicBezTo>
                  <a:pt x="17767" y="48328"/>
                  <a:pt x="18084" y="48486"/>
                  <a:pt x="18400" y="48644"/>
                </a:cubicBezTo>
                <a:cubicBezTo>
                  <a:pt x="17197" y="49911"/>
                  <a:pt x="15994" y="51209"/>
                  <a:pt x="14759" y="52445"/>
                </a:cubicBezTo>
                <a:cubicBezTo>
                  <a:pt x="14474" y="52286"/>
                  <a:pt x="14188" y="52128"/>
                  <a:pt x="13935" y="51970"/>
                </a:cubicBezTo>
                <a:cubicBezTo>
                  <a:pt x="15139" y="50703"/>
                  <a:pt x="16310" y="49436"/>
                  <a:pt x="17482" y="48169"/>
                </a:cubicBezTo>
                <a:close/>
                <a:moveTo>
                  <a:pt x="51431" y="43419"/>
                </a:moveTo>
                <a:lnTo>
                  <a:pt x="51431" y="43419"/>
                </a:lnTo>
                <a:cubicBezTo>
                  <a:pt x="48929" y="47219"/>
                  <a:pt x="45541" y="50354"/>
                  <a:pt x="41519" y="52571"/>
                </a:cubicBezTo>
                <a:cubicBezTo>
                  <a:pt x="43514" y="50481"/>
                  <a:pt x="45858" y="48708"/>
                  <a:pt x="48011" y="46776"/>
                </a:cubicBezTo>
                <a:cubicBezTo>
                  <a:pt x="49214" y="45731"/>
                  <a:pt x="50323" y="44559"/>
                  <a:pt x="51431" y="43419"/>
                </a:cubicBezTo>
                <a:close/>
                <a:moveTo>
                  <a:pt x="18686" y="48771"/>
                </a:moveTo>
                <a:cubicBezTo>
                  <a:pt x="19097" y="48993"/>
                  <a:pt x="19541" y="49151"/>
                  <a:pt x="19952" y="49309"/>
                </a:cubicBezTo>
                <a:cubicBezTo>
                  <a:pt x="18654" y="50608"/>
                  <a:pt x="17355" y="51874"/>
                  <a:pt x="16025" y="53110"/>
                </a:cubicBezTo>
                <a:cubicBezTo>
                  <a:pt x="15709" y="52951"/>
                  <a:pt x="15392" y="52793"/>
                  <a:pt x="15075" y="52635"/>
                </a:cubicBezTo>
                <a:cubicBezTo>
                  <a:pt x="16279" y="51368"/>
                  <a:pt x="17482" y="50069"/>
                  <a:pt x="18686" y="48771"/>
                </a:cubicBezTo>
                <a:close/>
                <a:moveTo>
                  <a:pt x="53585" y="39429"/>
                </a:moveTo>
                <a:lnTo>
                  <a:pt x="53585" y="39429"/>
                </a:lnTo>
                <a:cubicBezTo>
                  <a:pt x="53141" y="40442"/>
                  <a:pt x="52635" y="41424"/>
                  <a:pt x="52096" y="42342"/>
                </a:cubicBezTo>
                <a:cubicBezTo>
                  <a:pt x="50735" y="43831"/>
                  <a:pt x="49373" y="45287"/>
                  <a:pt x="47884" y="46681"/>
                </a:cubicBezTo>
                <a:cubicBezTo>
                  <a:pt x="45636" y="48771"/>
                  <a:pt x="43102" y="50576"/>
                  <a:pt x="41012" y="52825"/>
                </a:cubicBezTo>
                <a:cubicBezTo>
                  <a:pt x="40505" y="53110"/>
                  <a:pt x="39999" y="53363"/>
                  <a:pt x="39460" y="53585"/>
                </a:cubicBezTo>
                <a:cubicBezTo>
                  <a:pt x="44179" y="48898"/>
                  <a:pt x="48961" y="44242"/>
                  <a:pt x="53585" y="39429"/>
                </a:cubicBezTo>
                <a:close/>
                <a:moveTo>
                  <a:pt x="20237" y="49436"/>
                </a:moveTo>
                <a:cubicBezTo>
                  <a:pt x="20522" y="49531"/>
                  <a:pt x="20776" y="49626"/>
                  <a:pt x="21029" y="49721"/>
                </a:cubicBezTo>
                <a:cubicBezTo>
                  <a:pt x="19762" y="51019"/>
                  <a:pt x="18527" y="52350"/>
                  <a:pt x="17324" y="53711"/>
                </a:cubicBezTo>
                <a:cubicBezTo>
                  <a:pt x="16975" y="53553"/>
                  <a:pt x="16627" y="53426"/>
                  <a:pt x="16310" y="53236"/>
                </a:cubicBezTo>
                <a:cubicBezTo>
                  <a:pt x="17640" y="52001"/>
                  <a:pt x="18939" y="50734"/>
                  <a:pt x="20237" y="49436"/>
                </a:cubicBezTo>
                <a:close/>
                <a:moveTo>
                  <a:pt x="21219" y="49784"/>
                </a:moveTo>
                <a:cubicBezTo>
                  <a:pt x="21947" y="50006"/>
                  <a:pt x="22676" y="50196"/>
                  <a:pt x="23404" y="50386"/>
                </a:cubicBezTo>
                <a:cubicBezTo>
                  <a:pt x="22011" y="51716"/>
                  <a:pt x="20617" y="53078"/>
                  <a:pt x="19256" y="54471"/>
                </a:cubicBezTo>
                <a:cubicBezTo>
                  <a:pt x="18654" y="54250"/>
                  <a:pt x="18052" y="54028"/>
                  <a:pt x="17482" y="53775"/>
                </a:cubicBezTo>
                <a:cubicBezTo>
                  <a:pt x="18686" y="52413"/>
                  <a:pt x="19921" y="51083"/>
                  <a:pt x="21219" y="49784"/>
                </a:cubicBezTo>
                <a:close/>
                <a:moveTo>
                  <a:pt x="55137" y="34900"/>
                </a:moveTo>
                <a:lnTo>
                  <a:pt x="55137" y="34900"/>
                </a:lnTo>
                <a:cubicBezTo>
                  <a:pt x="54820" y="36135"/>
                  <a:pt x="54440" y="37307"/>
                  <a:pt x="53997" y="38479"/>
                </a:cubicBezTo>
                <a:cubicBezTo>
                  <a:pt x="52983" y="39524"/>
                  <a:pt x="51938" y="40569"/>
                  <a:pt x="50925" y="41582"/>
                </a:cubicBezTo>
                <a:cubicBezTo>
                  <a:pt x="46871" y="45699"/>
                  <a:pt x="42659" y="49721"/>
                  <a:pt x="38669" y="53933"/>
                </a:cubicBezTo>
                <a:cubicBezTo>
                  <a:pt x="37592" y="54376"/>
                  <a:pt x="36484" y="54756"/>
                  <a:pt x="35312" y="55041"/>
                </a:cubicBezTo>
                <a:cubicBezTo>
                  <a:pt x="39334" y="50418"/>
                  <a:pt x="43894" y="46364"/>
                  <a:pt x="48264" y="41994"/>
                </a:cubicBezTo>
                <a:cubicBezTo>
                  <a:pt x="50576" y="39682"/>
                  <a:pt x="52856" y="37275"/>
                  <a:pt x="55137" y="34900"/>
                </a:cubicBezTo>
                <a:close/>
                <a:moveTo>
                  <a:pt x="23658" y="50449"/>
                </a:moveTo>
                <a:cubicBezTo>
                  <a:pt x="24291" y="50576"/>
                  <a:pt x="24924" y="50671"/>
                  <a:pt x="25558" y="50734"/>
                </a:cubicBezTo>
                <a:cubicBezTo>
                  <a:pt x="24133" y="52160"/>
                  <a:pt x="22739" y="53616"/>
                  <a:pt x="21377" y="55105"/>
                </a:cubicBezTo>
                <a:cubicBezTo>
                  <a:pt x="20744" y="54946"/>
                  <a:pt x="20111" y="54756"/>
                  <a:pt x="19477" y="54535"/>
                </a:cubicBezTo>
                <a:cubicBezTo>
                  <a:pt x="20871" y="53141"/>
                  <a:pt x="22264" y="51779"/>
                  <a:pt x="23658" y="50449"/>
                </a:cubicBezTo>
                <a:close/>
                <a:moveTo>
                  <a:pt x="26159" y="50798"/>
                </a:moveTo>
                <a:cubicBezTo>
                  <a:pt x="26571" y="50829"/>
                  <a:pt x="27014" y="50861"/>
                  <a:pt x="27458" y="50893"/>
                </a:cubicBezTo>
                <a:cubicBezTo>
                  <a:pt x="25938" y="52381"/>
                  <a:pt x="24449" y="53901"/>
                  <a:pt x="22993" y="55453"/>
                </a:cubicBezTo>
                <a:cubicBezTo>
                  <a:pt x="22581" y="55390"/>
                  <a:pt x="22169" y="55295"/>
                  <a:pt x="21757" y="55200"/>
                </a:cubicBezTo>
                <a:cubicBezTo>
                  <a:pt x="23246" y="53743"/>
                  <a:pt x="24703" y="52286"/>
                  <a:pt x="26159" y="50798"/>
                </a:cubicBezTo>
                <a:close/>
                <a:moveTo>
                  <a:pt x="28535" y="50893"/>
                </a:moveTo>
                <a:cubicBezTo>
                  <a:pt x="26983" y="52445"/>
                  <a:pt x="25463" y="54028"/>
                  <a:pt x="23943" y="55611"/>
                </a:cubicBezTo>
                <a:cubicBezTo>
                  <a:pt x="23753" y="55580"/>
                  <a:pt x="23563" y="55548"/>
                  <a:pt x="23373" y="55516"/>
                </a:cubicBezTo>
                <a:cubicBezTo>
                  <a:pt x="24861" y="53965"/>
                  <a:pt x="26381" y="52413"/>
                  <a:pt x="27933" y="50893"/>
                </a:cubicBezTo>
                <a:close/>
                <a:moveTo>
                  <a:pt x="55453" y="32968"/>
                </a:moveTo>
                <a:cubicBezTo>
                  <a:pt x="55485" y="32968"/>
                  <a:pt x="55517" y="33000"/>
                  <a:pt x="55548" y="33000"/>
                </a:cubicBezTo>
                <a:cubicBezTo>
                  <a:pt x="55453" y="33443"/>
                  <a:pt x="55390" y="33855"/>
                  <a:pt x="55295" y="34298"/>
                </a:cubicBezTo>
                <a:cubicBezTo>
                  <a:pt x="52666" y="37085"/>
                  <a:pt x="50038" y="39872"/>
                  <a:pt x="47314" y="42564"/>
                </a:cubicBezTo>
                <a:cubicBezTo>
                  <a:pt x="43134" y="46744"/>
                  <a:pt x="38479" y="50576"/>
                  <a:pt x="34742" y="55200"/>
                </a:cubicBezTo>
                <a:cubicBezTo>
                  <a:pt x="34045" y="55358"/>
                  <a:pt x="33348" y="55516"/>
                  <a:pt x="32620" y="55611"/>
                </a:cubicBezTo>
                <a:cubicBezTo>
                  <a:pt x="35153" y="52698"/>
                  <a:pt x="37814" y="49943"/>
                  <a:pt x="40601" y="47219"/>
                </a:cubicBezTo>
                <a:cubicBezTo>
                  <a:pt x="42912" y="45699"/>
                  <a:pt x="44971" y="43767"/>
                  <a:pt x="46586" y="41519"/>
                </a:cubicBezTo>
                <a:cubicBezTo>
                  <a:pt x="46713" y="41392"/>
                  <a:pt x="46808" y="41297"/>
                  <a:pt x="46903" y="41202"/>
                </a:cubicBezTo>
                <a:cubicBezTo>
                  <a:pt x="49785" y="38510"/>
                  <a:pt x="52666" y="35787"/>
                  <a:pt x="55453" y="32968"/>
                </a:cubicBezTo>
                <a:close/>
                <a:moveTo>
                  <a:pt x="30941" y="50734"/>
                </a:moveTo>
                <a:cubicBezTo>
                  <a:pt x="29200" y="52413"/>
                  <a:pt x="27521" y="54123"/>
                  <a:pt x="25843" y="55865"/>
                </a:cubicBezTo>
                <a:cubicBezTo>
                  <a:pt x="25368" y="55801"/>
                  <a:pt x="24893" y="55770"/>
                  <a:pt x="24418" y="55706"/>
                </a:cubicBezTo>
                <a:cubicBezTo>
                  <a:pt x="26128" y="54091"/>
                  <a:pt x="27806" y="52476"/>
                  <a:pt x="29485" y="50861"/>
                </a:cubicBezTo>
                <a:cubicBezTo>
                  <a:pt x="29960" y="50829"/>
                  <a:pt x="30466" y="50798"/>
                  <a:pt x="30941" y="50734"/>
                </a:cubicBezTo>
                <a:close/>
                <a:moveTo>
                  <a:pt x="39492" y="47916"/>
                </a:moveTo>
                <a:cubicBezTo>
                  <a:pt x="36959" y="50418"/>
                  <a:pt x="34520" y="52983"/>
                  <a:pt x="32240" y="55675"/>
                </a:cubicBezTo>
                <a:cubicBezTo>
                  <a:pt x="31511" y="55770"/>
                  <a:pt x="30751" y="55865"/>
                  <a:pt x="29991" y="55896"/>
                </a:cubicBezTo>
                <a:cubicBezTo>
                  <a:pt x="32050" y="53585"/>
                  <a:pt x="34267" y="51431"/>
                  <a:pt x="36579" y="49309"/>
                </a:cubicBezTo>
                <a:cubicBezTo>
                  <a:pt x="37560" y="48929"/>
                  <a:pt x="38542" y="48454"/>
                  <a:pt x="39492" y="47916"/>
                </a:cubicBezTo>
                <a:close/>
                <a:moveTo>
                  <a:pt x="33285" y="50323"/>
                </a:moveTo>
                <a:lnTo>
                  <a:pt x="33285" y="50323"/>
                </a:lnTo>
                <a:cubicBezTo>
                  <a:pt x="31385" y="52191"/>
                  <a:pt x="29485" y="54060"/>
                  <a:pt x="27616" y="55960"/>
                </a:cubicBezTo>
                <a:cubicBezTo>
                  <a:pt x="27109" y="55928"/>
                  <a:pt x="26603" y="55896"/>
                  <a:pt x="26128" y="55865"/>
                </a:cubicBezTo>
                <a:cubicBezTo>
                  <a:pt x="27838" y="54123"/>
                  <a:pt x="29580" y="52413"/>
                  <a:pt x="31321" y="50703"/>
                </a:cubicBezTo>
                <a:cubicBezTo>
                  <a:pt x="31987" y="50608"/>
                  <a:pt x="32652" y="50481"/>
                  <a:pt x="33285" y="50323"/>
                </a:cubicBezTo>
                <a:close/>
                <a:moveTo>
                  <a:pt x="35755" y="49626"/>
                </a:moveTo>
                <a:lnTo>
                  <a:pt x="35755" y="49626"/>
                </a:lnTo>
                <a:cubicBezTo>
                  <a:pt x="33570" y="51621"/>
                  <a:pt x="31480" y="53680"/>
                  <a:pt x="29611" y="55928"/>
                </a:cubicBezTo>
                <a:cubicBezTo>
                  <a:pt x="29168" y="55960"/>
                  <a:pt x="28693" y="55960"/>
                  <a:pt x="28250" y="55960"/>
                </a:cubicBezTo>
                <a:lnTo>
                  <a:pt x="28028" y="55960"/>
                </a:lnTo>
                <a:cubicBezTo>
                  <a:pt x="30055" y="53996"/>
                  <a:pt x="32082" y="52065"/>
                  <a:pt x="34108" y="50133"/>
                </a:cubicBezTo>
                <a:cubicBezTo>
                  <a:pt x="34678" y="49974"/>
                  <a:pt x="35217" y="49816"/>
                  <a:pt x="35755" y="49626"/>
                </a:cubicBezTo>
                <a:close/>
                <a:moveTo>
                  <a:pt x="28250" y="1"/>
                </a:moveTo>
                <a:cubicBezTo>
                  <a:pt x="15835" y="1"/>
                  <a:pt x="5289" y="8045"/>
                  <a:pt x="1489" y="19192"/>
                </a:cubicBezTo>
                <a:cubicBezTo>
                  <a:pt x="1458" y="19224"/>
                  <a:pt x="1426" y="19256"/>
                  <a:pt x="1394" y="19319"/>
                </a:cubicBezTo>
                <a:cubicBezTo>
                  <a:pt x="1394" y="19414"/>
                  <a:pt x="1363" y="19509"/>
                  <a:pt x="1363" y="19636"/>
                </a:cubicBezTo>
                <a:cubicBezTo>
                  <a:pt x="476" y="22359"/>
                  <a:pt x="1" y="25241"/>
                  <a:pt x="1" y="28250"/>
                </a:cubicBezTo>
                <a:cubicBezTo>
                  <a:pt x="1" y="43831"/>
                  <a:pt x="12668" y="56530"/>
                  <a:pt x="28250" y="56530"/>
                </a:cubicBezTo>
                <a:cubicBezTo>
                  <a:pt x="42374" y="56530"/>
                  <a:pt x="54092" y="46142"/>
                  <a:pt x="56182" y="32588"/>
                </a:cubicBezTo>
                <a:cubicBezTo>
                  <a:pt x="56118" y="32588"/>
                  <a:pt x="56055" y="32588"/>
                  <a:pt x="55992" y="32556"/>
                </a:cubicBezTo>
                <a:cubicBezTo>
                  <a:pt x="55928" y="32588"/>
                  <a:pt x="55865" y="32620"/>
                  <a:pt x="55802" y="32620"/>
                </a:cubicBezTo>
                <a:lnTo>
                  <a:pt x="55770" y="32620"/>
                </a:lnTo>
                <a:cubicBezTo>
                  <a:pt x="53870" y="32620"/>
                  <a:pt x="51938" y="32556"/>
                  <a:pt x="50038" y="32493"/>
                </a:cubicBezTo>
                <a:cubicBezTo>
                  <a:pt x="49880" y="32493"/>
                  <a:pt x="49816" y="32651"/>
                  <a:pt x="49848" y="32778"/>
                </a:cubicBezTo>
                <a:cubicBezTo>
                  <a:pt x="47758" y="42786"/>
                  <a:pt x="38859" y="50354"/>
                  <a:pt x="28250" y="50354"/>
                </a:cubicBezTo>
                <a:cubicBezTo>
                  <a:pt x="20744" y="50354"/>
                  <a:pt x="14125" y="46586"/>
                  <a:pt x="10135" y="40854"/>
                </a:cubicBezTo>
                <a:cubicBezTo>
                  <a:pt x="10135" y="40854"/>
                  <a:pt x="10135" y="40822"/>
                  <a:pt x="10135" y="40790"/>
                </a:cubicBezTo>
                <a:lnTo>
                  <a:pt x="10103" y="40822"/>
                </a:lnTo>
                <a:cubicBezTo>
                  <a:pt x="9882" y="40505"/>
                  <a:pt x="9660" y="40189"/>
                  <a:pt x="9470" y="39840"/>
                </a:cubicBezTo>
                <a:lnTo>
                  <a:pt x="9406" y="39745"/>
                </a:lnTo>
                <a:cubicBezTo>
                  <a:pt x="7348" y="36388"/>
                  <a:pt x="6176" y="32461"/>
                  <a:pt x="6176" y="28281"/>
                </a:cubicBezTo>
                <a:cubicBezTo>
                  <a:pt x="6176" y="16089"/>
                  <a:pt x="16089" y="6208"/>
                  <a:pt x="28250" y="6208"/>
                </a:cubicBezTo>
                <a:cubicBezTo>
                  <a:pt x="40410" y="6208"/>
                  <a:pt x="50323" y="16089"/>
                  <a:pt x="50323" y="28281"/>
                </a:cubicBezTo>
                <a:cubicBezTo>
                  <a:pt x="50323" y="29231"/>
                  <a:pt x="50260" y="30181"/>
                  <a:pt x="50133" y="31131"/>
                </a:cubicBezTo>
                <a:lnTo>
                  <a:pt x="50323" y="31131"/>
                </a:lnTo>
                <a:cubicBezTo>
                  <a:pt x="50355" y="31163"/>
                  <a:pt x="50386" y="31163"/>
                  <a:pt x="50418" y="31163"/>
                </a:cubicBezTo>
                <a:cubicBezTo>
                  <a:pt x="51383" y="31293"/>
                  <a:pt x="52371" y="31338"/>
                  <a:pt x="53366" y="31338"/>
                </a:cubicBezTo>
                <a:cubicBezTo>
                  <a:pt x="55278" y="31338"/>
                  <a:pt x="57221" y="31173"/>
                  <a:pt x="59095" y="31131"/>
                </a:cubicBezTo>
                <a:cubicBezTo>
                  <a:pt x="59127" y="32176"/>
                  <a:pt x="59254" y="33190"/>
                  <a:pt x="59254" y="34235"/>
                </a:cubicBezTo>
                <a:cubicBezTo>
                  <a:pt x="59254" y="34394"/>
                  <a:pt x="59342" y="34464"/>
                  <a:pt x="59464" y="34464"/>
                </a:cubicBezTo>
                <a:cubicBezTo>
                  <a:pt x="59488" y="34464"/>
                  <a:pt x="59513" y="34462"/>
                  <a:pt x="59539" y="34457"/>
                </a:cubicBezTo>
                <a:cubicBezTo>
                  <a:pt x="59557" y="34475"/>
                  <a:pt x="59586" y="34493"/>
                  <a:pt x="59619" y="34493"/>
                </a:cubicBezTo>
                <a:cubicBezTo>
                  <a:pt x="59643" y="34493"/>
                  <a:pt x="59670" y="34483"/>
                  <a:pt x="59697" y="34457"/>
                </a:cubicBezTo>
                <a:cubicBezTo>
                  <a:pt x="60742" y="33918"/>
                  <a:pt x="61597" y="32651"/>
                  <a:pt x="62452" y="31796"/>
                </a:cubicBezTo>
                <a:cubicBezTo>
                  <a:pt x="63529" y="30720"/>
                  <a:pt x="64574" y="29643"/>
                  <a:pt x="65556" y="28471"/>
                </a:cubicBezTo>
                <a:cubicBezTo>
                  <a:pt x="65575" y="28477"/>
                  <a:pt x="65595" y="28479"/>
                  <a:pt x="65615" y="28479"/>
                </a:cubicBezTo>
                <a:cubicBezTo>
                  <a:pt x="65819" y="28479"/>
                  <a:pt x="66011" y="28201"/>
                  <a:pt x="65809" y="28028"/>
                </a:cubicBezTo>
                <a:cubicBezTo>
                  <a:pt x="63624" y="26096"/>
                  <a:pt x="61724" y="23879"/>
                  <a:pt x="59665" y="21789"/>
                </a:cubicBezTo>
                <a:cubicBezTo>
                  <a:pt x="59625" y="21749"/>
                  <a:pt x="59580" y="21732"/>
                  <a:pt x="59534" y="21732"/>
                </a:cubicBezTo>
                <a:cubicBezTo>
                  <a:pt x="59470" y="21732"/>
                  <a:pt x="59404" y="21766"/>
                  <a:pt x="59349" y="21821"/>
                </a:cubicBezTo>
                <a:cubicBezTo>
                  <a:pt x="59000" y="22106"/>
                  <a:pt x="59032" y="22676"/>
                  <a:pt x="59032" y="23087"/>
                </a:cubicBezTo>
                <a:cubicBezTo>
                  <a:pt x="59000" y="23753"/>
                  <a:pt x="59127" y="24418"/>
                  <a:pt x="59095" y="25083"/>
                </a:cubicBezTo>
                <a:cubicBezTo>
                  <a:pt x="58145" y="25083"/>
                  <a:pt x="57227" y="24988"/>
                  <a:pt x="56308" y="24988"/>
                </a:cubicBezTo>
                <a:cubicBezTo>
                  <a:pt x="55105" y="14600"/>
                  <a:pt x="48264" y="5923"/>
                  <a:pt x="38922" y="2091"/>
                </a:cubicBezTo>
                <a:lnTo>
                  <a:pt x="38985" y="2059"/>
                </a:lnTo>
                <a:lnTo>
                  <a:pt x="38669" y="1996"/>
                </a:lnTo>
                <a:cubicBezTo>
                  <a:pt x="35438" y="698"/>
                  <a:pt x="31923" y="1"/>
                  <a:pt x="282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21"/>
          <p:cNvSpPr/>
          <p:nvPr/>
        </p:nvSpPr>
        <p:spPr>
          <a:xfrm>
            <a:off x="6088366" y="1296309"/>
            <a:ext cx="2345371" cy="2771525"/>
          </a:xfrm>
          <a:custGeom>
            <a:rect b="b" l="l" r="r" t="t"/>
            <a:pathLst>
              <a:path extrusionOk="0" h="56530" w="66011">
                <a:moveTo>
                  <a:pt x="31606" y="793"/>
                </a:moveTo>
                <a:cubicBezTo>
                  <a:pt x="32081" y="856"/>
                  <a:pt x="32556" y="919"/>
                  <a:pt x="33031" y="983"/>
                </a:cubicBezTo>
                <a:cubicBezTo>
                  <a:pt x="31638" y="2566"/>
                  <a:pt x="30181" y="4118"/>
                  <a:pt x="28693" y="5638"/>
                </a:cubicBezTo>
                <a:lnTo>
                  <a:pt x="28249" y="5638"/>
                </a:lnTo>
                <a:cubicBezTo>
                  <a:pt x="27743" y="5638"/>
                  <a:pt x="27236" y="5670"/>
                  <a:pt x="26697" y="5701"/>
                </a:cubicBezTo>
                <a:cubicBezTo>
                  <a:pt x="28344" y="4054"/>
                  <a:pt x="29959" y="2408"/>
                  <a:pt x="31606" y="793"/>
                </a:cubicBezTo>
                <a:close/>
                <a:moveTo>
                  <a:pt x="33285" y="1046"/>
                </a:moveTo>
                <a:cubicBezTo>
                  <a:pt x="33633" y="1109"/>
                  <a:pt x="33950" y="1173"/>
                  <a:pt x="34266" y="1236"/>
                </a:cubicBezTo>
                <a:cubicBezTo>
                  <a:pt x="32873" y="2724"/>
                  <a:pt x="31479" y="4213"/>
                  <a:pt x="30086" y="5701"/>
                </a:cubicBezTo>
                <a:cubicBezTo>
                  <a:pt x="29738" y="5701"/>
                  <a:pt x="29358" y="5670"/>
                  <a:pt x="28978" y="5638"/>
                </a:cubicBezTo>
                <a:cubicBezTo>
                  <a:pt x="30466" y="4149"/>
                  <a:pt x="31891" y="2598"/>
                  <a:pt x="33285" y="1046"/>
                </a:cubicBezTo>
                <a:close/>
                <a:moveTo>
                  <a:pt x="29864" y="634"/>
                </a:moveTo>
                <a:cubicBezTo>
                  <a:pt x="30276" y="634"/>
                  <a:pt x="30688" y="666"/>
                  <a:pt x="31099" y="729"/>
                </a:cubicBezTo>
                <a:cubicBezTo>
                  <a:pt x="29389" y="2408"/>
                  <a:pt x="27679" y="4086"/>
                  <a:pt x="25937" y="5765"/>
                </a:cubicBezTo>
                <a:cubicBezTo>
                  <a:pt x="25526" y="5796"/>
                  <a:pt x="25114" y="5860"/>
                  <a:pt x="24671" y="5923"/>
                </a:cubicBezTo>
                <a:cubicBezTo>
                  <a:pt x="26412" y="4149"/>
                  <a:pt x="28123" y="2376"/>
                  <a:pt x="29864" y="634"/>
                </a:cubicBezTo>
                <a:close/>
                <a:moveTo>
                  <a:pt x="34551" y="1299"/>
                </a:moveTo>
                <a:cubicBezTo>
                  <a:pt x="35121" y="1426"/>
                  <a:pt x="35660" y="1584"/>
                  <a:pt x="36198" y="1743"/>
                </a:cubicBezTo>
                <a:cubicBezTo>
                  <a:pt x="34773" y="3136"/>
                  <a:pt x="33348" y="4561"/>
                  <a:pt x="31923" y="5955"/>
                </a:cubicBezTo>
                <a:cubicBezTo>
                  <a:pt x="31416" y="5860"/>
                  <a:pt x="30909" y="5796"/>
                  <a:pt x="30403" y="5733"/>
                </a:cubicBezTo>
                <a:cubicBezTo>
                  <a:pt x="31796" y="4276"/>
                  <a:pt x="33158" y="2788"/>
                  <a:pt x="34551" y="1299"/>
                </a:cubicBezTo>
                <a:close/>
                <a:moveTo>
                  <a:pt x="28249" y="571"/>
                </a:moveTo>
                <a:cubicBezTo>
                  <a:pt x="28724" y="571"/>
                  <a:pt x="29199" y="571"/>
                  <a:pt x="29674" y="603"/>
                </a:cubicBezTo>
                <a:cubicBezTo>
                  <a:pt x="28408" y="1964"/>
                  <a:pt x="27172" y="3294"/>
                  <a:pt x="25906" y="4593"/>
                </a:cubicBezTo>
                <a:cubicBezTo>
                  <a:pt x="25462" y="5036"/>
                  <a:pt x="24987" y="5480"/>
                  <a:pt x="24544" y="5955"/>
                </a:cubicBezTo>
                <a:cubicBezTo>
                  <a:pt x="23816" y="6050"/>
                  <a:pt x="23087" y="6208"/>
                  <a:pt x="22359" y="6398"/>
                </a:cubicBezTo>
                <a:cubicBezTo>
                  <a:pt x="23879" y="4910"/>
                  <a:pt x="25367" y="3421"/>
                  <a:pt x="26856" y="1933"/>
                </a:cubicBezTo>
                <a:cubicBezTo>
                  <a:pt x="27299" y="1489"/>
                  <a:pt x="27743" y="1014"/>
                  <a:pt x="28154" y="571"/>
                </a:cubicBezTo>
                <a:close/>
                <a:moveTo>
                  <a:pt x="36547" y="1838"/>
                </a:moveTo>
                <a:cubicBezTo>
                  <a:pt x="37117" y="2028"/>
                  <a:pt x="37687" y="2218"/>
                  <a:pt x="38225" y="2439"/>
                </a:cubicBezTo>
                <a:cubicBezTo>
                  <a:pt x="36895" y="3769"/>
                  <a:pt x="35501" y="5100"/>
                  <a:pt x="34108" y="6398"/>
                </a:cubicBezTo>
                <a:cubicBezTo>
                  <a:pt x="33475" y="6240"/>
                  <a:pt x="32810" y="6081"/>
                  <a:pt x="32145" y="5986"/>
                </a:cubicBezTo>
                <a:cubicBezTo>
                  <a:pt x="33633" y="4593"/>
                  <a:pt x="35090" y="3231"/>
                  <a:pt x="36547" y="1838"/>
                </a:cubicBezTo>
                <a:close/>
                <a:moveTo>
                  <a:pt x="38478" y="2534"/>
                </a:moveTo>
                <a:cubicBezTo>
                  <a:pt x="38827" y="2661"/>
                  <a:pt x="39175" y="2819"/>
                  <a:pt x="39492" y="2946"/>
                </a:cubicBezTo>
                <a:cubicBezTo>
                  <a:pt x="38257" y="4244"/>
                  <a:pt x="37085" y="5606"/>
                  <a:pt x="35913" y="6968"/>
                </a:cubicBezTo>
                <a:cubicBezTo>
                  <a:pt x="35406" y="6778"/>
                  <a:pt x="34900" y="6620"/>
                  <a:pt x="34361" y="6493"/>
                </a:cubicBezTo>
                <a:cubicBezTo>
                  <a:pt x="35755" y="5195"/>
                  <a:pt x="37148" y="3864"/>
                  <a:pt x="38478" y="2534"/>
                </a:cubicBezTo>
                <a:close/>
                <a:moveTo>
                  <a:pt x="27774" y="571"/>
                </a:moveTo>
                <a:cubicBezTo>
                  <a:pt x="27394" y="983"/>
                  <a:pt x="27014" y="1363"/>
                  <a:pt x="26666" y="1743"/>
                </a:cubicBezTo>
                <a:cubicBezTo>
                  <a:pt x="25051" y="3358"/>
                  <a:pt x="23436" y="4973"/>
                  <a:pt x="21820" y="6556"/>
                </a:cubicBezTo>
                <a:cubicBezTo>
                  <a:pt x="20997" y="6810"/>
                  <a:pt x="20205" y="7095"/>
                  <a:pt x="19414" y="7443"/>
                </a:cubicBezTo>
                <a:cubicBezTo>
                  <a:pt x="21694" y="5163"/>
                  <a:pt x="24006" y="2914"/>
                  <a:pt x="26286" y="634"/>
                </a:cubicBezTo>
                <a:cubicBezTo>
                  <a:pt x="26792" y="603"/>
                  <a:pt x="27267" y="603"/>
                  <a:pt x="27774" y="571"/>
                </a:cubicBezTo>
                <a:close/>
                <a:moveTo>
                  <a:pt x="39713" y="3073"/>
                </a:moveTo>
                <a:cubicBezTo>
                  <a:pt x="40093" y="3231"/>
                  <a:pt x="40473" y="3421"/>
                  <a:pt x="40822" y="3611"/>
                </a:cubicBezTo>
                <a:cubicBezTo>
                  <a:pt x="39587" y="4878"/>
                  <a:pt x="38352" y="6145"/>
                  <a:pt x="37117" y="7443"/>
                </a:cubicBezTo>
                <a:cubicBezTo>
                  <a:pt x="36832" y="7316"/>
                  <a:pt x="36483" y="7190"/>
                  <a:pt x="36167" y="7063"/>
                </a:cubicBezTo>
                <a:cubicBezTo>
                  <a:pt x="37338" y="5701"/>
                  <a:pt x="38478" y="4339"/>
                  <a:pt x="39713" y="3073"/>
                </a:cubicBezTo>
                <a:close/>
                <a:moveTo>
                  <a:pt x="41012" y="3706"/>
                </a:moveTo>
                <a:cubicBezTo>
                  <a:pt x="41392" y="3896"/>
                  <a:pt x="41772" y="4118"/>
                  <a:pt x="42152" y="4339"/>
                </a:cubicBezTo>
                <a:cubicBezTo>
                  <a:pt x="40917" y="5575"/>
                  <a:pt x="39682" y="6841"/>
                  <a:pt x="38447" y="8076"/>
                </a:cubicBezTo>
                <a:cubicBezTo>
                  <a:pt x="38067" y="7886"/>
                  <a:pt x="37718" y="7696"/>
                  <a:pt x="37307" y="7538"/>
                </a:cubicBezTo>
                <a:cubicBezTo>
                  <a:pt x="38542" y="6240"/>
                  <a:pt x="39777" y="4973"/>
                  <a:pt x="41012" y="3706"/>
                </a:cubicBezTo>
                <a:close/>
                <a:moveTo>
                  <a:pt x="42405" y="4466"/>
                </a:moveTo>
                <a:cubicBezTo>
                  <a:pt x="42785" y="4720"/>
                  <a:pt x="43197" y="4973"/>
                  <a:pt x="43577" y="5226"/>
                </a:cubicBezTo>
                <a:cubicBezTo>
                  <a:pt x="42279" y="6366"/>
                  <a:pt x="41044" y="7570"/>
                  <a:pt x="39808" y="8836"/>
                </a:cubicBezTo>
                <a:cubicBezTo>
                  <a:pt x="39460" y="8615"/>
                  <a:pt x="39080" y="8393"/>
                  <a:pt x="38700" y="8203"/>
                </a:cubicBezTo>
                <a:cubicBezTo>
                  <a:pt x="39935" y="6968"/>
                  <a:pt x="41170" y="5733"/>
                  <a:pt x="42405" y="4466"/>
                </a:cubicBezTo>
                <a:close/>
                <a:moveTo>
                  <a:pt x="43894" y="5416"/>
                </a:moveTo>
                <a:cubicBezTo>
                  <a:pt x="44210" y="5670"/>
                  <a:pt x="44559" y="5891"/>
                  <a:pt x="44875" y="6145"/>
                </a:cubicBezTo>
                <a:cubicBezTo>
                  <a:pt x="43545" y="7190"/>
                  <a:pt x="42247" y="8361"/>
                  <a:pt x="40980" y="9565"/>
                </a:cubicBezTo>
                <a:cubicBezTo>
                  <a:pt x="40695" y="9375"/>
                  <a:pt x="40378" y="9153"/>
                  <a:pt x="40062" y="8963"/>
                </a:cubicBezTo>
                <a:cubicBezTo>
                  <a:pt x="41297" y="7760"/>
                  <a:pt x="42595" y="6588"/>
                  <a:pt x="43894" y="5416"/>
                </a:cubicBezTo>
                <a:close/>
                <a:moveTo>
                  <a:pt x="45066" y="6271"/>
                </a:moveTo>
                <a:cubicBezTo>
                  <a:pt x="45382" y="6525"/>
                  <a:pt x="45699" y="6778"/>
                  <a:pt x="45984" y="7031"/>
                </a:cubicBezTo>
                <a:cubicBezTo>
                  <a:pt x="44875" y="8298"/>
                  <a:pt x="43735" y="9533"/>
                  <a:pt x="42595" y="10768"/>
                </a:cubicBezTo>
                <a:cubicBezTo>
                  <a:pt x="42120" y="10388"/>
                  <a:pt x="41677" y="10040"/>
                  <a:pt x="41202" y="9723"/>
                </a:cubicBezTo>
                <a:cubicBezTo>
                  <a:pt x="42437" y="8520"/>
                  <a:pt x="43704" y="7348"/>
                  <a:pt x="45066" y="6271"/>
                </a:cubicBezTo>
                <a:close/>
                <a:moveTo>
                  <a:pt x="25874" y="698"/>
                </a:moveTo>
                <a:lnTo>
                  <a:pt x="25874" y="698"/>
                </a:lnTo>
                <a:cubicBezTo>
                  <a:pt x="23499" y="3009"/>
                  <a:pt x="21187" y="5353"/>
                  <a:pt x="18844" y="7696"/>
                </a:cubicBezTo>
                <a:cubicBezTo>
                  <a:pt x="17070" y="8520"/>
                  <a:pt x="15392" y="9565"/>
                  <a:pt x="13903" y="10800"/>
                </a:cubicBezTo>
                <a:cubicBezTo>
                  <a:pt x="14061" y="10610"/>
                  <a:pt x="14252" y="10420"/>
                  <a:pt x="14442" y="10262"/>
                </a:cubicBezTo>
                <a:cubicBezTo>
                  <a:pt x="17608" y="7190"/>
                  <a:pt x="20744" y="4086"/>
                  <a:pt x="23847" y="919"/>
                </a:cubicBezTo>
                <a:cubicBezTo>
                  <a:pt x="24512" y="824"/>
                  <a:pt x="25177" y="729"/>
                  <a:pt x="25874" y="698"/>
                </a:cubicBezTo>
                <a:close/>
                <a:moveTo>
                  <a:pt x="46079" y="7095"/>
                </a:moveTo>
                <a:cubicBezTo>
                  <a:pt x="46396" y="7380"/>
                  <a:pt x="46744" y="7665"/>
                  <a:pt x="47061" y="7950"/>
                </a:cubicBezTo>
                <a:cubicBezTo>
                  <a:pt x="45921" y="9217"/>
                  <a:pt x="44780" y="10452"/>
                  <a:pt x="43609" y="11655"/>
                </a:cubicBezTo>
                <a:cubicBezTo>
                  <a:pt x="43324" y="11402"/>
                  <a:pt x="43007" y="11117"/>
                  <a:pt x="42690" y="10832"/>
                </a:cubicBezTo>
                <a:cubicBezTo>
                  <a:pt x="43862" y="9628"/>
                  <a:pt x="45002" y="8393"/>
                  <a:pt x="46079" y="7095"/>
                </a:cubicBezTo>
                <a:close/>
                <a:moveTo>
                  <a:pt x="47251" y="8140"/>
                </a:moveTo>
                <a:cubicBezTo>
                  <a:pt x="47599" y="8488"/>
                  <a:pt x="47947" y="8836"/>
                  <a:pt x="48296" y="9185"/>
                </a:cubicBezTo>
                <a:cubicBezTo>
                  <a:pt x="47156" y="10420"/>
                  <a:pt x="45984" y="11655"/>
                  <a:pt x="44844" y="12890"/>
                </a:cubicBezTo>
                <a:cubicBezTo>
                  <a:pt x="44527" y="12542"/>
                  <a:pt x="44210" y="12225"/>
                  <a:pt x="43862" y="11908"/>
                </a:cubicBezTo>
                <a:cubicBezTo>
                  <a:pt x="45034" y="10673"/>
                  <a:pt x="46174" y="9438"/>
                  <a:pt x="47251" y="8140"/>
                </a:cubicBezTo>
                <a:close/>
                <a:moveTo>
                  <a:pt x="48454" y="9343"/>
                </a:moveTo>
                <a:cubicBezTo>
                  <a:pt x="48739" y="9628"/>
                  <a:pt x="48992" y="9913"/>
                  <a:pt x="49246" y="10230"/>
                </a:cubicBezTo>
                <a:cubicBezTo>
                  <a:pt x="48042" y="11433"/>
                  <a:pt x="46871" y="12637"/>
                  <a:pt x="45699" y="13840"/>
                </a:cubicBezTo>
                <a:cubicBezTo>
                  <a:pt x="45477" y="13618"/>
                  <a:pt x="45287" y="13365"/>
                  <a:pt x="45066" y="13143"/>
                </a:cubicBezTo>
                <a:cubicBezTo>
                  <a:pt x="46206" y="11877"/>
                  <a:pt x="47346" y="10642"/>
                  <a:pt x="48454" y="9343"/>
                </a:cubicBezTo>
                <a:close/>
                <a:moveTo>
                  <a:pt x="49404" y="10388"/>
                </a:moveTo>
                <a:cubicBezTo>
                  <a:pt x="49689" y="10768"/>
                  <a:pt x="50006" y="11148"/>
                  <a:pt x="50323" y="11560"/>
                </a:cubicBezTo>
                <a:cubicBezTo>
                  <a:pt x="49087" y="12732"/>
                  <a:pt x="47852" y="13903"/>
                  <a:pt x="46649" y="15107"/>
                </a:cubicBezTo>
                <a:cubicBezTo>
                  <a:pt x="46396" y="14759"/>
                  <a:pt x="46174" y="14442"/>
                  <a:pt x="45889" y="14125"/>
                </a:cubicBezTo>
                <a:cubicBezTo>
                  <a:pt x="47061" y="12890"/>
                  <a:pt x="48232" y="11655"/>
                  <a:pt x="49404" y="10388"/>
                </a:cubicBezTo>
                <a:close/>
                <a:moveTo>
                  <a:pt x="13111" y="5100"/>
                </a:moveTo>
                <a:lnTo>
                  <a:pt x="13111" y="5100"/>
                </a:lnTo>
                <a:cubicBezTo>
                  <a:pt x="9850" y="8393"/>
                  <a:pt x="6809" y="11813"/>
                  <a:pt x="3801" y="15297"/>
                </a:cubicBezTo>
                <a:cubicBezTo>
                  <a:pt x="5986" y="11148"/>
                  <a:pt x="9216" y="7665"/>
                  <a:pt x="13111" y="5100"/>
                </a:cubicBezTo>
                <a:close/>
                <a:moveTo>
                  <a:pt x="50386" y="11655"/>
                </a:moveTo>
                <a:cubicBezTo>
                  <a:pt x="50513" y="11813"/>
                  <a:pt x="50639" y="12003"/>
                  <a:pt x="50798" y="12193"/>
                </a:cubicBezTo>
                <a:cubicBezTo>
                  <a:pt x="49563" y="13397"/>
                  <a:pt x="48359" y="14600"/>
                  <a:pt x="47124" y="15804"/>
                </a:cubicBezTo>
                <a:cubicBezTo>
                  <a:pt x="47029" y="15645"/>
                  <a:pt x="46902" y="15455"/>
                  <a:pt x="46776" y="15297"/>
                </a:cubicBezTo>
                <a:cubicBezTo>
                  <a:pt x="47979" y="14094"/>
                  <a:pt x="49182" y="12890"/>
                  <a:pt x="50386" y="11655"/>
                </a:cubicBezTo>
                <a:close/>
                <a:moveTo>
                  <a:pt x="50893" y="12352"/>
                </a:moveTo>
                <a:cubicBezTo>
                  <a:pt x="51114" y="12637"/>
                  <a:pt x="51336" y="12953"/>
                  <a:pt x="51526" y="13270"/>
                </a:cubicBezTo>
                <a:cubicBezTo>
                  <a:pt x="50354" y="14569"/>
                  <a:pt x="49151" y="15835"/>
                  <a:pt x="47916" y="17102"/>
                </a:cubicBezTo>
                <a:cubicBezTo>
                  <a:pt x="47726" y="16785"/>
                  <a:pt x="47567" y="16469"/>
                  <a:pt x="47377" y="16152"/>
                </a:cubicBezTo>
                <a:cubicBezTo>
                  <a:pt x="48549" y="14885"/>
                  <a:pt x="49721" y="13618"/>
                  <a:pt x="50893" y="12352"/>
                </a:cubicBezTo>
                <a:close/>
                <a:moveTo>
                  <a:pt x="16848" y="3041"/>
                </a:moveTo>
                <a:lnTo>
                  <a:pt x="16848" y="3041"/>
                </a:lnTo>
                <a:cubicBezTo>
                  <a:pt x="14917" y="5005"/>
                  <a:pt x="12921" y="6936"/>
                  <a:pt x="10958" y="8900"/>
                </a:cubicBezTo>
                <a:cubicBezTo>
                  <a:pt x="8044" y="11813"/>
                  <a:pt x="5257" y="14885"/>
                  <a:pt x="2534" y="17989"/>
                </a:cubicBezTo>
                <a:cubicBezTo>
                  <a:pt x="2819" y="17324"/>
                  <a:pt x="3104" y="16659"/>
                  <a:pt x="3421" y="16025"/>
                </a:cubicBezTo>
                <a:cubicBezTo>
                  <a:pt x="6461" y="12510"/>
                  <a:pt x="9564" y="9058"/>
                  <a:pt x="12795" y="5701"/>
                </a:cubicBezTo>
                <a:cubicBezTo>
                  <a:pt x="13175" y="5321"/>
                  <a:pt x="13555" y="4941"/>
                  <a:pt x="13935" y="4561"/>
                </a:cubicBezTo>
                <a:cubicBezTo>
                  <a:pt x="14853" y="3991"/>
                  <a:pt x="15867" y="3484"/>
                  <a:pt x="16848" y="3041"/>
                </a:cubicBezTo>
                <a:close/>
                <a:moveTo>
                  <a:pt x="51716" y="13555"/>
                </a:moveTo>
                <a:cubicBezTo>
                  <a:pt x="51906" y="13872"/>
                  <a:pt x="52128" y="14220"/>
                  <a:pt x="52318" y="14569"/>
                </a:cubicBezTo>
                <a:cubicBezTo>
                  <a:pt x="51051" y="15804"/>
                  <a:pt x="49816" y="17070"/>
                  <a:pt x="48581" y="18305"/>
                </a:cubicBezTo>
                <a:cubicBezTo>
                  <a:pt x="48422" y="18020"/>
                  <a:pt x="48264" y="17735"/>
                  <a:pt x="48106" y="17450"/>
                </a:cubicBezTo>
                <a:cubicBezTo>
                  <a:pt x="49341" y="16184"/>
                  <a:pt x="50544" y="14885"/>
                  <a:pt x="51716" y="13555"/>
                </a:cubicBezTo>
                <a:close/>
                <a:moveTo>
                  <a:pt x="52508" y="14917"/>
                </a:moveTo>
                <a:cubicBezTo>
                  <a:pt x="52793" y="15487"/>
                  <a:pt x="53109" y="16025"/>
                  <a:pt x="53363" y="16595"/>
                </a:cubicBezTo>
                <a:cubicBezTo>
                  <a:pt x="52096" y="17925"/>
                  <a:pt x="50829" y="19224"/>
                  <a:pt x="49531" y="20522"/>
                </a:cubicBezTo>
                <a:cubicBezTo>
                  <a:pt x="49309" y="19952"/>
                  <a:pt x="49056" y="19382"/>
                  <a:pt x="48802" y="18812"/>
                </a:cubicBezTo>
                <a:cubicBezTo>
                  <a:pt x="50038" y="17514"/>
                  <a:pt x="51273" y="16247"/>
                  <a:pt x="52508" y="14917"/>
                </a:cubicBezTo>
                <a:close/>
                <a:moveTo>
                  <a:pt x="19667" y="1933"/>
                </a:moveTo>
                <a:lnTo>
                  <a:pt x="19667" y="1933"/>
                </a:lnTo>
                <a:cubicBezTo>
                  <a:pt x="13555" y="8298"/>
                  <a:pt x="7506" y="14790"/>
                  <a:pt x="1457" y="21219"/>
                </a:cubicBezTo>
                <a:cubicBezTo>
                  <a:pt x="1679" y="20364"/>
                  <a:pt x="1932" y="19541"/>
                  <a:pt x="2249" y="18717"/>
                </a:cubicBezTo>
                <a:cubicBezTo>
                  <a:pt x="5131" y="15424"/>
                  <a:pt x="8013" y="12162"/>
                  <a:pt x="11085" y="9058"/>
                </a:cubicBezTo>
                <a:cubicBezTo>
                  <a:pt x="13206" y="6905"/>
                  <a:pt x="15392" y="4846"/>
                  <a:pt x="17545" y="2724"/>
                </a:cubicBezTo>
                <a:cubicBezTo>
                  <a:pt x="18242" y="2439"/>
                  <a:pt x="18939" y="2154"/>
                  <a:pt x="19667" y="1933"/>
                </a:cubicBezTo>
                <a:close/>
                <a:moveTo>
                  <a:pt x="53458" y="16785"/>
                </a:moveTo>
                <a:cubicBezTo>
                  <a:pt x="53648" y="17260"/>
                  <a:pt x="53870" y="17735"/>
                  <a:pt x="54028" y="18179"/>
                </a:cubicBezTo>
                <a:cubicBezTo>
                  <a:pt x="52698" y="19446"/>
                  <a:pt x="51336" y="20681"/>
                  <a:pt x="49974" y="21947"/>
                </a:cubicBezTo>
                <a:cubicBezTo>
                  <a:pt x="49848" y="21536"/>
                  <a:pt x="49721" y="21156"/>
                  <a:pt x="49594" y="20744"/>
                </a:cubicBezTo>
                <a:cubicBezTo>
                  <a:pt x="50893" y="19446"/>
                  <a:pt x="52191" y="18147"/>
                  <a:pt x="53458" y="16785"/>
                </a:cubicBezTo>
                <a:close/>
                <a:moveTo>
                  <a:pt x="23467" y="983"/>
                </a:moveTo>
                <a:lnTo>
                  <a:pt x="23467" y="983"/>
                </a:lnTo>
                <a:cubicBezTo>
                  <a:pt x="20237" y="4308"/>
                  <a:pt x="16943" y="7538"/>
                  <a:pt x="13618" y="10800"/>
                </a:cubicBezTo>
                <a:cubicBezTo>
                  <a:pt x="9438" y="14854"/>
                  <a:pt x="5131" y="18781"/>
                  <a:pt x="1077" y="22929"/>
                </a:cubicBezTo>
                <a:cubicBezTo>
                  <a:pt x="1172" y="22517"/>
                  <a:pt x="1236" y="22106"/>
                  <a:pt x="1362" y="21694"/>
                </a:cubicBezTo>
                <a:cubicBezTo>
                  <a:pt x="7664" y="15012"/>
                  <a:pt x="13998" y="8361"/>
                  <a:pt x="20364" y="1711"/>
                </a:cubicBezTo>
                <a:cubicBezTo>
                  <a:pt x="21377" y="1426"/>
                  <a:pt x="22422" y="1173"/>
                  <a:pt x="23467" y="983"/>
                </a:cubicBezTo>
                <a:close/>
                <a:moveTo>
                  <a:pt x="54123" y="18432"/>
                </a:moveTo>
                <a:cubicBezTo>
                  <a:pt x="54345" y="19002"/>
                  <a:pt x="54566" y="19604"/>
                  <a:pt x="54756" y="20206"/>
                </a:cubicBezTo>
                <a:cubicBezTo>
                  <a:pt x="53331" y="21536"/>
                  <a:pt x="51906" y="22897"/>
                  <a:pt x="50513" y="24259"/>
                </a:cubicBezTo>
                <a:cubicBezTo>
                  <a:pt x="50386" y="23563"/>
                  <a:pt x="50228" y="22866"/>
                  <a:pt x="50038" y="22201"/>
                </a:cubicBezTo>
                <a:cubicBezTo>
                  <a:pt x="51368" y="20934"/>
                  <a:pt x="52761" y="19699"/>
                  <a:pt x="54123" y="18432"/>
                </a:cubicBezTo>
                <a:close/>
                <a:moveTo>
                  <a:pt x="11401" y="13175"/>
                </a:moveTo>
                <a:cubicBezTo>
                  <a:pt x="10103" y="14632"/>
                  <a:pt x="8963" y="16279"/>
                  <a:pt x="8076" y="18052"/>
                </a:cubicBezTo>
                <a:cubicBezTo>
                  <a:pt x="5638" y="20301"/>
                  <a:pt x="3199" y="22581"/>
                  <a:pt x="760" y="24861"/>
                </a:cubicBezTo>
                <a:cubicBezTo>
                  <a:pt x="855" y="24291"/>
                  <a:pt x="919" y="23753"/>
                  <a:pt x="1014" y="23214"/>
                </a:cubicBezTo>
                <a:cubicBezTo>
                  <a:pt x="4402" y="19762"/>
                  <a:pt x="7918" y="16500"/>
                  <a:pt x="11401" y="13175"/>
                </a:cubicBezTo>
                <a:close/>
                <a:moveTo>
                  <a:pt x="59570" y="22296"/>
                </a:moveTo>
                <a:cubicBezTo>
                  <a:pt x="59982" y="22739"/>
                  <a:pt x="60425" y="23182"/>
                  <a:pt x="60837" y="23658"/>
                </a:cubicBezTo>
                <a:cubicBezTo>
                  <a:pt x="60425" y="24101"/>
                  <a:pt x="59982" y="24544"/>
                  <a:pt x="59570" y="25019"/>
                </a:cubicBezTo>
                <a:cubicBezTo>
                  <a:pt x="59507" y="24481"/>
                  <a:pt x="59507" y="23974"/>
                  <a:pt x="59507" y="23468"/>
                </a:cubicBezTo>
                <a:cubicBezTo>
                  <a:pt x="59507" y="23151"/>
                  <a:pt x="59507" y="22834"/>
                  <a:pt x="59538" y="22549"/>
                </a:cubicBezTo>
                <a:cubicBezTo>
                  <a:pt x="59538" y="22454"/>
                  <a:pt x="59538" y="22359"/>
                  <a:pt x="59570" y="22296"/>
                </a:cubicBezTo>
                <a:close/>
                <a:moveTo>
                  <a:pt x="54851" y="20522"/>
                </a:moveTo>
                <a:cubicBezTo>
                  <a:pt x="54915" y="20776"/>
                  <a:pt x="54978" y="21029"/>
                  <a:pt x="55041" y="21282"/>
                </a:cubicBezTo>
                <a:cubicBezTo>
                  <a:pt x="53616" y="22802"/>
                  <a:pt x="52191" y="24354"/>
                  <a:pt x="50766" y="25843"/>
                </a:cubicBezTo>
                <a:cubicBezTo>
                  <a:pt x="50703" y="25431"/>
                  <a:pt x="50639" y="25019"/>
                  <a:pt x="50576" y="24608"/>
                </a:cubicBezTo>
                <a:cubicBezTo>
                  <a:pt x="52001" y="23246"/>
                  <a:pt x="53426" y="21884"/>
                  <a:pt x="54851" y="20522"/>
                </a:cubicBezTo>
                <a:close/>
                <a:moveTo>
                  <a:pt x="7823" y="18559"/>
                </a:moveTo>
                <a:lnTo>
                  <a:pt x="7823" y="18559"/>
                </a:lnTo>
                <a:cubicBezTo>
                  <a:pt x="7379" y="19477"/>
                  <a:pt x="6999" y="20427"/>
                  <a:pt x="6683" y="21409"/>
                </a:cubicBezTo>
                <a:cubicBezTo>
                  <a:pt x="4624" y="23436"/>
                  <a:pt x="2566" y="25463"/>
                  <a:pt x="570" y="27521"/>
                </a:cubicBezTo>
                <a:cubicBezTo>
                  <a:pt x="602" y="26729"/>
                  <a:pt x="634" y="25969"/>
                  <a:pt x="729" y="25178"/>
                </a:cubicBezTo>
                <a:cubicBezTo>
                  <a:pt x="3072" y="22961"/>
                  <a:pt x="5448" y="20744"/>
                  <a:pt x="7823" y="18559"/>
                </a:cubicBezTo>
                <a:close/>
                <a:moveTo>
                  <a:pt x="55136" y="21631"/>
                </a:moveTo>
                <a:cubicBezTo>
                  <a:pt x="55231" y="22074"/>
                  <a:pt x="55326" y="22486"/>
                  <a:pt x="55421" y="22929"/>
                </a:cubicBezTo>
                <a:cubicBezTo>
                  <a:pt x="53901" y="24544"/>
                  <a:pt x="52413" y="26191"/>
                  <a:pt x="50861" y="27774"/>
                </a:cubicBezTo>
                <a:cubicBezTo>
                  <a:pt x="50861" y="27236"/>
                  <a:pt x="50829" y="26729"/>
                  <a:pt x="50798" y="26191"/>
                </a:cubicBezTo>
                <a:cubicBezTo>
                  <a:pt x="52254" y="24703"/>
                  <a:pt x="53679" y="23151"/>
                  <a:pt x="55136" y="21631"/>
                </a:cubicBezTo>
                <a:close/>
                <a:moveTo>
                  <a:pt x="55485" y="23214"/>
                </a:moveTo>
                <a:cubicBezTo>
                  <a:pt x="55548" y="23626"/>
                  <a:pt x="55611" y="24006"/>
                  <a:pt x="55675" y="24418"/>
                </a:cubicBezTo>
                <a:cubicBezTo>
                  <a:pt x="54060" y="25969"/>
                  <a:pt x="52476" y="27521"/>
                  <a:pt x="50861" y="29073"/>
                </a:cubicBezTo>
                <a:cubicBezTo>
                  <a:pt x="50861" y="28820"/>
                  <a:pt x="50893" y="28535"/>
                  <a:pt x="50893" y="28281"/>
                </a:cubicBezTo>
                <a:cubicBezTo>
                  <a:pt x="50893" y="28154"/>
                  <a:pt x="50893" y="28028"/>
                  <a:pt x="50893" y="27901"/>
                </a:cubicBezTo>
                <a:cubicBezTo>
                  <a:pt x="52413" y="26318"/>
                  <a:pt x="53933" y="24766"/>
                  <a:pt x="55485" y="23214"/>
                </a:cubicBezTo>
                <a:close/>
                <a:moveTo>
                  <a:pt x="6429" y="22296"/>
                </a:moveTo>
                <a:lnTo>
                  <a:pt x="6429" y="22296"/>
                </a:lnTo>
                <a:cubicBezTo>
                  <a:pt x="6239" y="22929"/>
                  <a:pt x="6113" y="23563"/>
                  <a:pt x="5986" y="24196"/>
                </a:cubicBezTo>
                <a:cubicBezTo>
                  <a:pt x="4149" y="25969"/>
                  <a:pt x="2344" y="27711"/>
                  <a:pt x="602" y="29548"/>
                </a:cubicBezTo>
                <a:cubicBezTo>
                  <a:pt x="570" y="29136"/>
                  <a:pt x="570" y="28693"/>
                  <a:pt x="570" y="28281"/>
                </a:cubicBezTo>
                <a:cubicBezTo>
                  <a:pt x="570" y="28250"/>
                  <a:pt x="570" y="28218"/>
                  <a:pt x="570" y="28186"/>
                </a:cubicBezTo>
                <a:cubicBezTo>
                  <a:pt x="2534" y="26223"/>
                  <a:pt x="4466" y="24259"/>
                  <a:pt x="6429" y="22296"/>
                </a:cubicBezTo>
                <a:close/>
                <a:moveTo>
                  <a:pt x="5891" y="24766"/>
                </a:moveTo>
                <a:cubicBezTo>
                  <a:pt x="5859" y="24988"/>
                  <a:pt x="5828" y="25209"/>
                  <a:pt x="5796" y="25431"/>
                </a:cubicBezTo>
                <a:cubicBezTo>
                  <a:pt x="4086" y="27141"/>
                  <a:pt x="2344" y="28883"/>
                  <a:pt x="665" y="30625"/>
                </a:cubicBezTo>
                <a:cubicBezTo>
                  <a:pt x="634" y="30435"/>
                  <a:pt x="634" y="30213"/>
                  <a:pt x="602" y="30023"/>
                </a:cubicBezTo>
                <a:cubicBezTo>
                  <a:pt x="2344" y="28218"/>
                  <a:pt x="4117" y="26476"/>
                  <a:pt x="5891" y="24766"/>
                </a:cubicBezTo>
                <a:close/>
                <a:moveTo>
                  <a:pt x="61597" y="24481"/>
                </a:moveTo>
                <a:lnTo>
                  <a:pt x="62198" y="25146"/>
                </a:lnTo>
                <a:cubicBezTo>
                  <a:pt x="60520" y="26983"/>
                  <a:pt x="58937" y="28915"/>
                  <a:pt x="57258" y="30720"/>
                </a:cubicBezTo>
                <a:lnTo>
                  <a:pt x="55801" y="30720"/>
                </a:lnTo>
                <a:cubicBezTo>
                  <a:pt x="57733" y="28661"/>
                  <a:pt x="59665" y="26571"/>
                  <a:pt x="61597" y="24481"/>
                </a:cubicBezTo>
                <a:close/>
                <a:moveTo>
                  <a:pt x="61058" y="23911"/>
                </a:moveTo>
                <a:cubicBezTo>
                  <a:pt x="61185" y="24038"/>
                  <a:pt x="61280" y="24164"/>
                  <a:pt x="61407" y="24259"/>
                </a:cubicBezTo>
                <a:cubicBezTo>
                  <a:pt x="59443" y="26381"/>
                  <a:pt x="57543" y="28598"/>
                  <a:pt x="55580" y="30720"/>
                </a:cubicBezTo>
                <a:cubicBezTo>
                  <a:pt x="55263" y="30720"/>
                  <a:pt x="54915" y="30720"/>
                  <a:pt x="54598" y="30751"/>
                </a:cubicBezTo>
                <a:cubicBezTo>
                  <a:pt x="56815" y="28503"/>
                  <a:pt x="59000" y="26254"/>
                  <a:pt x="61058" y="23911"/>
                </a:cubicBezTo>
                <a:close/>
                <a:moveTo>
                  <a:pt x="62388" y="25368"/>
                </a:moveTo>
                <a:cubicBezTo>
                  <a:pt x="62610" y="25621"/>
                  <a:pt x="62864" y="25874"/>
                  <a:pt x="63117" y="26128"/>
                </a:cubicBezTo>
                <a:cubicBezTo>
                  <a:pt x="61597" y="27648"/>
                  <a:pt x="60108" y="29200"/>
                  <a:pt x="58652" y="30751"/>
                </a:cubicBezTo>
                <a:cubicBezTo>
                  <a:pt x="58303" y="30751"/>
                  <a:pt x="57955" y="30751"/>
                  <a:pt x="57606" y="30720"/>
                </a:cubicBezTo>
                <a:cubicBezTo>
                  <a:pt x="59253" y="28978"/>
                  <a:pt x="60773" y="27141"/>
                  <a:pt x="62388" y="25368"/>
                </a:cubicBezTo>
                <a:close/>
                <a:moveTo>
                  <a:pt x="59222" y="25368"/>
                </a:moveTo>
                <a:cubicBezTo>
                  <a:pt x="57480" y="27204"/>
                  <a:pt x="55738" y="28978"/>
                  <a:pt x="53965" y="30751"/>
                </a:cubicBezTo>
                <a:cubicBezTo>
                  <a:pt x="53426" y="30751"/>
                  <a:pt x="52888" y="30783"/>
                  <a:pt x="52349" y="30783"/>
                </a:cubicBezTo>
                <a:cubicBezTo>
                  <a:pt x="54186" y="29010"/>
                  <a:pt x="55991" y="27204"/>
                  <a:pt x="57828" y="25399"/>
                </a:cubicBezTo>
                <a:cubicBezTo>
                  <a:pt x="58272" y="25399"/>
                  <a:pt x="58747" y="25368"/>
                  <a:pt x="59222" y="25368"/>
                </a:cubicBezTo>
                <a:close/>
                <a:moveTo>
                  <a:pt x="55738" y="24861"/>
                </a:moveTo>
                <a:cubicBezTo>
                  <a:pt x="55738" y="25019"/>
                  <a:pt x="55770" y="25178"/>
                  <a:pt x="55801" y="25336"/>
                </a:cubicBezTo>
                <a:cubicBezTo>
                  <a:pt x="55801" y="25336"/>
                  <a:pt x="55833" y="25304"/>
                  <a:pt x="55833" y="25304"/>
                </a:cubicBezTo>
                <a:cubicBezTo>
                  <a:pt x="55865" y="25399"/>
                  <a:pt x="55928" y="25463"/>
                  <a:pt x="56055" y="25463"/>
                </a:cubicBezTo>
                <a:cubicBezTo>
                  <a:pt x="56498" y="25463"/>
                  <a:pt x="56973" y="25431"/>
                  <a:pt x="57416" y="25431"/>
                </a:cubicBezTo>
                <a:cubicBezTo>
                  <a:pt x="55611" y="27204"/>
                  <a:pt x="53806" y="29010"/>
                  <a:pt x="52001" y="30815"/>
                </a:cubicBezTo>
                <a:cubicBezTo>
                  <a:pt x="51558" y="30815"/>
                  <a:pt x="51146" y="30846"/>
                  <a:pt x="50734" y="30878"/>
                </a:cubicBezTo>
                <a:cubicBezTo>
                  <a:pt x="50766" y="30530"/>
                  <a:pt x="50798" y="30181"/>
                  <a:pt x="50829" y="29833"/>
                </a:cubicBezTo>
                <a:cubicBezTo>
                  <a:pt x="52476" y="28186"/>
                  <a:pt x="54091" y="26539"/>
                  <a:pt x="55738" y="24861"/>
                </a:cubicBezTo>
                <a:close/>
                <a:moveTo>
                  <a:pt x="63307" y="26318"/>
                </a:moveTo>
                <a:cubicBezTo>
                  <a:pt x="63560" y="26603"/>
                  <a:pt x="63845" y="26888"/>
                  <a:pt x="64130" y="27173"/>
                </a:cubicBezTo>
                <a:cubicBezTo>
                  <a:pt x="63719" y="27711"/>
                  <a:pt x="63402" y="28186"/>
                  <a:pt x="63244" y="28376"/>
                </a:cubicBezTo>
                <a:cubicBezTo>
                  <a:pt x="62072" y="29801"/>
                  <a:pt x="60837" y="31163"/>
                  <a:pt x="59602" y="32525"/>
                </a:cubicBezTo>
                <a:cubicBezTo>
                  <a:pt x="59570" y="31986"/>
                  <a:pt x="59570" y="31448"/>
                  <a:pt x="59570" y="30941"/>
                </a:cubicBezTo>
                <a:cubicBezTo>
                  <a:pt x="59570" y="30786"/>
                  <a:pt x="59446" y="30709"/>
                  <a:pt x="59328" y="30709"/>
                </a:cubicBezTo>
                <a:cubicBezTo>
                  <a:pt x="59277" y="30709"/>
                  <a:pt x="59228" y="30723"/>
                  <a:pt x="59190" y="30751"/>
                </a:cubicBezTo>
                <a:lnTo>
                  <a:pt x="59063" y="30751"/>
                </a:lnTo>
                <a:cubicBezTo>
                  <a:pt x="60488" y="29263"/>
                  <a:pt x="61882" y="27806"/>
                  <a:pt x="63307" y="26318"/>
                </a:cubicBezTo>
                <a:close/>
                <a:moveTo>
                  <a:pt x="5701" y="26413"/>
                </a:moveTo>
                <a:lnTo>
                  <a:pt x="5701" y="26413"/>
                </a:lnTo>
                <a:cubicBezTo>
                  <a:pt x="5638" y="27014"/>
                  <a:pt x="5606" y="27616"/>
                  <a:pt x="5606" y="28186"/>
                </a:cubicBezTo>
                <a:cubicBezTo>
                  <a:pt x="4054" y="29706"/>
                  <a:pt x="2471" y="31226"/>
                  <a:pt x="919" y="32778"/>
                </a:cubicBezTo>
                <a:cubicBezTo>
                  <a:pt x="824" y="32271"/>
                  <a:pt x="760" y="31733"/>
                  <a:pt x="697" y="31195"/>
                </a:cubicBezTo>
                <a:cubicBezTo>
                  <a:pt x="2376" y="29611"/>
                  <a:pt x="4054" y="28028"/>
                  <a:pt x="5701" y="26413"/>
                </a:cubicBezTo>
                <a:close/>
                <a:moveTo>
                  <a:pt x="64384" y="27426"/>
                </a:moveTo>
                <a:cubicBezTo>
                  <a:pt x="64637" y="27711"/>
                  <a:pt x="64922" y="27964"/>
                  <a:pt x="65207" y="28250"/>
                </a:cubicBezTo>
                <a:cubicBezTo>
                  <a:pt x="64289" y="29263"/>
                  <a:pt x="63370" y="30245"/>
                  <a:pt x="62420" y="31226"/>
                </a:cubicBezTo>
                <a:cubicBezTo>
                  <a:pt x="61945" y="31796"/>
                  <a:pt x="61407" y="32303"/>
                  <a:pt x="60868" y="32810"/>
                </a:cubicBezTo>
                <a:cubicBezTo>
                  <a:pt x="60488" y="33158"/>
                  <a:pt x="60077" y="33475"/>
                  <a:pt x="59728" y="33855"/>
                </a:cubicBezTo>
                <a:cubicBezTo>
                  <a:pt x="59665" y="33570"/>
                  <a:pt x="59633" y="33253"/>
                  <a:pt x="59633" y="32937"/>
                </a:cubicBezTo>
                <a:cubicBezTo>
                  <a:pt x="61248" y="31131"/>
                  <a:pt x="62832" y="29295"/>
                  <a:pt x="64384" y="27426"/>
                </a:cubicBezTo>
                <a:close/>
                <a:moveTo>
                  <a:pt x="5638" y="28566"/>
                </a:moveTo>
                <a:cubicBezTo>
                  <a:pt x="5638" y="28978"/>
                  <a:pt x="5638" y="29390"/>
                  <a:pt x="5669" y="29770"/>
                </a:cubicBezTo>
                <a:cubicBezTo>
                  <a:pt x="4181" y="31321"/>
                  <a:pt x="2724" y="32841"/>
                  <a:pt x="1236" y="34425"/>
                </a:cubicBezTo>
                <a:cubicBezTo>
                  <a:pt x="1141" y="33982"/>
                  <a:pt x="1046" y="33538"/>
                  <a:pt x="982" y="33127"/>
                </a:cubicBezTo>
                <a:cubicBezTo>
                  <a:pt x="2534" y="31606"/>
                  <a:pt x="4086" y="30086"/>
                  <a:pt x="5638" y="28566"/>
                </a:cubicBezTo>
                <a:close/>
                <a:moveTo>
                  <a:pt x="51843" y="32873"/>
                </a:moveTo>
                <a:cubicBezTo>
                  <a:pt x="51209" y="33475"/>
                  <a:pt x="50576" y="34077"/>
                  <a:pt x="49943" y="34678"/>
                </a:cubicBezTo>
                <a:cubicBezTo>
                  <a:pt x="50101" y="34108"/>
                  <a:pt x="50259" y="33507"/>
                  <a:pt x="50386" y="32937"/>
                </a:cubicBezTo>
                <a:cubicBezTo>
                  <a:pt x="50861" y="32905"/>
                  <a:pt x="51336" y="32873"/>
                  <a:pt x="51843" y="32873"/>
                </a:cubicBezTo>
                <a:close/>
                <a:moveTo>
                  <a:pt x="5701" y="30276"/>
                </a:moveTo>
                <a:cubicBezTo>
                  <a:pt x="5733" y="30656"/>
                  <a:pt x="5796" y="31036"/>
                  <a:pt x="5828" y="31416"/>
                </a:cubicBezTo>
                <a:cubicBezTo>
                  <a:pt x="4434" y="32905"/>
                  <a:pt x="3009" y="34393"/>
                  <a:pt x="1616" y="35882"/>
                </a:cubicBezTo>
                <a:cubicBezTo>
                  <a:pt x="1521" y="35533"/>
                  <a:pt x="1457" y="35217"/>
                  <a:pt x="1362" y="34868"/>
                </a:cubicBezTo>
                <a:cubicBezTo>
                  <a:pt x="2819" y="33348"/>
                  <a:pt x="4276" y="31828"/>
                  <a:pt x="5701" y="30276"/>
                </a:cubicBezTo>
                <a:close/>
                <a:moveTo>
                  <a:pt x="53214" y="32827"/>
                </a:moveTo>
                <a:cubicBezTo>
                  <a:pt x="53345" y="32827"/>
                  <a:pt x="53479" y="32831"/>
                  <a:pt x="53616" y="32841"/>
                </a:cubicBezTo>
                <a:cubicBezTo>
                  <a:pt x="52033" y="34488"/>
                  <a:pt x="50418" y="36103"/>
                  <a:pt x="48802" y="37719"/>
                </a:cubicBezTo>
                <a:cubicBezTo>
                  <a:pt x="49151" y="36990"/>
                  <a:pt x="49436" y="36262"/>
                  <a:pt x="49689" y="35502"/>
                </a:cubicBezTo>
                <a:cubicBezTo>
                  <a:pt x="50608" y="34615"/>
                  <a:pt x="51526" y="33728"/>
                  <a:pt x="52444" y="32841"/>
                </a:cubicBezTo>
                <a:cubicBezTo>
                  <a:pt x="52698" y="32841"/>
                  <a:pt x="52951" y="32827"/>
                  <a:pt x="53214" y="32827"/>
                </a:cubicBezTo>
                <a:close/>
                <a:moveTo>
                  <a:pt x="5923" y="31923"/>
                </a:moveTo>
                <a:cubicBezTo>
                  <a:pt x="6018" y="32525"/>
                  <a:pt x="6144" y="33095"/>
                  <a:pt x="6271" y="33697"/>
                </a:cubicBezTo>
                <a:cubicBezTo>
                  <a:pt x="4909" y="35027"/>
                  <a:pt x="3547" y="36388"/>
                  <a:pt x="2249" y="37782"/>
                </a:cubicBezTo>
                <a:cubicBezTo>
                  <a:pt x="2059" y="37275"/>
                  <a:pt x="1901" y="36800"/>
                  <a:pt x="1742" y="36293"/>
                </a:cubicBezTo>
                <a:cubicBezTo>
                  <a:pt x="3136" y="34805"/>
                  <a:pt x="4497" y="33348"/>
                  <a:pt x="5923" y="31923"/>
                </a:cubicBezTo>
                <a:close/>
                <a:moveTo>
                  <a:pt x="6366" y="34077"/>
                </a:moveTo>
                <a:cubicBezTo>
                  <a:pt x="6493" y="34583"/>
                  <a:pt x="6651" y="35027"/>
                  <a:pt x="6809" y="35502"/>
                </a:cubicBezTo>
                <a:cubicBezTo>
                  <a:pt x="5479" y="36768"/>
                  <a:pt x="4149" y="38067"/>
                  <a:pt x="2882" y="39397"/>
                </a:cubicBezTo>
                <a:cubicBezTo>
                  <a:pt x="2724" y="38985"/>
                  <a:pt x="2534" y="38542"/>
                  <a:pt x="2376" y="38130"/>
                </a:cubicBezTo>
                <a:cubicBezTo>
                  <a:pt x="3674" y="36768"/>
                  <a:pt x="5036" y="35407"/>
                  <a:pt x="6366" y="34077"/>
                </a:cubicBezTo>
                <a:close/>
                <a:moveTo>
                  <a:pt x="53806" y="32841"/>
                </a:moveTo>
                <a:cubicBezTo>
                  <a:pt x="54281" y="32841"/>
                  <a:pt x="54725" y="32873"/>
                  <a:pt x="55168" y="32937"/>
                </a:cubicBezTo>
                <a:cubicBezTo>
                  <a:pt x="52603" y="35533"/>
                  <a:pt x="49943" y="38035"/>
                  <a:pt x="47251" y="40537"/>
                </a:cubicBezTo>
                <a:cubicBezTo>
                  <a:pt x="47726" y="39777"/>
                  <a:pt x="48169" y="39017"/>
                  <a:pt x="48549" y="38225"/>
                </a:cubicBezTo>
                <a:cubicBezTo>
                  <a:pt x="50323" y="36452"/>
                  <a:pt x="52096" y="34647"/>
                  <a:pt x="53806" y="32841"/>
                </a:cubicBezTo>
                <a:close/>
                <a:moveTo>
                  <a:pt x="6809" y="35565"/>
                </a:moveTo>
                <a:cubicBezTo>
                  <a:pt x="7031" y="36167"/>
                  <a:pt x="7284" y="36768"/>
                  <a:pt x="7538" y="37370"/>
                </a:cubicBezTo>
                <a:cubicBezTo>
                  <a:pt x="6271" y="38637"/>
                  <a:pt x="5004" y="39872"/>
                  <a:pt x="3706" y="41075"/>
                </a:cubicBezTo>
                <a:cubicBezTo>
                  <a:pt x="3452" y="40569"/>
                  <a:pt x="3199" y="40062"/>
                  <a:pt x="2946" y="39524"/>
                </a:cubicBezTo>
                <a:cubicBezTo>
                  <a:pt x="4212" y="38162"/>
                  <a:pt x="5511" y="36863"/>
                  <a:pt x="6809" y="35565"/>
                </a:cubicBezTo>
                <a:close/>
                <a:moveTo>
                  <a:pt x="7633" y="37592"/>
                </a:moveTo>
                <a:cubicBezTo>
                  <a:pt x="7791" y="37972"/>
                  <a:pt x="7981" y="38320"/>
                  <a:pt x="8171" y="38669"/>
                </a:cubicBezTo>
                <a:cubicBezTo>
                  <a:pt x="6904" y="39872"/>
                  <a:pt x="5638" y="41075"/>
                  <a:pt x="4371" y="42279"/>
                </a:cubicBezTo>
                <a:cubicBezTo>
                  <a:pt x="4181" y="41962"/>
                  <a:pt x="3991" y="41614"/>
                  <a:pt x="3832" y="41297"/>
                </a:cubicBezTo>
                <a:cubicBezTo>
                  <a:pt x="5131" y="40125"/>
                  <a:pt x="6398" y="38859"/>
                  <a:pt x="7633" y="37592"/>
                </a:cubicBezTo>
                <a:close/>
                <a:moveTo>
                  <a:pt x="8234" y="38827"/>
                </a:moveTo>
                <a:cubicBezTo>
                  <a:pt x="8456" y="39239"/>
                  <a:pt x="8678" y="39650"/>
                  <a:pt x="8899" y="40030"/>
                </a:cubicBezTo>
                <a:cubicBezTo>
                  <a:pt x="7696" y="41265"/>
                  <a:pt x="6493" y="42501"/>
                  <a:pt x="5289" y="43736"/>
                </a:cubicBezTo>
                <a:cubicBezTo>
                  <a:pt x="5036" y="43356"/>
                  <a:pt x="4782" y="42976"/>
                  <a:pt x="4561" y="42564"/>
                </a:cubicBezTo>
                <a:cubicBezTo>
                  <a:pt x="5796" y="41360"/>
                  <a:pt x="7031" y="40094"/>
                  <a:pt x="8234" y="38827"/>
                </a:cubicBezTo>
                <a:close/>
                <a:moveTo>
                  <a:pt x="9058" y="40252"/>
                </a:moveTo>
                <a:cubicBezTo>
                  <a:pt x="9279" y="40600"/>
                  <a:pt x="9501" y="40917"/>
                  <a:pt x="9723" y="41234"/>
                </a:cubicBezTo>
                <a:cubicBezTo>
                  <a:pt x="8551" y="42501"/>
                  <a:pt x="7379" y="43736"/>
                  <a:pt x="6176" y="44971"/>
                </a:cubicBezTo>
                <a:cubicBezTo>
                  <a:pt x="5923" y="44654"/>
                  <a:pt x="5669" y="44306"/>
                  <a:pt x="5448" y="43957"/>
                </a:cubicBezTo>
                <a:cubicBezTo>
                  <a:pt x="6651" y="42722"/>
                  <a:pt x="7854" y="41487"/>
                  <a:pt x="9058" y="40252"/>
                </a:cubicBezTo>
                <a:close/>
                <a:moveTo>
                  <a:pt x="9850" y="41424"/>
                </a:moveTo>
                <a:cubicBezTo>
                  <a:pt x="10040" y="41677"/>
                  <a:pt x="10230" y="41930"/>
                  <a:pt x="10420" y="42184"/>
                </a:cubicBezTo>
                <a:cubicBezTo>
                  <a:pt x="9311" y="43482"/>
                  <a:pt x="8203" y="44812"/>
                  <a:pt x="7063" y="46079"/>
                </a:cubicBezTo>
                <a:cubicBezTo>
                  <a:pt x="6809" y="45762"/>
                  <a:pt x="6556" y="45446"/>
                  <a:pt x="6303" y="45161"/>
                </a:cubicBezTo>
                <a:cubicBezTo>
                  <a:pt x="7506" y="43926"/>
                  <a:pt x="8678" y="42659"/>
                  <a:pt x="9850" y="41424"/>
                </a:cubicBezTo>
                <a:close/>
                <a:moveTo>
                  <a:pt x="10610" y="42405"/>
                </a:moveTo>
                <a:cubicBezTo>
                  <a:pt x="10895" y="42786"/>
                  <a:pt x="11180" y="43134"/>
                  <a:pt x="11496" y="43482"/>
                </a:cubicBezTo>
                <a:cubicBezTo>
                  <a:pt x="10261" y="44622"/>
                  <a:pt x="9058" y="45794"/>
                  <a:pt x="7886" y="46997"/>
                </a:cubicBezTo>
                <a:cubicBezTo>
                  <a:pt x="7633" y="46744"/>
                  <a:pt x="7411" y="46491"/>
                  <a:pt x="7189" y="46237"/>
                </a:cubicBezTo>
                <a:cubicBezTo>
                  <a:pt x="8361" y="45002"/>
                  <a:pt x="9469" y="43704"/>
                  <a:pt x="10610" y="42405"/>
                </a:cubicBezTo>
                <a:close/>
                <a:moveTo>
                  <a:pt x="11686" y="43672"/>
                </a:moveTo>
                <a:cubicBezTo>
                  <a:pt x="12035" y="44052"/>
                  <a:pt x="12446" y="44464"/>
                  <a:pt x="12826" y="44812"/>
                </a:cubicBezTo>
                <a:cubicBezTo>
                  <a:pt x="11623" y="45984"/>
                  <a:pt x="10388" y="47124"/>
                  <a:pt x="9184" y="48328"/>
                </a:cubicBezTo>
                <a:cubicBezTo>
                  <a:pt x="8804" y="47948"/>
                  <a:pt x="8424" y="47568"/>
                  <a:pt x="8076" y="47188"/>
                </a:cubicBezTo>
                <a:cubicBezTo>
                  <a:pt x="9248" y="45984"/>
                  <a:pt x="10451" y="44812"/>
                  <a:pt x="11686" y="43672"/>
                </a:cubicBezTo>
                <a:close/>
                <a:moveTo>
                  <a:pt x="13016" y="45002"/>
                </a:moveTo>
                <a:cubicBezTo>
                  <a:pt x="13333" y="45287"/>
                  <a:pt x="13681" y="45572"/>
                  <a:pt x="14030" y="45857"/>
                </a:cubicBezTo>
                <a:cubicBezTo>
                  <a:pt x="12858" y="47092"/>
                  <a:pt x="11718" y="48328"/>
                  <a:pt x="10515" y="49531"/>
                </a:cubicBezTo>
                <a:cubicBezTo>
                  <a:pt x="10166" y="49214"/>
                  <a:pt x="9786" y="48898"/>
                  <a:pt x="9438" y="48581"/>
                </a:cubicBezTo>
                <a:cubicBezTo>
                  <a:pt x="10610" y="47378"/>
                  <a:pt x="11813" y="46174"/>
                  <a:pt x="13016" y="45002"/>
                </a:cubicBezTo>
                <a:close/>
                <a:moveTo>
                  <a:pt x="14220" y="46016"/>
                </a:moveTo>
                <a:cubicBezTo>
                  <a:pt x="14442" y="46174"/>
                  <a:pt x="14632" y="46332"/>
                  <a:pt x="14853" y="46522"/>
                </a:cubicBezTo>
                <a:cubicBezTo>
                  <a:pt x="13713" y="47758"/>
                  <a:pt x="12573" y="49024"/>
                  <a:pt x="11496" y="50291"/>
                </a:cubicBezTo>
                <a:cubicBezTo>
                  <a:pt x="11243" y="50101"/>
                  <a:pt x="10990" y="49911"/>
                  <a:pt x="10736" y="49689"/>
                </a:cubicBezTo>
                <a:cubicBezTo>
                  <a:pt x="11908" y="48486"/>
                  <a:pt x="13080" y="47251"/>
                  <a:pt x="14220" y="46016"/>
                </a:cubicBezTo>
                <a:close/>
                <a:moveTo>
                  <a:pt x="15043" y="46649"/>
                </a:moveTo>
                <a:cubicBezTo>
                  <a:pt x="15423" y="46902"/>
                  <a:pt x="15772" y="47156"/>
                  <a:pt x="16152" y="47409"/>
                </a:cubicBezTo>
                <a:cubicBezTo>
                  <a:pt x="14980" y="48644"/>
                  <a:pt x="13808" y="49879"/>
                  <a:pt x="12605" y="51114"/>
                </a:cubicBezTo>
                <a:cubicBezTo>
                  <a:pt x="12288" y="50893"/>
                  <a:pt x="11971" y="50671"/>
                  <a:pt x="11655" y="50418"/>
                </a:cubicBezTo>
                <a:cubicBezTo>
                  <a:pt x="12763" y="49151"/>
                  <a:pt x="13871" y="47884"/>
                  <a:pt x="15043" y="46649"/>
                </a:cubicBezTo>
                <a:close/>
                <a:moveTo>
                  <a:pt x="16563" y="47663"/>
                </a:moveTo>
                <a:cubicBezTo>
                  <a:pt x="16817" y="47821"/>
                  <a:pt x="17070" y="47948"/>
                  <a:pt x="17323" y="48106"/>
                </a:cubicBezTo>
                <a:cubicBezTo>
                  <a:pt x="16120" y="49341"/>
                  <a:pt x="14917" y="50576"/>
                  <a:pt x="13681" y="51811"/>
                </a:cubicBezTo>
                <a:cubicBezTo>
                  <a:pt x="13428" y="51653"/>
                  <a:pt x="13175" y="51494"/>
                  <a:pt x="12921" y="51336"/>
                </a:cubicBezTo>
                <a:cubicBezTo>
                  <a:pt x="14157" y="50101"/>
                  <a:pt x="15360" y="48866"/>
                  <a:pt x="16563" y="47663"/>
                </a:cubicBezTo>
                <a:close/>
                <a:moveTo>
                  <a:pt x="17482" y="48169"/>
                </a:moveTo>
                <a:cubicBezTo>
                  <a:pt x="17767" y="48328"/>
                  <a:pt x="18083" y="48486"/>
                  <a:pt x="18400" y="48644"/>
                </a:cubicBezTo>
                <a:cubicBezTo>
                  <a:pt x="17197" y="49911"/>
                  <a:pt x="15993" y="51209"/>
                  <a:pt x="14758" y="52445"/>
                </a:cubicBezTo>
                <a:cubicBezTo>
                  <a:pt x="14473" y="52286"/>
                  <a:pt x="14188" y="52128"/>
                  <a:pt x="13935" y="51970"/>
                </a:cubicBezTo>
                <a:cubicBezTo>
                  <a:pt x="15138" y="50703"/>
                  <a:pt x="16310" y="49436"/>
                  <a:pt x="17482" y="48169"/>
                </a:cubicBezTo>
                <a:close/>
                <a:moveTo>
                  <a:pt x="51431" y="43419"/>
                </a:moveTo>
                <a:cubicBezTo>
                  <a:pt x="48929" y="47219"/>
                  <a:pt x="45541" y="50354"/>
                  <a:pt x="41519" y="52571"/>
                </a:cubicBezTo>
                <a:cubicBezTo>
                  <a:pt x="43514" y="50481"/>
                  <a:pt x="45857" y="48708"/>
                  <a:pt x="48011" y="46776"/>
                </a:cubicBezTo>
                <a:cubicBezTo>
                  <a:pt x="49214" y="45731"/>
                  <a:pt x="50323" y="44559"/>
                  <a:pt x="51431" y="43419"/>
                </a:cubicBezTo>
                <a:close/>
                <a:moveTo>
                  <a:pt x="18685" y="48771"/>
                </a:moveTo>
                <a:cubicBezTo>
                  <a:pt x="19097" y="48993"/>
                  <a:pt x="19540" y="49151"/>
                  <a:pt x="19952" y="49309"/>
                </a:cubicBezTo>
                <a:cubicBezTo>
                  <a:pt x="18654" y="50608"/>
                  <a:pt x="17355" y="51874"/>
                  <a:pt x="16025" y="53110"/>
                </a:cubicBezTo>
                <a:cubicBezTo>
                  <a:pt x="15708" y="52951"/>
                  <a:pt x="15392" y="52793"/>
                  <a:pt x="15075" y="52635"/>
                </a:cubicBezTo>
                <a:cubicBezTo>
                  <a:pt x="16278" y="51368"/>
                  <a:pt x="17482" y="50069"/>
                  <a:pt x="18685" y="48771"/>
                </a:cubicBezTo>
                <a:close/>
                <a:moveTo>
                  <a:pt x="53584" y="39429"/>
                </a:moveTo>
                <a:lnTo>
                  <a:pt x="53584" y="39429"/>
                </a:lnTo>
                <a:cubicBezTo>
                  <a:pt x="53141" y="40442"/>
                  <a:pt x="52634" y="41424"/>
                  <a:pt x="52096" y="42342"/>
                </a:cubicBezTo>
                <a:cubicBezTo>
                  <a:pt x="50734" y="43831"/>
                  <a:pt x="49373" y="45287"/>
                  <a:pt x="47884" y="46681"/>
                </a:cubicBezTo>
                <a:cubicBezTo>
                  <a:pt x="45636" y="48771"/>
                  <a:pt x="43102" y="50576"/>
                  <a:pt x="41012" y="52825"/>
                </a:cubicBezTo>
                <a:cubicBezTo>
                  <a:pt x="40505" y="53110"/>
                  <a:pt x="39998" y="53363"/>
                  <a:pt x="39460" y="53585"/>
                </a:cubicBezTo>
                <a:cubicBezTo>
                  <a:pt x="44179" y="48898"/>
                  <a:pt x="48961" y="44242"/>
                  <a:pt x="53584" y="39429"/>
                </a:cubicBezTo>
                <a:close/>
                <a:moveTo>
                  <a:pt x="20237" y="49436"/>
                </a:moveTo>
                <a:cubicBezTo>
                  <a:pt x="20522" y="49531"/>
                  <a:pt x="20775" y="49626"/>
                  <a:pt x="21029" y="49721"/>
                </a:cubicBezTo>
                <a:cubicBezTo>
                  <a:pt x="19762" y="51019"/>
                  <a:pt x="18527" y="52350"/>
                  <a:pt x="17323" y="53711"/>
                </a:cubicBezTo>
                <a:cubicBezTo>
                  <a:pt x="16975" y="53553"/>
                  <a:pt x="16627" y="53426"/>
                  <a:pt x="16310" y="53236"/>
                </a:cubicBezTo>
                <a:cubicBezTo>
                  <a:pt x="17640" y="52001"/>
                  <a:pt x="18939" y="50734"/>
                  <a:pt x="20237" y="49436"/>
                </a:cubicBezTo>
                <a:close/>
                <a:moveTo>
                  <a:pt x="21219" y="49784"/>
                </a:moveTo>
                <a:cubicBezTo>
                  <a:pt x="21915" y="50006"/>
                  <a:pt x="22675" y="50196"/>
                  <a:pt x="23404" y="50386"/>
                </a:cubicBezTo>
                <a:cubicBezTo>
                  <a:pt x="22010" y="51716"/>
                  <a:pt x="20617" y="53078"/>
                  <a:pt x="19255" y="54471"/>
                </a:cubicBezTo>
                <a:cubicBezTo>
                  <a:pt x="18654" y="54250"/>
                  <a:pt x="18052" y="54028"/>
                  <a:pt x="17482" y="53775"/>
                </a:cubicBezTo>
                <a:cubicBezTo>
                  <a:pt x="18685" y="52413"/>
                  <a:pt x="19920" y="51083"/>
                  <a:pt x="21219" y="49784"/>
                </a:cubicBezTo>
                <a:close/>
                <a:moveTo>
                  <a:pt x="55136" y="34900"/>
                </a:moveTo>
                <a:lnTo>
                  <a:pt x="55136" y="34900"/>
                </a:lnTo>
                <a:cubicBezTo>
                  <a:pt x="54820" y="36135"/>
                  <a:pt x="54440" y="37307"/>
                  <a:pt x="53996" y="38479"/>
                </a:cubicBezTo>
                <a:cubicBezTo>
                  <a:pt x="52951" y="39524"/>
                  <a:pt x="51938" y="40569"/>
                  <a:pt x="50924" y="41582"/>
                </a:cubicBezTo>
                <a:cubicBezTo>
                  <a:pt x="46871" y="45699"/>
                  <a:pt x="42659" y="49721"/>
                  <a:pt x="38668" y="53933"/>
                </a:cubicBezTo>
                <a:cubicBezTo>
                  <a:pt x="37592" y="54376"/>
                  <a:pt x="36452" y="54756"/>
                  <a:pt x="35311" y="55041"/>
                </a:cubicBezTo>
                <a:cubicBezTo>
                  <a:pt x="39333" y="50418"/>
                  <a:pt x="43894" y="46364"/>
                  <a:pt x="48264" y="41994"/>
                </a:cubicBezTo>
                <a:cubicBezTo>
                  <a:pt x="50576" y="39682"/>
                  <a:pt x="52856" y="37275"/>
                  <a:pt x="55136" y="34900"/>
                </a:cubicBezTo>
                <a:close/>
                <a:moveTo>
                  <a:pt x="23657" y="50449"/>
                </a:moveTo>
                <a:cubicBezTo>
                  <a:pt x="24291" y="50576"/>
                  <a:pt x="24924" y="50671"/>
                  <a:pt x="25557" y="50734"/>
                </a:cubicBezTo>
                <a:cubicBezTo>
                  <a:pt x="24132" y="52160"/>
                  <a:pt x="22739" y="53616"/>
                  <a:pt x="21377" y="55105"/>
                </a:cubicBezTo>
                <a:cubicBezTo>
                  <a:pt x="20744" y="54946"/>
                  <a:pt x="20110" y="54756"/>
                  <a:pt x="19477" y="54535"/>
                </a:cubicBezTo>
                <a:cubicBezTo>
                  <a:pt x="20870" y="53141"/>
                  <a:pt x="22264" y="51779"/>
                  <a:pt x="23657" y="50449"/>
                </a:cubicBezTo>
                <a:close/>
                <a:moveTo>
                  <a:pt x="26159" y="50798"/>
                </a:moveTo>
                <a:cubicBezTo>
                  <a:pt x="26571" y="50829"/>
                  <a:pt x="27014" y="50861"/>
                  <a:pt x="27458" y="50893"/>
                </a:cubicBezTo>
                <a:cubicBezTo>
                  <a:pt x="25937" y="52381"/>
                  <a:pt x="24449" y="53901"/>
                  <a:pt x="22992" y="55453"/>
                </a:cubicBezTo>
                <a:cubicBezTo>
                  <a:pt x="22580" y="55390"/>
                  <a:pt x="22169" y="55295"/>
                  <a:pt x="21757" y="55200"/>
                </a:cubicBezTo>
                <a:cubicBezTo>
                  <a:pt x="23214" y="53743"/>
                  <a:pt x="24702" y="52286"/>
                  <a:pt x="26159" y="50798"/>
                </a:cubicBezTo>
                <a:close/>
                <a:moveTo>
                  <a:pt x="28534" y="50893"/>
                </a:moveTo>
                <a:cubicBezTo>
                  <a:pt x="26982" y="52445"/>
                  <a:pt x="25462" y="54028"/>
                  <a:pt x="23911" y="55611"/>
                </a:cubicBezTo>
                <a:cubicBezTo>
                  <a:pt x="23752" y="55580"/>
                  <a:pt x="23562" y="55548"/>
                  <a:pt x="23372" y="55516"/>
                </a:cubicBezTo>
                <a:cubicBezTo>
                  <a:pt x="24861" y="53965"/>
                  <a:pt x="26381" y="52413"/>
                  <a:pt x="27933" y="50893"/>
                </a:cubicBezTo>
                <a:close/>
                <a:moveTo>
                  <a:pt x="55453" y="32968"/>
                </a:moveTo>
                <a:cubicBezTo>
                  <a:pt x="55485" y="32968"/>
                  <a:pt x="55485" y="33000"/>
                  <a:pt x="55548" y="33000"/>
                </a:cubicBezTo>
                <a:cubicBezTo>
                  <a:pt x="55453" y="33443"/>
                  <a:pt x="55358" y="33855"/>
                  <a:pt x="55263" y="34298"/>
                </a:cubicBezTo>
                <a:cubicBezTo>
                  <a:pt x="52666" y="37085"/>
                  <a:pt x="50038" y="39872"/>
                  <a:pt x="47314" y="42564"/>
                </a:cubicBezTo>
                <a:cubicBezTo>
                  <a:pt x="43134" y="46744"/>
                  <a:pt x="38478" y="50576"/>
                  <a:pt x="34741" y="55200"/>
                </a:cubicBezTo>
                <a:cubicBezTo>
                  <a:pt x="34045" y="55358"/>
                  <a:pt x="33348" y="55516"/>
                  <a:pt x="32620" y="55611"/>
                </a:cubicBezTo>
                <a:cubicBezTo>
                  <a:pt x="35153" y="52698"/>
                  <a:pt x="37813" y="49943"/>
                  <a:pt x="40569" y="47219"/>
                </a:cubicBezTo>
                <a:cubicBezTo>
                  <a:pt x="42912" y="45699"/>
                  <a:pt x="44939" y="43767"/>
                  <a:pt x="46586" y="41519"/>
                </a:cubicBezTo>
                <a:cubicBezTo>
                  <a:pt x="46681" y="41392"/>
                  <a:pt x="46807" y="41297"/>
                  <a:pt x="46902" y="41202"/>
                </a:cubicBezTo>
                <a:cubicBezTo>
                  <a:pt x="49784" y="38510"/>
                  <a:pt x="52634" y="35787"/>
                  <a:pt x="55453" y="32968"/>
                </a:cubicBezTo>
                <a:close/>
                <a:moveTo>
                  <a:pt x="30941" y="50734"/>
                </a:moveTo>
                <a:cubicBezTo>
                  <a:pt x="29199" y="52413"/>
                  <a:pt x="27521" y="54123"/>
                  <a:pt x="25842" y="55865"/>
                </a:cubicBezTo>
                <a:cubicBezTo>
                  <a:pt x="25367" y="55801"/>
                  <a:pt x="24892" y="55770"/>
                  <a:pt x="24417" y="55706"/>
                </a:cubicBezTo>
                <a:cubicBezTo>
                  <a:pt x="26127" y="54091"/>
                  <a:pt x="27806" y="52476"/>
                  <a:pt x="29484" y="50861"/>
                </a:cubicBezTo>
                <a:cubicBezTo>
                  <a:pt x="29959" y="50829"/>
                  <a:pt x="30466" y="50798"/>
                  <a:pt x="30941" y="50734"/>
                </a:cubicBezTo>
                <a:close/>
                <a:moveTo>
                  <a:pt x="39492" y="47916"/>
                </a:moveTo>
                <a:lnTo>
                  <a:pt x="39492" y="47916"/>
                </a:lnTo>
                <a:cubicBezTo>
                  <a:pt x="36958" y="50418"/>
                  <a:pt x="34520" y="52983"/>
                  <a:pt x="32240" y="55675"/>
                </a:cubicBezTo>
                <a:cubicBezTo>
                  <a:pt x="31511" y="55770"/>
                  <a:pt x="30751" y="55865"/>
                  <a:pt x="29991" y="55896"/>
                </a:cubicBezTo>
                <a:cubicBezTo>
                  <a:pt x="32050" y="53585"/>
                  <a:pt x="34266" y="51431"/>
                  <a:pt x="36578" y="49309"/>
                </a:cubicBezTo>
                <a:cubicBezTo>
                  <a:pt x="37560" y="48929"/>
                  <a:pt x="38542" y="48454"/>
                  <a:pt x="39492" y="47916"/>
                </a:cubicBezTo>
                <a:close/>
                <a:moveTo>
                  <a:pt x="33285" y="50323"/>
                </a:moveTo>
                <a:lnTo>
                  <a:pt x="33285" y="50323"/>
                </a:lnTo>
                <a:cubicBezTo>
                  <a:pt x="31384" y="52191"/>
                  <a:pt x="29484" y="54060"/>
                  <a:pt x="27616" y="55960"/>
                </a:cubicBezTo>
                <a:cubicBezTo>
                  <a:pt x="27109" y="55928"/>
                  <a:pt x="26602" y="55896"/>
                  <a:pt x="26127" y="55865"/>
                </a:cubicBezTo>
                <a:cubicBezTo>
                  <a:pt x="27838" y="54123"/>
                  <a:pt x="29579" y="52413"/>
                  <a:pt x="31321" y="50703"/>
                </a:cubicBezTo>
                <a:cubicBezTo>
                  <a:pt x="31986" y="50608"/>
                  <a:pt x="32651" y="50481"/>
                  <a:pt x="33285" y="50323"/>
                </a:cubicBezTo>
                <a:close/>
                <a:moveTo>
                  <a:pt x="35755" y="49626"/>
                </a:moveTo>
                <a:lnTo>
                  <a:pt x="35755" y="49626"/>
                </a:lnTo>
                <a:cubicBezTo>
                  <a:pt x="33570" y="51621"/>
                  <a:pt x="31479" y="53680"/>
                  <a:pt x="29611" y="55928"/>
                </a:cubicBezTo>
                <a:cubicBezTo>
                  <a:pt x="29168" y="55960"/>
                  <a:pt x="28693" y="55960"/>
                  <a:pt x="28249" y="55960"/>
                </a:cubicBezTo>
                <a:lnTo>
                  <a:pt x="28028" y="55960"/>
                </a:lnTo>
                <a:cubicBezTo>
                  <a:pt x="30054" y="53996"/>
                  <a:pt x="32081" y="52065"/>
                  <a:pt x="34108" y="50133"/>
                </a:cubicBezTo>
                <a:cubicBezTo>
                  <a:pt x="34678" y="49974"/>
                  <a:pt x="35216" y="49816"/>
                  <a:pt x="35755" y="49626"/>
                </a:cubicBezTo>
                <a:close/>
                <a:moveTo>
                  <a:pt x="28249" y="1"/>
                </a:moveTo>
                <a:cubicBezTo>
                  <a:pt x="15835" y="1"/>
                  <a:pt x="5289" y="8045"/>
                  <a:pt x="1489" y="19192"/>
                </a:cubicBezTo>
                <a:cubicBezTo>
                  <a:pt x="1457" y="19224"/>
                  <a:pt x="1426" y="19256"/>
                  <a:pt x="1394" y="19319"/>
                </a:cubicBezTo>
                <a:cubicBezTo>
                  <a:pt x="1362" y="19414"/>
                  <a:pt x="1362" y="19509"/>
                  <a:pt x="1331" y="19636"/>
                </a:cubicBezTo>
                <a:cubicBezTo>
                  <a:pt x="475" y="22359"/>
                  <a:pt x="0" y="25241"/>
                  <a:pt x="0" y="28250"/>
                </a:cubicBezTo>
                <a:cubicBezTo>
                  <a:pt x="0" y="43831"/>
                  <a:pt x="12668" y="56530"/>
                  <a:pt x="28249" y="56530"/>
                </a:cubicBezTo>
                <a:cubicBezTo>
                  <a:pt x="42374" y="56530"/>
                  <a:pt x="54091" y="46142"/>
                  <a:pt x="56181" y="32588"/>
                </a:cubicBezTo>
                <a:cubicBezTo>
                  <a:pt x="56118" y="32588"/>
                  <a:pt x="56055" y="32588"/>
                  <a:pt x="55991" y="32556"/>
                </a:cubicBezTo>
                <a:cubicBezTo>
                  <a:pt x="55928" y="32588"/>
                  <a:pt x="55865" y="32620"/>
                  <a:pt x="55801" y="32620"/>
                </a:cubicBezTo>
                <a:lnTo>
                  <a:pt x="55770" y="32620"/>
                </a:lnTo>
                <a:cubicBezTo>
                  <a:pt x="53870" y="32620"/>
                  <a:pt x="51938" y="32556"/>
                  <a:pt x="50038" y="32493"/>
                </a:cubicBezTo>
                <a:cubicBezTo>
                  <a:pt x="49879" y="32493"/>
                  <a:pt x="49816" y="32651"/>
                  <a:pt x="49848" y="32778"/>
                </a:cubicBezTo>
                <a:cubicBezTo>
                  <a:pt x="47757" y="42786"/>
                  <a:pt x="38858" y="50354"/>
                  <a:pt x="28249" y="50354"/>
                </a:cubicBezTo>
                <a:cubicBezTo>
                  <a:pt x="20775" y="50354"/>
                  <a:pt x="14125" y="46586"/>
                  <a:pt x="10135" y="40854"/>
                </a:cubicBezTo>
                <a:cubicBezTo>
                  <a:pt x="10135" y="40854"/>
                  <a:pt x="10135" y="40822"/>
                  <a:pt x="10135" y="40790"/>
                </a:cubicBezTo>
                <a:cubicBezTo>
                  <a:pt x="10135" y="40790"/>
                  <a:pt x="10103" y="40822"/>
                  <a:pt x="10103" y="40822"/>
                </a:cubicBezTo>
                <a:cubicBezTo>
                  <a:pt x="9881" y="40505"/>
                  <a:pt x="9659" y="40189"/>
                  <a:pt x="9469" y="39840"/>
                </a:cubicBezTo>
                <a:lnTo>
                  <a:pt x="9406" y="39745"/>
                </a:lnTo>
                <a:cubicBezTo>
                  <a:pt x="7348" y="36388"/>
                  <a:pt x="6176" y="32461"/>
                  <a:pt x="6176" y="28281"/>
                </a:cubicBezTo>
                <a:cubicBezTo>
                  <a:pt x="6176" y="16089"/>
                  <a:pt x="16088" y="6208"/>
                  <a:pt x="28249" y="6208"/>
                </a:cubicBezTo>
                <a:cubicBezTo>
                  <a:pt x="40410" y="6208"/>
                  <a:pt x="50323" y="16089"/>
                  <a:pt x="50323" y="28281"/>
                </a:cubicBezTo>
                <a:cubicBezTo>
                  <a:pt x="50323" y="29231"/>
                  <a:pt x="50259" y="30181"/>
                  <a:pt x="50133" y="31131"/>
                </a:cubicBezTo>
                <a:lnTo>
                  <a:pt x="50323" y="31131"/>
                </a:lnTo>
                <a:cubicBezTo>
                  <a:pt x="50354" y="31163"/>
                  <a:pt x="50386" y="31163"/>
                  <a:pt x="50418" y="31163"/>
                </a:cubicBezTo>
                <a:cubicBezTo>
                  <a:pt x="51383" y="31293"/>
                  <a:pt x="52370" y="31338"/>
                  <a:pt x="53366" y="31338"/>
                </a:cubicBezTo>
                <a:cubicBezTo>
                  <a:pt x="55278" y="31338"/>
                  <a:pt x="57221" y="31173"/>
                  <a:pt x="59095" y="31131"/>
                </a:cubicBezTo>
                <a:cubicBezTo>
                  <a:pt x="59127" y="32176"/>
                  <a:pt x="59253" y="33190"/>
                  <a:pt x="59253" y="34235"/>
                </a:cubicBezTo>
                <a:cubicBezTo>
                  <a:pt x="59253" y="34394"/>
                  <a:pt x="59364" y="34464"/>
                  <a:pt x="59475" y="34464"/>
                </a:cubicBezTo>
                <a:cubicBezTo>
                  <a:pt x="59496" y="34464"/>
                  <a:pt x="59518" y="34462"/>
                  <a:pt x="59538" y="34457"/>
                </a:cubicBezTo>
                <a:cubicBezTo>
                  <a:pt x="59575" y="34475"/>
                  <a:pt x="59601" y="34493"/>
                  <a:pt x="59629" y="34493"/>
                </a:cubicBezTo>
                <a:cubicBezTo>
                  <a:pt x="59649" y="34493"/>
                  <a:pt x="59670" y="34483"/>
                  <a:pt x="59697" y="34457"/>
                </a:cubicBezTo>
                <a:cubicBezTo>
                  <a:pt x="60742" y="33918"/>
                  <a:pt x="61628" y="32651"/>
                  <a:pt x="62452" y="31796"/>
                </a:cubicBezTo>
                <a:cubicBezTo>
                  <a:pt x="63529" y="30720"/>
                  <a:pt x="64605" y="29643"/>
                  <a:pt x="65555" y="28471"/>
                </a:cubicBezTo>
                <a:cubicBezTo>
                  <a:pt x="65575" y="28477"/>
                  <a:pt x="65595" y="28479"/>
                  <a:pt x="65615" y="28479"/>
                </a:cubicBezTo>
                <a:cubicBezTo>
                  <a:pt x="65818" y="28479"/>
                  <a:pt x="66011" y="28201"/>
                  <a:pt x="65809" y="28028"/>
                </a:cubicBezTo>
                <a:cubicBezTo>
                  <a:pt x="63592" y="26096"/>
                  <a:pt x="61723" y="23879"/>
                  <a:pt x="59665" y="21789"/>
                </a:cubicBezTo>
                <a:cubicBezTo>
                  <a:pt x="59612" y="21749"/>
                  <a:pt x="59559" y="21732"/>
                  <a:pt x="59510" y="21732"/>
                </a:cubicBezTo>
                <a:cubicBezTo>
                  <a:pt x="59443" y="21732"/>
                  <a:pt x="59385" y="21766"/>
                  <a:pt x="59348" y="21821"/>
                </a:cubicBezTo>
                <a:cubicBezTo>
                  <a:pt x="59000" y="22106"/>
                  <a:pt x="59032" y="22676"/>
                  <a:pt x="59032" y="23087"/>
                </a:cubicBezTo>
                <a:cubicBezTo>
                  <a:pt x="59000" y="23753"/>
                  <a:pt x="59127" y="24418"/>
                  <a:pt x="59095" y="25083"/>
                </a:cubicBezTo>
                <a:cubicBezTo>
                  <a:pt x="58145" y="25083"/>
                  <a:pt x="57226" y="24988"/>
                  <a:pt x="56308" y="24988"/>
                </a:cubicBezTo>
                <a:cubicBezTo>
                  <a:pt x="55105" y="14600"/>
                  <a:pt x="48264" y="5923"/>
                  <a:pt x="38922" y="2091"/>
                </a:cubicBezTo>
                <a:lnTo>
                  <a:pt x="38985" y="2059"/>
                </a:lnTo>
                <a:lnTo>
                  <a:pt x="38668" y="1996"/>
                </a:lnTo>
                <a:cubicBezTo>
                  <a:pt x="35438" y="698"/>
                  <a:pt x="31923" y="1"/>
                  <a:pt x="2824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21"/>
          <p:cNvSpPr/>
          <p:nvPr/>
        </p:nvSpPr>
        <p:spPr>
          <a:xfrm>
            <a:off x="2249536" y="1224925"/>
            <a:ext cx="511987" cy="692513"/>
          </a:xfrm>
          <a:custGeom>
            <a:rect b="b" l="l" r="r" t="t"/>
            <a:pathLst>
              <a:path extrusionOk="0" h="14125" w="14410">
                <a:moveTo>
                  <a:pt x="7221" y="0"/>
                </a:moveTo>
                <a:cubicBezTo>
                  <a:pt x="3231" y="0"/>
                  <a:pt x="0" y="3167"/>
                  <a:pt x="0" y="7062"/>
                </a:cubicBezTo>
                <a:cubicBezTo>
                  <a:pt x="0" y="10989"/>
                  <a:pt x="3231" y="14124"/>
                  <a:pt x="7221" y="14124"/>
                </a:cubicBezTo>
                <a:cubicBezTo>
                  <a:pt x="11180" y="14124"/>
                  <a:pt x="14410" y="10989"/>
                  <a:pt x="14410" y="7062"/>
                </a:cubicBezTo>
                <a:cubicBezTo>
                  <a:pt x="14410" y="3167"/>
                  <a:pt x="11180" y="0"/>
                  <a:pt x="7221" y="0"/>
                </a:cubicBezTo>
                <a:close/>
              </a:path>
            </a:pathLst>
          </a:custGeom>
          <a:solidFill>
            <a:srgbClr val="DD7E6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FFFFFF"/>
                </a:solidFill>
                <a:latin typeface="Sue Ellen Francisco"/>
                <a:ea typeface="Sue Ellen Francisco"/>
                <a:cs typeface="Sue Ellen Francisco"/>
                <a:sym typeface="Sue Ellen Francisco"/>
              </a:rPr>
              <a:t>01</a:t>
            </a:r>
            <a:endParaRPr sz="2400">
              <a:solidFill>
                <a:srgbClr val="FFFFFF"/>
              </a:solidFill>
              <a:latin typeface="Sue Ellen Francisco"/>
              <a:ea typeface="Sue Ellen Francisco"/>
              <a:cs typeface="Sue Ellen Francisco"/>
              <a:sym typeface="Sue Ellen Francisco"/>
            </a:endParaRPr>
          </a:p>
        </p:txBody>
      </p:sp>
      <p:sp>
        <p:nvSpPr>
          <p:cNvPr id="809" name="Google Shape;809;p21"/>
          <p:cNvSpPr/>
          <p:nvPr/>
        </p:nvSpPr>
        <p:spPr>
          <a:xfrm>
            <a:off x="7640051" y="1224925"/>
            <a:ext cx="511987" cy="692513"/>
          </a:xfrm>
          <a:custGeom>
            <a:rect b="b" l="l" r="r" t="t"/>
            <a:pathLst>
              <a:path extrusionOk="0" h="14125" w="14410">
                <a:moveTo>
                  <a:pt x="7221" y="0"/>
                </a:moveTo>
                <a:cubicBezTo>
                  <a:pt x="3230" y="0"/>
                  <a:pt x="0" y="3167"/>
                  <a:pt x="0" y="7062"/>
                </a:cubicBezTo>
                <a:cubicBezTo>
                  <a:pt x="0" y="10989"/>
                  <a:pt x="3230" y="14124"/>
                  <a:pt x="7221" y="14124"/>
                </a:cubicBezTo>
                <a:cubicBezTo>
                  <a:pt x="11211" y="14124"/>
                  <a:pt x="14409" y="10989"/>
                  <a:pt x="14409" y="7062"/>
                </a:cubicBezTo>
                <a:cubicBezTo>
                  <a:pt x="14409" y="3167"/>
                  <a:pt x="11211" y="0"/>
                  <a:pt x="7221" y="0"/>
                </a:cubicBezTo>
                <a:close/>
              </a:path>
            </a:pathLst>
          </a:custGeom>
          <a:solidFill>
            <a:srgbClr val="B6D7A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FFFFFF"/>
                </a:solidFill>
                <a:latin typeface="Sue Ellen Francisco"/>
                <a:ea typeface="Sue Ellen Francisco"/>
                <a:cs typeface="Sue Ellen Francisco"/>
                <a:sym typeface="Sue Ellen Francisco"/>
              </a:rPr>
              <a:t>03</a:t>
            </a:r>
            <a:endParaRPr sz="2400">
              <a:solidFill>
                <a:srgbClr val="FFFFFF"/>
              </a:solidFill>
              <a:latin typeface="Sue Ellen Francisco"/>
              <a:ea typeface="Sue Ellen Francisco"/>
              <a:cs typeface="Sue Ellen Francisco"/>
              <a:sym typeface="Sue Ellen Francisco"/>
            </a:endParaRPr>
          </a:p>
        </p:txBody>
      </p:sp>
      <p:sp>
        <p:nvSpPr>
          <p:cNvPr id="810" name="Google Shape;810;p21"/>
          <p:cNvSpPr/>
          <p:nvPr/>
        </p:nvSpPr>
        <p:spPr>
          <a:xfrm>
            <a:off x="4945362" y="1224925"/>
            <a:ext cx="511987" cy="692513"/>
          </a:xfrm>
          <a:custGeom>
            <a:rect b="b" l="l" r="r" t="t"/>
            <a:pathLst>
              <a:path extrusionOk="0" h="14125" w="14410">
                <a:moveTo>
                  <a:pt x="7189" y="0"/>
                </a:moveTo>
                <a:cubicBezTo>
                  <a:pt x="3230" y="0"/>
                  <a:pt x="0" y="3167"/>
                  <a:pt x="0" y="7062"/>
                </a:cubicBezTo>
                <a:cubicBezTo>
                  <a:pt x="0" y="10989"/>
                  <a:pt x="3230" y="14124"/>
                  <a:pt x="7189" y="14124"/>
                </a:cubicBezTo>
                <a:cubicBezTo>
                  <a:pt x="11179" y="14124"/>
                  <a:pt x="14409" y="10989"/>
                  <a:pt x="14409" y="7062"/>
                </a:cubicBezTo>
                <a:cubicBezTo>
                  <a:pt x="14409" y="3167"/>
                  <a:pt x="11179" y="0"/>
                  <a:pt x="7189" y="0"/>
                </a:cubicBezTo>
                <a:close/>
              </a:path>
            </a:pathLst>
          </a:custGeom>
          <a:solidFill>
            <a:srgbClr val="F9CB9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FFFFFF"/>
                </a:solidFill>
                <a:latin typeface="Sue Ellen Francisco"/>
                <a:ea typeface="Sue Ellen Francisco"/>
                <a:cs typeface="Sue Ellen Francisco"/>
                <a:sym typeface="Sue Ellen Francisco"/>
              </a:rPr>
              <a:t>02</a:t>
            </a:r>
            <a:endParaRPr sz="2400">
              <a:solidFill>
                <a:srgbClr val="FFFFFF"/>
              </a:solidFill>
              <a:latin typeface="Sue Ellen Francisco"/>
              <a:ea typeface="Sue Ellen Francisco"/>
              <a:cs typeface="Sue Ellen Francisco"/>
              <a:sym typeface="Sue Ellen Francisco"/>
            </a:endParaRPr>
          </a:p>
        </p:txBody>
      </p:sp>
      <p:sp>
        <p:nvSpPr>
          <p:cNvPr id="811" name="Google Shape;811;p21"/>
          <p:cNvSpPr txBox="1"/>
          <p:nvPr/>
        </p:nvSpPr>
        <p:spPr>
          <a:xfrm>
            <a:off x="710250" y="457200"/>
            <a:ext cx="7723500" cy="40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rgbClr val="FFFFFF"/>
                </a:solidFill>
                <a:latin typeface="Sue Ellen Francisco"/>
                <a:ea typeface="Sue Ellen Francisco"/>
                <a:cs typeface="Sue Ellen Francisco"/>
                <a:sym typeface="Sue Ellen Francisco"/>
              </a:rPr>
              <a:t>THREE KEY TERMS</a:t>
            </a:r>
            <a:endParaRPr sz="2600">
              <a:solidFill>
                <a:srgbClr val="FFFFFF"/>
              </a:solidFill>
              <a:latin typeface="Sue Ellen Francisco"/>
              <a:ea typeface="Sue Ellen Francisco"/>
              <a:cs typeface="Sue Ellen Francisco"/>
              <a:sym typeface="Sue Ellen Francisco"/>
            </a:endParaRPr>
          </a:p>
        </p:txBody>
      </p:sp>
      <p:sp>
        <p:nvSpPr>
          <p:cNvPr id="812" name="Google Shape;812;p21"/>
          <p:cNvSpPr txBox="1"/>
          <p:nvPr/>
        </p:nvSpPr>
        <p:spPr>
          <a:xfrm>
            <a:off x="890821" y="2459156"/>
            <a:ext cx="1654200" cy="445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FFFFFF"/>
                </a:solidFill>
                <a:latin typeface="Sue Ellen Francisco"/>
                <a:ea typeface="Sue Ellen Francisco"/>
                <a:cs typeface="Sue Ellen Francisco"/>
                <a:sym typeface="Sue Ellen Francisco"/>
              </a:rPr>
              <a:t>STAGE</a:t>
            </a:r>
            <a:endParaRPr sz="2400">
              <a:solidFill>
                <a:srgbClr val="FFFFFF"/>
              </a:solidFill>
              <a:latin typeface="Sue Ellen Francisco"/>
              <a:ea typeface="Sue Ellen Francisco"/>
              <a:cs typeface="Sue Ellen Francisco"/>
              <a:sym typeface="Sue Ellen Francisco"/>
            </a:endParaRPr>
          </a:p>
        </p:txBody>
      </p:sp>
      <p:sp>
        <p:nvSpPr>
          <p:cNvPr id="813" name="Google Shape;813;p21"/>
          <p:cNvSpPr txBox="1"/>
          <p:nvPr/>
        </p:nvSpPr>
        <p:spPr>
          <a:xfrm>
            <a:off x="3582887" y="2459144"/>
            <a:ext cx="1654200" cy="445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FFFFFF"/>
                </a:solidFill>
                <a:latin typeface="Sue Ellen Francisco"/>
                <a:ea typeface="Sue Ellen Francisco"/>
                <a:cs typeface="Sue Ellen Francisco"/>
                <a:sym typeface="Sue Ellen Francisco"/>
              </a:rPr>
              <a:t>HIDDEN</a:t>
            </a:r>
            <a:endParaRPr sz="2400">
              <a:solidFill>
                <a:srgbClr val="FFFFFF"/>
              </a:solidFill>
              <a:latin typeface="Sue Ellen Francisco"/>
              <a:ea typeface="Sue Ellen Francisco"/>
              <a:cs typeface="Sue Ellen Francisco"/>
              <a:sym typeface="Sue Ellen Francisco"/>
            </a:endParaRPr>
          </a:p>
          <a:p>
            <a:pPr indent="0" lvl="0" marL="0" rtl="0" algn="ctr">
              <a:spcBef>
                <a:spcPts val="0"/>
              </a:spcBef>
              <a:spcAft>
                <a:spcPts val="0"/>
              </a:spcAft>
              <a:buNone/>
            </a:pPr>
            <a:r>
              <a:rPr lang="en" sz="2400">
                <a:solidFill>
                  <a:srgbClr val="FFFFFF"/>
                </a:solidFill>
                <a:latin typeface="Sue Ellen Francisco"/>
                <a:ea typeface="Sue Ellen Francisco"/>
                <a:cs typeface="Sue Ellen Francisco"/>
                <a:sym typeface="Sue Ellen Francisco"/>
              </a:rPr>
              <a:t>CURRICULUM</a:t>
            </a:r>
            <a:endParaRPr sz="2400">
              <a:solidFill>
                <a:srgbClr val="FFFFFF"/>
              </a:solidFill>
              <a:latin typeface="Sue Ellen Francisco"/>
              <a:ea typeface="Sue Ellen Francisco"/>
              <a:cs typeface="Sue Ellen Francisco"/>
              <a:sym typeface="Sue Ellen Francisco"/>
            </a:endParaRPr>
          </a:p>
        </p:txBody>
      </p:sp>
      <p:sp>
        <p:nvSpPr>
          <p:cNvPr id="814" name="Google Shape;814;p21"/>
          <p:cNvSpPr txBox="1"/>
          <p:nvPr/>
        </p:nvSpPr>
        <p:spPr>
          <a:xfrm>
            <a:off x="6274928" y="2459144"/>
            <a:ext cx="1654200" cy="445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FFFFFF"/>
                </a:solidFill>
                <a:latin typeface="Sue Ellen Francisco"/>
                <a:ea typeface="Sue Ellen Francisco"/>
                <a:cs typeface="Sue Ellen Francisco"/>
                <a:sym typeface="Sue Ellen Francisco"/>
              </a:rPr>
              <a:t>HISTORICAL</a:t>
            </a:r>
            <a:endParaRPr sz="2400">
              <a:solidFill>
                <a:srgbClr val="FFFFFF"/>
              </a:solidFill>
              <a:latin typeface="Sue Ellen Francisco"/>
              <a:ea typeface="Sue Ellen Francisco"/>
              <a:cs typeface="Sue Ellen Francisco"/>
              <a:sym typeface="Sue Ellen Francisco"/>
            </a:endParaRPr>
          </a:p>
          <a:p>
            <a:pPr indent="0" lvl="0" marL="0" rtl="0" algn="ctr">
              <a:spcBef>
                <a:spcPts val="0"/>
              </a:spcBef>
              <a:spcAft>
                <a:spcPts val="0"/>
              </a:spcAft>
              <a:buNone/>
            </a:pPr>
            <a:r>
              <a:rPr lang="en" sz="2400">
                <a:solidFill>
                  <a:srgbClr val="FFFFFF"/>
                </a:solidFill>
                <a:latin typeface="Sue Ellen Francisco"/>
                <a:ea typeface="Sue Ellen Francisco"/>
                <a:cs typeface="Sue Ellen Francisco"/>
                <a:sym typeface="Sue Ellen Francisco"/>
              </a:rPr>
              <a:t>MINDEDNESS</a:t>
            </a:r>
            <a:endParaRPr sz="2400">
              <a:solidFill>
                <a:srgbClr val="FFFFFF"/>
              </a:solidFill>
              <a:latin typeface="Sue Ellen Francisco"/>
              <a:ea typeface="Sue Ellen Francisco"/>
              <a:cs typeface="Sue Ellen Francisco"/>
              <a:sym typeface="Sue Ellen Francisco"/>
            </a:endParaRPr>
          </a:p>
        </p:txBody>
      </p:sp>
    </p:spTree>
  </p:cSld>
  <p:clrMapOvr>
    <a:masterClrMapping/>
  </p:clrMapOvr>
</p:sld>
</file>

<file path=ppt/theme/theme1.xml><?xml version="1.0" encoding="utf-8"?>
<a:theme xmlns:a="http://schemas.openxmlformats.org/drawingml/2006/main" xmlns:r="http://schemas.openxmlformats.org/officeDocument/2006/relationships" name="Chalboard Background Infographics by Slidesgo">
  <a:themeElements>
    <a:clrScheme name="Simple Light">
      <a:dk1>
        <a:srgbClr val="FFFFFF"/>
      </a:dk1>
      <a:lt1>
        <a:srgbClr val="FFFFFF"/>
      </a:lt1>
      <a:dk2>
        <a:srgbClr val="FFFFFF"/>
      </a:dk2>
      <a:lt2>
        <a:srgbClr val="D5A6BD"/>
      </a:lt2>
      <a:accent1>
        <a:srgbClr val="DD7E6B"/>
      </a:accent1>
      <a:accent2>
        <a:srgbClr val="EA9999"/>
      </a:accent2>
      <a:accent3>
        <a:srgbClr val="FFE599"/>
      </a:accent3>
      <a:accent4>
        <a:srgbClr val="B6D7A8"/>
      </a:accent4>
      <a:accent5>
        <a:srgbClr val="9FC5E8"/>
      </a:accent5>
      <a:accent6>
        <a:srgbClr val="B4A7D6"/>
      </a:accent6>
      <a:hlink>
        <a:srgbClr val="F9CB9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